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5"/>
  </p:notesMasterIdLst>
  <p:handoutMasterIdLst>
    <p:handoutMasterId r:id="rId26"/>
  </p:handoutMasterIdLst>
  <p:sldIdLst>
    <p:sldId id="444" r:id="rId3"/>
    <p:sldId id="445" r:id="rId4"/>
    <p:sldId id="496" r:id="rId5"/>
    <p:sldId id="503" r:id="rId6"/>
    <p:sldId id="504" r:id="rId7"/>
    <p:sldId id="506" r:id="rId8"/>
    <p:sldId id="505" r:id="rId9"/>
    <p:sldId id="508" r:id="rId10"/>
    <p:sldId id="507" r:id="rId11"/>
    <p:sldId id="509" r:id="rId12"/>
    <p:sldId id="512" r:id="rId13"/>
    <p:sldId id="513" r:id="rId14"/>
    <p:sldId id="515" r:id="rId15"/>
    <p:sldId id="514" r:id="rId16"/>
    <p:sldId id="516" r:id="rId17"/>
    <p:sldId id="517" r:id="rId18"/>
    <p:sldId id="484" r:id="rId19"/>
    <p:sldId id="510" r:id="rId20"/>
    <p:sldId id="518" r:id="rId21"/>
    <p:sldId id="519" r:id="rId22"/>
    <p:sldId id="520" r:id="rId23"/>
    <p:sldId id="511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6"/>
            <p14:sldId id="503"/>
            <p14:sldId id="504"/>
            <p14:sldId id="506"/>
            <p14:sldId id="505"/>
            <p14:sldId id="508"/>
            <p14:sldId id="507"/>
            <p14:sldId id="509"/>
            <p14:sldId id="512"/>
            <p14:sldId id="513"/>
            <p14:sldId id="515"/>
            <p14:sldId id="514"/>
            <p14:sldId id="516"/>
            <p14:sldId id="517"/>
            <p14:sldId id="484"/>
            <p14:sldId id="510"/>
            <p14:sldId id="518"/>
            <p14:sldId id="519"/>
            <p14:sldId id="520"/>
            <p14:sldId id="5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99" autoAdjust="0"/>
    <p:restoredTop sz="70234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1512" y="96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traditional ASP.NET for Full .NET framework</a:t>
            </a:r>
          </a:p>
          <a:p>
            <a:r>
              <a:rPr lang="en-US" dirty="0"/>
              <a:t>Though if you compare it to ASP.NET 1.0 back in the day you'd hardly recognize it</a:t>
            </a:r>
          </a:p>
          <a:p>
            <a:r>
              <a:rPr lang="en-US" dirty="0"/>
              <a:t>Startup and request level config is done in </a:t>
            </a:r>
            <a:r>
              <a:rPr lang="en-US" dirty="0" err="1"/>
              <a:t>Global.asax.cs</a:t>
            </a:r>
            <a:r>
              <a:rPr lang="en-US" dirty="0"/>
              <a:t>, which typically calls out to files like </a:t>
            </a:r>
            <a:r>
              <a:rPr lang="en-US" dirty="0" err="1"/>
              <a:t>WebApiConfig</a:t>
            </a:r>
            <a:r>
              <a:rPr lang="en-US" dirty="0"/>
              <a:t>, </a:t>
            </a:r>
            <a:r>
              <a:rPr lang="en-US" dirty="0" err="1"/>
              <a:t>RouteConfig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8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got a little bleary-eyed at this part, so I hope I'm wrong, but I don't think I am</a:t>
            </a:r>
          </a:p>
          <a:p>
            <a:endParaRPr lang="en-US" dirty="0"/>
          </a:p>
          <a:p>
            <a:r>
              <a:rPr lang="en-US" dirty="0"/>
              <a:t>There may be more global options for </a:t>
            </a:r>
            <a:r>
              <a:rPr lang="en-US" dirty="0" err="1"/>
              <a:t>PascalCasing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masse, not needed for this workshop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8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all else fails, you can test with your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76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61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Core is the cross-platform version of ASP.NET</a:t>
            </a:r>
          </a:p>
          <a:p>
            <a:r>
              <a:rPr lang="en-US" dirty="0"/>
              <a:t>Instead of being dependent on IIS, it has its own web server called Kestrel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91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graphic from </a:t>
            </a:r>
            <a:r>
              <a:rPr lang="en-US" dirty="0" err="1"/>
              <a:t>Hanselman's</a:t>
            </a:r>
            <a:r>
              <a:rPr lang="en-US" dirty="0"/>
              <a:t> blog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93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Confusing part is that ASP.NET Core can be used with both .NET and .NET Core</a:t>
            </a:r>
          </a:p>
          <a:p>
            <a:r>
              <a:rPr lang="en-US" dirty="0"/>
              <a:t>In this workshop, I've given you source code for ASP.NET Core on .NET Core and ASP.NET on Full .NET just to keep things simple</a:t>
            </a:r>
          </a:p>
          <a:p>
            <a:endParaRPr lang="en-US" dirty="0"/>
          </a:p>
          <a:p>
            <a:r>
              <a:rPr lang="en-US" dirty="0"/>
              <a:t>It's all a bit confusing, here's a table I made. It's a bit of a simplification, but I think it's accurate.</a:t>
            </a:r>
          </a:p>
          <a:p>
            <a:endParaRPr lang="en-US" dirty="0"/>
          </a:p>
          <a:p>
            <a:r>
              <a:rPr lang="en-US" dirty="0"/>
              <a:t>Don't even mention Mono, that just makes it more complicated.</a:t>
            </a:r>
          </a:p>
          <a:p>
            <a:endParaRPr lang="en-US" dirty="0"/>
          </a:p>
          <a:p>
            <a:r>
              <a:rPr lang="en-US" dirty="0"/>
              <a:t>Why would I not use ASP.NET Core?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If you already are using ASP.NET then you may not need to change. ASP.NET support isn't going away, no need to leave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library support for ASP.NET Core will get there, but libraries and 3</a:t>
            </a:r>
            <a:r>
              <a:rPr lang="en-US" baseline="30000" dirty="0"/>
              <a:t>rd</a:t>
            </a:r>
            <a:r>
              <a:rPr lang="en-US" dirty="0"/>
              <a:t> part tools may not support it yet.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Studio bears this out with three options:</a:t>
            </a:r>
          </a:p>
          <a:p>
            <a:endParaRPr lang="en-US" dirty="0"/>
          </a:p>
          <a:p>
            <a:r>
              <a:rPr lang="en-US" dirty="0"/>
              <a:t>First one: classic ASP.NET on the full .NET framework (this is one of your options in this workshop)</a:t>
            </a:r>
          </a:p>
          <a:p>
            <a:r>
              <a:rPr lang="en-US" dirty="0"/>
              <a:t>Second one: new ASP.NET core on the .NET Core framework (this is the other option in this workshop)</a:t>
            </a:r>
          </a:p>
          <a:p>
            <a:r>
              <a:rPr lang="en-US" dirty="0"/>
              <a:t>Third one: new ASP.NET core on the full .NET framework (not covered in this workshop)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74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you've not used </a:t>
            </a:r>
            <a:r>
              <a:rPr lang="en-US" dirty="0" err="1"/>
              <a:t>WebAPI</a:t>
            </a:r>
            <a:r>
              <a:rPr lang="en-US" dirty="0"/>
              <a:t> before, think of it like MVC, except you're generally returning JSON (or XML) instead of HTML from Razor templates</a:t>
            </a:r>
          </a:p>
          <a:p>
            <a:endParaRPr lang="en-US" dirty="0"/>
          </a:p>
          <a:p>
            <a:r>
              <a:rPr lang="en-US" dirty="0"/>
              <a:t>If you've not used MVC you may struggle a bit with this workshop</a:t>
            </a:r>
          </a:p>
          <a:p>
            <a:r>
              <a:rPr lang="en-US" dirty="0"/>
              <a:t>But don't worry, you'll get through it, and you're </a:t>
            </a:r>
            <a:r>
              <a:rPr lang="en-US" dirty="0" err="1"/>
              <a:t>gonna</a:t>
            </a:r>
            <a:r>
              <a:rPr lang="en-US" dirty="0"/>
              <a:t> like it a lot more than ASP.NET </a:t>
            </a:r>
            <a:r>
              <a:rPr lang="en-US" dirty="0" err="1"/>
              <a:t>WebForms</a:t>
            </a:r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/>
              <a:t>If you've not used ASP.NET </a:t>
            </a:r>
            <a:r>
              <a:rPr lang="en-US" dirty="0" err="1"/>
              <a:t>WebForms</a:t>
            </a:r>
            <a:r>
              <a:rPr lang="en-US" dirty="0"/>
              <a:t> or any ASP.NET before or any C# before, then you're really going to struggle since this is only a half-day workshop.</a:t>
            </a:r>
          </a:p>
          <a:p>
            <a:r>
              <a:rPr lang="en-US" dirty="0"/>
              <a:t>I encourage you to sit near someone who has a bit more experience.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40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workshop, CORS is turned off. This is because Angular will be running on one port, the backend on another. This will be a CORS violation and the browser will error.</a:t>
            </a:r>
          </a:p>
          <a:p>
            <a:endParaRPr lang="en-US" dirty="0"/>
          </a:p>
          <a:p>
            <a:r>
              <a:rPr lang="en-US" dirty="0"/>
              <a:t>You can ultimately deploy them on the same port, but sometimes you don't want that.</a:t>
            </a:r>
          </a:p>
          <a:p>
            <a:endParaRPr lang="en-US" dirty="0"/>
          </a:p>
          <a:p>
            <a:r>
              <a:rPr lang="en-US" dirty="0"/>
              <a:t>In both these examples, I'm allowing cross-domain requests from anywhere, for anything. That may be fine, but it may not be what you 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29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start is where you can setup route configuration, register </a:t>
            </a:r>
            <a:r>
              <a:rPr lang="en-US" dirty="0" err="1"/>
              <a:t>WebAPI</a:t>
            </a:r>
            <a:r>
              <a:rPr lang="en-US" dirty="0"/>
              <a:t>, filters,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ASP.NET Core is basically a console application. But you aren't going to typically mess with </a:t>
            </a:r>
            <a:r>
              <a:rPr lang="en-US" dirty="0" err="1"/>
              <a:t>Program.cs</a:t>
            </a:r>
            <a:r>
              <a:rPr lang="en-US" dirty="0"/>
              <a:t>, certainly not in this workshop</a:t>
            </a:r>
          </a:p>
          <a:p>
            <a:r>
              <a:rPr lang="en-US" dirty="0"/>
              <a:t>Startup class is used by the </a:t>
            </a:r>
            <a:r>
              <a:rPr lang="en-US" dirty="0" err="1"/>
              <a:t>WebHostBuilder</a:t>
            </a:r>
            <a:r>
              <a:rPr lang="en-US" dirty="0"/>
              <a:t> in </a:t>
            </a:r>
            <a:r>
              <a:rPr lang="en-US" dirty="0" err="1"/>
              <a:t>Program.cs</a:t>
            </a:r>
            <a:r>
              <a:rPr lang="en-US" dirty="0"/>
              <a:t>, this is where </a:t>
            </a:r>
            <a:r>
              <a:rPr lang="en-US" dirty="0" err="1"/>
              <a:t>you'lll</a:t>
            </a:r>
            <a:r>
              <a:rPr lang="en-US" dirty="0"/>
              <a:t> do the application startup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41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uses the famous </a:t>
            </a:r>
            <a:r>
              <a:rPr lang="en-US" dirty="0" err="1"/>
              <a:t>web.config</a:t>
            </a:r>
            <a:r>
              <a:rPr lang="en-US" dirty="0"/>
              <a:t>, you can access it with </a:t>
            </a:r>
            <a:r>
              <a:rPr lang="en-US" dirty="0" err="1"/>
              <a:t>ConfigurationManager</a:t>
            </a:r>
            <a:r>
              <a:rPr lang="en-US" dirty="0"/>
              <a:t> API</a:t>
            </a:r>
          </a:p>
          <a:p>
            <a:endParaRPr lang="en-US" dirty="0"/>
          </a:p>
          <a:p>
            <a:r>
              <a:rPr lang="en-US" dirty="0"/>
              <a:t>ASP.NET core uses a JSON file called </a:t>
            </a:r>
            <a:r>
              <a:rPr lang="en-US" dirty="0" err="1"/>
              <a:t>appsettings.json</a:t>
            </a:r>
            <a:r>
              <a:rPr lang="en-US" dirty="0"/>
              <a:t> (you can call it whatever you want actually, it's not magical like </a:t>
            </a:r>
            <a:r>
              <a:rPr lang="en-US" dirty="0" err="1"/>
              <a:t>Web.config</a:t>
            </a:r>
            <a:r>
              <a:rPr lang="en-US" dirty="0"/>
              <a:t>)</a:t>
            </a:r>
          </a:p>
          <a:p>
            <a:r>
              <a:rPr lang="en-US" dirty="0"/>
              <a:t>There's an API for  accessing it and sections of it</a:t>
            </a:r>
          </a:p>
          <a:p>
            <a:r>
              <a:rPr lang="en-US" dirty="0"/>
              <a:t>It can be bound to C# objects</a:t>
            </a:r>
          </a:p>
          <a:p>
            <a:r>
              <a:rPr lang="en-US" dirty="0"/>
              <a:t>And it can be configured as a service to use in constructor injection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1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uchbaselabs/aspnet-nosql-workshop/tree/master/0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C – Building a RESTful API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err="1"/>
              <a:t>WebAPI</a:t>
            </a:r>
            <a:r>
              <a:rPr lang="en-US" dirty="0"/>
              <a:t> vs ASP.NET Core </a:t>
            </a:r>
            <a:r>
              <a:rPr lang="en-US" dirty="0" err="1"/>
              <a:t>WebAPI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WebAPI</a:t>
            </a:r>
            <a:r>
              <a:rPr lang="en-US" dirty="0"/>
              <a:t>/MVC convergence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Startup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Static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Casing / </a:t>
            </a:r>
            <a:r>
              <a:rPr lang="en-US" dirty="0" err="1"/>
              <a:t>JsonProperty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3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</a:t>
            </a:r>
            <a:r>
              <a:rPr lang="en-US" dirty="0" err="1"/>
              <a:t>WebAPI</a:t>
            </a:r>
            <a:r>
              <a:rPr lang="en-US" dirty="0"/>
              <a:t> Convergence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ASP.NET Core, MVC and </a:t>
            </a:r>
            <a:r>
              <a:rPr lang="en-US" dirty="0" err="1"/>
              <a:t>WebAPI</a:t>
            </a:r>
            <a:r>
              <a:rPr lang="en-US" dirty="0"/>
              <a:t> converge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Instead of Controller and </a:t>
            </a:r>
            <a:r>
              <a:rPr lang="en-US" dirty="0" err="1"/>
              <a:t>ApiController</a:t>
            </a:r>
            <a:r>
              <a:rPr lang="en-US" dirty="0"/>
              <a:t>, there is just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Instead of </a:t>
            </a:r>
            <a:r>
              <a:rPr lang="en-US" dirty="0" err="1"/>
              <a:t>IHttpActionResult</a:t>
            </a:r>
            <a:r>
              <a:rPr lang="en-US" dirty="0"/>
              <a:t> (</a:t>
            </a:r>
            <a:r>
              <a:rPr lang="en-US" dirty="0" err="1"/>
              <a:t>WebAPI</a:t>
            </a:r>
            <a:r>
              <a:rPr lang="en-US" dirty="0"/>
              <a:t>) there is just </a:t>
            </a:r>
            <a:r>
              <a:rPr lang="en-US" dirty="0" err="1"/>
              <a:t>IActionResult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08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Cross-Origin Resource Sharing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EnableCors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(origins: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headers: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methods: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 Core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app.UseCors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builder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AllowAnyHeader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AllowAnyMethod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AllowAnyOrigin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3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591550" cy="33944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Global.asax.cs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System.Web.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HttpApplication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Application_Start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 Core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Program.cs</a:t>
            </a:r>
            <a:r>
              <a:rPr lang="en-US" dirty="0"/>
              <a:t> – console application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Startup.cs</a:t>
            </a:r>
            <a:r>
              <a:rPr lang="en-US" dirty="0"/>
              <a:t> – used by </a:t>
            </a:r>
            <a:r>
              <a:rPr lang="en-US" dirty="0" err="1"/>
              <a:t>Program.cs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IServiceCollection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app,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IHostingEnvironment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ILoggerFactory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loggerFactory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97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Web.config</a:t>
            </a:r>
            <a:r>
              <a:rPr lang="en-US" dirty="0"/>
              <a:t> (XML)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ConfigurationManager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.AppSettings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ASP.NET Core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appsettings.json</a:t>
            </a:r>
            <a:r>
              <a:rPr lang="en-US" dirty="0"/>
              <a:t> (JSON)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6299" y="2924860"/>
            <a:ext cx="81438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IConfigurationSection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settingsSection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Configuration.GetSection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MySettings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MySettings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settings = settingsSection.Get&lt;</a:t>
            </a:r>
            <a:r>
              <a:rPr lang="nb-NO" sz="1400" dirty="0">
                <a:solidFill>
                  <a:srgbClr val="2B91AF"/>
                </a:solidFill>
                <a:latin typeface="Consolas" panose="020B0609020204030204" pitchFamily="49" charset="0"/>
              </a:rPr>
              <a:t>MySettings</a:t>
            </a:r>
            <a:r>
              <a:rPr lang="nb-NO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services.Configure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MySettings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settingsSection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22562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Put static files wherever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 Core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Put static files in </a:t>
            </a:r>
            <a:r>
              <a:rPr lang="en-US" dirty="0" err="1"/>
              <a:t>wwwroot</a:t>
            </a:r>
            <a:r>
              <a:rPr lang="en-US" dirty="0"/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1317357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Casing / </a:t>
            </a:r>
            <a:r>
              <a:rPr lang="en-US" dirty="0" err="1"/>
              <a:t>JsonProperty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Ok(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Result object serialized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Resultant JSON is </a:t>
            </a:r>
            <a:r>
              <a:rPr lang="en-US" dirty="0" err="1"/>
              <a:t>PascalCased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 Core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Ok(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Result object serialized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Resultant JSON is </a:t>
            </a:r>
            <a:r>
              <a:rPr lang="en-US" dirty="0" err="1"/>
              <a:t>camelCased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JsonProperty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r>
              <a:rPr lang="en-US" dirty="0"/>
              <a:t> to </a:t>
            </a:r>
            <a:r>
              <a:rPr lang="en-US" dirty="0" err="1"/>
              <a:t>PascalCase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46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Fill in the blanks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7" y="838200"/>
            <a:ext cx="8802967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Fill in the blanks to make the application work</a:t>
            </a:r>
          </a:p>
          <a:p>
            <a:pPr marL="569913" lvl="1" indent="-342900">
              <a:buFont typeface="Arial" charset="0"/>
              <a:buChar char="•"/>
            </a:pPr>
            <a:r>
              <a:rPr lang="en-US" dirty="0" err="1"/>
              <a:t>dotnet_workshop</a:t>
            </a:r>
            <a:r>
              <a:rPr lang="en-US" dirty="0"/>
              <a:t> or </a:t>
            </a:r>
            <a:r>
              <a:rPr lang="en-US" dirty="0" err="1"/>
              <a:t>dotnetcore_workshop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dirty="0"/>
              <a:t>Completed versions are in </a:t>
            </a:r>
            <a:r>
              <a:rPr lang="en-US" dirty="0" err="1"/>
              <a:t>dotnet</a:t>
            </a:r>
            <a:r>
              <a:rPr lang="en-US" dirty="0"/>
              <a:t>, </a:t>
            </a:r>
            <a:r>
              <a:rPr lang="en-US" dirty="0" err="1"/>
              <a:t>dotnetcore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Checkout the code from </a:t>
            </a:r>
            <a:r>
              <a:rPr lang="en-US" dirty="0" err="1"/>
              <a:t>Github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sz="1800" dirty="0">
                <a:hlinkClick r:id="rId3"/>
              </a:rPr>
              <a:t>https://github.com/couchbaselabs/aspnet-nosql-workshop/tree/master/03</a:t>
            </a:r>
            <a:endParaRPr lang="en-US" sz="1800" dirty="0"/>
          </a:p>
          <a:p>
            <a:pPr marL="569913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The source code is also available on USB sticks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You can test with Postman / Fiddler / curl</a:t>
            </a:r>
          </a:p>
          <a:p>
            <a:pPr marL="342900" indent="-342900">
              <a:buFont typeface="Arial" charset="0"/>
              <a:buChar char="•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82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dotnet_workshop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included: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CouchbaseConfig.cs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PersonController.cs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Web.config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5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Create a RESTful API backend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dotnetcore_workshop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TODOs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Files included: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appsettings.json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PersonController.cs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dirty="0" err="1"/>
              <a:t>Startup.cs</a:t>
            </a: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61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RESTful API backend: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 Studio: F5 (or ctrl+f5)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dotnet</a:t>
            </a:r>
            <a:r>
              <a:rPr lang="en-US" dirty="0">
                <a:latin typeface="Consolas" panose="020B0609020204030204" pitchFamily="49" charset="0"/>
              </a:rPr>
              <a:t> run</a:t>
            </a:r>
            <a:r>
              <a:rPr lang="en-US" dirty="0"/>
              <a:t> from command line</a:t>
            </a:r>
          </a:p>
        </p:txBody>
      </p:sp>
    </p:spTree>
    <p:extLst>
      <p:ext uri="{BB962C8B-B14F-4D97-AF65-F5344CB8AC3E}">
        <p14:creationId xmlns:p14="http://schemas.microsoft.com/office/powerpoint/2010/main" val="576445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At the end of the lab, your app should be able to </a:t>
            </a:r>
            <a:r>
              <a:rPr lang="en-US" b="1" u="sng" dirty="0"/>
              <a:t>list, add, edit, and delete.</a:t>
            </a:r>
          </a:p>
          <a:p>
            <a:endParaRPr lang="en-US" dirty="0"/>
          </a:p>
          <a:p>
            <a:r>
              <a:rPr lang="en-US" dirty="0"/>
              <a:t>If you have questions or are running into a problem, I'll be walking around helping you individually.</a:t>
            </a:r>
          </a:p>
        </p:txBody>
      </p:sp>
    </p:spTree>
    <p:extLst>
      <p:ext uri="{BB962C8B-B14F-4D97-AF65-F5344CB8AC3E}">
        <p14:creationId xmlns:p14="http://schemas.microsoft.com/office/powerpoint/2010/main" val="198054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.NET - ASP.NET </a:t>
            </a:r>
            <a:r>
              <a:rPr lang="en-US" dirty="0" err="1"/>
              <a:t>WebAPI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Or .NET Core – ASP.NET Core </a:t>
            </a:r>
            <a:r>
              <a:rPr lang="en-US" dirty="0" err="1"/>
              <a:t>WebAPI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Couchbase</a:t>
            </a:r>
            <a:r>
              <a:rPr lang="en-US" dirty="0"/>
              <a:t> (document database)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Relies on IIS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Controllers contain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Global.asax.cs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9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Runs as a "command line" app, uses Kestrel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Controllers contain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run on .NET or .NET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3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vs ASP.NET Core</a:t>
            </a:r>
          </a:p>
        </p:txBody>
      </p:sp>
      <p:pic>
        <p:nvPicPr>
          <p:cNvPr id="1026" name="Picture 2" descr="ASP.NET Core 1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27" y="765386"/>
            <a:ext cx="7477125" cy="405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47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vs ASP.NET Core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420896"/>
              </p:ext>
            </p:extLst>
          </p:nvPr>
        </p:nvGraphicFramePr>
        <p:xfrm>
          <a:off x="374260" y="686054"/>
          <a:ext cx="8283966" cy="3536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1322">
                  <a:extLst>
                    <a:ext uri="{9D8B030D-6E8A-4147-A177-3AD203B41FA5}">
                      <a16:colId xmlns:a16="http://schemas.microsoft.com/office/drawing/2014/main" val="2464808185"/>
                    </a:ext>
                  </a:extLst>
                </a:gridCol>
                <a:gridCol w="2761322">
                  <a:extLst>
                    <a:ext uri="{9D8B030D-6E8A-4147-A177-3AD203B41FA5}">
                      <a16:colId xmlns:a16="http://schemas.microsoft.com/office/drawing/2014/main" val="2276195255"/>
                    </a:ext>
                  </a:extLst>
                </a:gridCol>
                <a:gridCol w="2761322">
                  <a:extLst>
                    <a:ext uri="{9D8B030D-6E8A-4147-A177-3AD203B41FA5}">
                      <a16:colId xmlns:a16="http://schemas.microsoft.com/office/drawing/2014/main" val="3347861423"/>
                    </a:ext>
                  </a:extLst>
                </a:gridCol>
              </a:tblGrid>
              <a:tr h="53667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ASP.NET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ASP.NET 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06946"/>
                  </a:ext>
                </a:extLst>
              </a:tr>
              <a:tr h="544125">
                <a:tc>
                  <a:txBody>
                    <a:bodyPr/>
                    <a:lstStyle/>
                    <a:p>
                      <a:r>
                        <a:rPr lang="en-US" sz="2400" dirty="0"/>
                        <a:t>Cross platform?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089220"/>
                  </a:ext>
                </a:extLst>
              </a:tr>
              <a:tr h="544125">
                <a:tc>
                  <a:txBody>
                    <a:bodyPr/>
                    <a:lstStyle/>
                    <a:p>
                      <a:r>
                        <a:rPr lang="en-US" sz="2400" dirty="0"/>
                        <a:t>Can use Kestrel?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928230"/>
                  </a:ext>
                </a:extLst>
              </a:tr>
              <a:tr h="544125">
                <a:tc>
                  <a:txBody>
                    <a:bodyPr/>
                    <a:lstStyle/>
                    <a:p>
                      <a:r>
                        <a:rPr lang="en-US" sz="2400" dirty="0"/>
                        <a:t>Can use IIS?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 (required)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8779"/>
                  </a:ext>
                </a:extLst>
              </a:tr>
              <a:tr h="544125">
                <a:tc>
                  <a:txBody>
                    <a:bodyPr/>
                    <a:lstStyle/>
                    <a:p>
                      <a:r>
                        <a:rPr lang="en-US" sz="2400" dirty="0"/>
                        <a:t>Works on Full .NET?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64228"/>
                  </a:ext>
                </a:extLst>
              </a:tr>
              <a:tr h="544125">
                <a:tc>
                  <a:txBody>
                    <a:bodyPr/>
                    <a:lstStyle/>
                    <a:p>
                      <a:r>
                        <a:rPr lang="en-US" sz="2400" dirty="0"/>
                        <a:t>Works on .NET Core?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64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03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vs ASP.NET Core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15" y="1200064"/>
            <a:ext cx="8307587" cy="24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3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a lot of similarities between ASP.NET and ASP.NET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Similar to MVC: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Controllers: classes that inherit from a special base class</a:t>
            </a:r>
          </a:p>
          <a:p>
            <a:pPr marL="2857500" lvl="5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Methods: endpoints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Optional </a:t>
            </a:r>
            <a:r>
              <a:rPr lang="en-US" sz="2000" dirty="0" err="1"/>
              <a:t>async</a:t>
            </a:r>
            <a:r>
              <a:rPr lang="en-US" sz="2000" dirty="0"/>
              <a:t>/await</a:t>
            </a:r>
          </a:p>
        </p:txBody>
      </p:sp>
    </p:spTree>
    <p:extLst>
      <p:ext uri="{BB962C8B-B14F-4D97-AF65-F5344CB8AC3E}">
        <p14:creationId xmlns:p14="http://schemas.microsoft.com/office/powerpoint/2010/main" val="129454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18993</TotalTime>
  <Words>1347</Words>
  <Application>Microsoft Office PowerPoint</Application>
  <PresentationFormat>On-screen Show (16:9)</PresentationFormat>
  <Paragraphs>223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Consolas</vt:lpstr>
      <vt:lpstr>Corbel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C – Building a RESTful API</vt:lpstr>
      <vt:lpstr>Agenda</vt:lpstr>
      <vt:lpstr>Platforms</vt:lpstr>
      <vt:lpstr>ASP.NET</vt:lpstr>
      <vt:lpstr>ASP.NET Core</vt:lpstr>
      <vt:lpstr>ASP.NET vs ASP.NET Core</vt:lpstr>
      <vt:lpstr>ASP.NET vs ASP.NET Core</vt:lpstr>
      <vt:lpstr>ASP.NET vs ASP.NET Core</vt:lpstr>
      <vt:lpstr>WebAPI</vt:lpstr>
      <vt:lpstr>ASP.NET WebAPI vs ASP.NET Core WebAPI</vt:lpstr>
      <vt:lpstr>Core WebAPI Convergence </vt:lpstr>
      <vt:lpstr>CORS</vt:lpstr>
      <vt:lpstr>Startup</vt:lpstr>
      <vt:lpstr>Configuration</vt:lpstr>
      <vt:lpstr>Static Files</vt:lpstr>
      <vt:lpstr>Casing / JsonProperty</vt:lpstr>
      <vt:lpstr>Questions</vt:lpstr>
      <vt:lpstr>Exercise: Fill in the blanks</vt:lpstr>
      <vt:lpstr>ASP.NET</vt:lpstr>
      <vt:lpstr>ASP.NET Core</vt:lpstr>
      <vt:lpstr>How to execute</vt:lpstr>
      <vt:lpstr>Exercise: Getting Started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571</cp:revision>
  <dcterms:created xsi:type="dcterms:W3CDTF">2014-10-22T15:36:28Z</dcterms:created>
  <dcterms:modified xsi:type="dcterms:W3CDTF">2017-03-22T13:15:58Z</dcterms:modified>
  <cp:category/>
</cp:coreProperties>
</file>