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7" r:id="rId11"/>
    <p:sldId id="506" r:id="rId12"/>
    <p:sldId id="497" r:id="rId13"/>
    <p:sldId id="498" r:id="rId14"/>
    <p:sldId id="499" r:id="rId15"/>
    <p:sldId id="502" r:id="rId16"/>
    <p:sldId id="501" r:id="rId17"/>
    <p:sldId id="4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7"/>
            <p14:sldId id="506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00" y="7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examples of using N1QL *directly* in</a:t>
            </a:r>
            <a:r>
              <a:rPr lang="en-US" baseline="0" dirty="0"/>
              <a:t> the Java example, but the spring-data-</a:t>
            </a:r>
            <a:r>
              <a:rPr lang="en-US" baseline="0" dirty="0" err="1"/>
              <a:t>couchbase</a:t>
            </a:r>
            <a:r>
              <a:rPr lang="en-US" baseline="0" dirty="0"/>
              <a:t> library uses N1QL under the hood</a:t>
            </a:r>
          </a:p>
          <a:p>
            <a:endParaRPr lang="en-US" baseline="0" dirty="0"/>
          </a:p>
          <a:p>
            <a:r>
              <a:rPr lang="en-US" baseline="0" dirty="0"/>
              <a:t>You can do similar things in .NET and Node with Linq2Couchbase and ottoman</a:t>
            </a:r>
          </a:p>
          <a:p>
            <a:endParaRPr lang="en-US" baseline="0" dirty="0"/>
          </a:p>
          <a:p>
            <a:r>
              <a:rPr lang="en-US" baseline="0" dirty="0"/>
              <a:t>Or you can (and will probably need to) define your own custom N1QL operations in Java using the N1qlQuery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using CAS in this example, but for</a:t>
            </a:r>
            <a:r>
              <a:rPr lang="en-US" baseline="0" dirty="0"/>
              <a:t> concurrency, </a:t>
            </a:r>
            <a:r>
              <a:rPr lang="en-US" baseline="0" dirty="0" err="1"/>
              <a:t>Couchbase</a:t>
            </a:r>
            <a:r>
              <a:rPr lang="en-US" baseline="0" dirty="0"/>
              <a:t> documents provide a CAS number when you get them out of the database.</a:t>
            </a:r>
          </a:p>
          <a:p>
            <a:r>
              <a:rPr lang="en-US" baseline="0" dirty="0"/>
              <a:t>You can (optionally) use that CAS number to update the document.</a:t>
            </a:r>
          </a:p>
          <a:p>
            <a:r>
              <a:rPr lang="en-US" baseline="0" dirty="0"/>
              <a:t>If the document has changed since you last got it, there’ll be an exception.</a:t>
            </a:r>
          </a:p>
          <a:p>
            <a:r>
              <a:rPr lang="en-US" baseline="0" dirty="0"/>
              <a:t>If you don’t use CAS, it will be last-write-wins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</a:t>
            </a:r>
            <a:r>
              <a:rPr lang="en-US" baseline="0"/>
              <a:t>ng serve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For node, it’s using gulp, so if you don’t have gulp installed, you can install it with </a:t>
            </a:r>
            <a:r>
              <a:rPr lang="en-US" baseline="0" dirty="0" err="1"/>
              <a:t>npm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async-programm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n1ql-queries-with-sd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ouchbase.com/documentation/server/4.5/architecture/querying-data-with-n1ql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ouchbase.com/documentation/server/4.5/sdk/dotnet/document-opera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Result objects include: Exception, Success, Message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try/catch Exception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 - </a:t>
            </a:r>
            <a:r>
              <a:rPr lang="en-US" i="1" dirty="0"/>
              <a:t>function(err, result)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application.properties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PersonConfig.java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PersonController.java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includes: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default.json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api.js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angular-cli@1.0.0-beta.10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 (</a:t>
            </a:r>
            <a:r>
              <a:rPr lang="en-US" dirty="0">
                <a:cs typeface="Courier New" panose="02070309020205020404" pitchFamily="49" charset="0"/>
              </a:rPr>
              <a:t>may 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gulp –g)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33303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/async-programming.html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/await/Task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spring-data-</a:t>
            </a:r>
            <a:r>
              <a:rPr lang="en-US" dirty="0" err="1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3"/>
              </a:rPr>
              <a:t>http://developer.couchbase.com/documentation/server/4.5/sdk/</a:t>
            </a:r>
            <a:r>
              <a:rPr lang="en-US" sz="1400" b="1" dirty="0">
                <a:hlinkClick r:id="rId3"/>
              </a:rPr>
              <a:t>dotnet</a:t>
            </a:r>
            <a:r>
              <a:rPr lang="en-US" sz="1400" dirty="0">
                <a:hlinkClick r:id="rId3"/>
              </a:rPr>
              <a:t>/n1ql-queries-with-sdk.html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QueryRequest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N1qlQuery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N1qlQuery</a:t>
            </a:r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1410" cy="3394472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http://developer.couchbase.com/documentation/server/4.5/architecture/querying-data-with-n1ql.html</a:t>
            </a:r>
            <a:endParaRPr lang="en-US" sz="1400" dirty="0"/>
          </a:p>
          <a:p>
            <a:endParaRPr lang="en-US" dirty="0"/>
          </a:p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Set (CAS)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78570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/document-operations.html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new Document&lt;T&gt; { Cas = … }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bucket.replace</a:t>
            </a:r>
            <a:r>
              <a:rPr lang="en-US" dirty="0">
                <a:latin typeface="Consolas" panose="020B0609020204030204" pitchFamily="49" charset="0"/>
              </a:rPr>
              <a:t>(‘key’, { document}, {</a:t>
            </a:r>
            <a:r>
              <a:rPr lang="en-US" dirty="0" err="1">
                <a:latin typeface="Consolas" panose="020B0609020204030204" pitchFamily="49" charset="0"/>
              </a:rPr>
              <a:t>cas</a:t>
            </a:r>
            <a:r>
              <a:rPr lang="en-US" dirty="0">
                <a:latin typeface="Consolas" panose="020B0609020204030204" pitchFamily="49" charset="0"/>
              </a:rPr>
              <a:t>: … }, … )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@Version attribute (spring-data-</a:t>
            </a:r>
            <a:r>
              <a:rPr lang="en-US" dirty="0" err="1"/>
              <a:t>couchbase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1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15162</TotalTime>
  <Words>459</Words>
  <Application>Microsoft Office PowerPoint</Application>
  <PresentationFormat>On-screen Show (16:9)</PresentationFormat>
  <Paragraphs>140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Check And Set (CAS)</vt:lpstr>
      <vt:lpstr>Error handling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471</cp:revision>
  <dcterms:created xsi:type="dcterms:W3CDTF">2014-10-22T15:36:28Z</dcterms:created>
  <dcterms:modified xsi:type="dcterms:W3CDTF">2016-11-07T03:36:50Z</dcterms:modified>
  <cp:category/>
</cp:coreProperties>
</file>