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444" r:id="rId3"/>
    <p:sldId id="445" r:id="rId4"/>
    <p:sldId id="499" r:id="rId5"/>
    <p:sldId id="493" r:id="rId6"/>
    <p:sldId id="472" r:id="rId7"/>
    <p:sldId id="487" r:id="rId8"/>
    <p:sldId id="489" r:id="rId9"/>
    <p:sldId id="494" r:id="rId10"/>
    <p:sldId id="498" r:id="rId11"/>
    <p:sldId id="497" r:id="rId12"/>
    <p:sldId id="496" r:id="rId13"/>
    <p:sldId id="505" r:id="rId14"/>
    <p:sldId id="490" r:id="rId15"/>
    <p:sldId id="500" r:id="rId16"/>
    <p:sldId id="501" r:id="rId17"/>
    <p:sldId id="503" r:id="rId18"/>
    <p:sldId id="502" r:id="rId19"/>
    <p:sldId id="504" r:id="rId20"/>
    <p:sldId id="48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493"/>
            <p14:sldId id="472"/>
            <p14:sldId id="487"/>
            <p14:sldId id="489"/>
            <p14:sldId id="494"/>
            <p14:sldId id="498"/>
            <p14:sldId id="497"/>
            <p14:sldId id="496"/>
            <p14:sldId id="505"/>
            <p14:sldId id="490"/>
            <p14:sldId id="500"/>
            <p14:sldId id="501"/>
            <p14:sldId id="503"/>
            <p14:sldId id="502"/>
            <p14:sldId id="50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684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creates a new document, fails if it already exists.</a:t>
            </a:r>
          </a:p>
          <a:p>
            <a:r>
              <a:rPr lang="en-US" dirty="0" err="1"/>
              <a:t>Upsert</a:t>
            </a:r>
            <a:r>
              <a:rPr lang="en-US" dirty="0"/>
              <a:t> creates a new document, or updates existing document if it already exists</a:t>
            </a:r>
          </a:p>
          <a:p>
            <a:r>
              <a:rPr lang="en-US" dirty="0"/>
              <a:t>Replace updates existing document, fails if it doesn’t exist.</a:t>
            </a:r>
          </a:p>
          <a:p>
            <a:endParaRPr lang="en-US" dirty="0"/>
          </a:p>
          <a:p>
            <a:r>
              <a:rPr lang="en-US" dirty="0"/>
              <a:t>There are also </a:t>
            </a:r>
            <a:r>
              <a:rPr lang="en-US" dirty="0" err="1"/>
              <a:t>async</a:t>
            </a:r>
            <a:r>
              <a:rPr lang="en-US" dirty="0"/>
              <a:t> versions</a:t>
            </a:r>
          </a:p>
          <a:p>
            <a:r>
              <a:rPr lang="en-US" dirty="0"/>
              <a:t>And with </a:t>
            </a:r>
            <a:r>
              <a:rPr lang="en-US" dirty="0" err="1"/>
              <a:t>async</a:t>
            </a:r>
            <a:r>
              <a:rPr lang="en-US" dirty="0"/>
              <a:t> you can perform the operation on multiple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Get&lt;T&gt; to get a document by key. It will be serialized into an object of they type you specify.</a:t>
            </a:r>
          </a:p>
          <a:p>
            <a:r>
              <a:rPr lang="en-US" dirty="0"/>
              <a:t>I’m using dynamic to be lazy</a:t>
            </a:r>
          </a:p>
          <a:p>
            <a:endParaRPr lang="en-US" dirty="0"/>
          </a:p>
          <a:p>
            <a:r>
              <a:rPr lang="en-US" dirty="0"/>
              <a:t>You can also get multiple documents at once by specifying multiple keys. The result will be a Dictionary of key and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results of the operations.</a:t>
            </a:r>
          </a:p>
          <a:p>
            <a:r>
              <a:rPr lang="en-US" dirty="0"/>
              <a:t>In this lab we’re not going to use all of these. I’ve also omitted some properties to make things a little simpler.</a:t>
            </a:r>
          </a:p>
          <a:p>
            <a:endParaRPr lang="en-US" dirty="0"/>
          </a:p>
          <a:p>
            <a:r>
              <a:rPr lang="en-US" dirty="0" err="1"/>
              <a:t>IResult</a:t>
            </a:r>
            <a:r>
              <a:rPr lang="en-US" dirty="0"/>
              <a:t> is the base interface for all results. </a:t>
            </a:r>
            <a:r>
              <a:rPr lang="en-US" dirty="0" err="1"/>
              <a:t>Success,Message,Exception</a:t>
            </a:r>
            <a:r>
              <a:rPr lang="en-US" dirty="0"/>
              <a:t> can be examined to see what went wrong, if anything</a:t>
            </a:r>
          </a:p>
          <a:p>
            <a:endParaRPr lang="en-US" dirty="0"/>
          </a:p>
          <a:p>
            <a:r>
              <a:rPr lang="en-US" dirty="0" err="1"/>
              <a:t>IDocumentResult</a:t>
            </a:r>
            <a:r>
              <a:rPr lang="en-US" dirty="0"/>
              <a:t> isn’t terribly interesting, except for maybe Status</a:t>
            </a:r>
          </a:p>
          <a:p>
            <a:endParaRPr lang="en-US" dirty="0"/>
          </a:p>
          <a:p>
            <a:r>
              <a:rPr lang="en-US" dirty="0"/>
              <a:t>For gets, again the Status might be useful. The Cas value is “check and set”, this is useful for locking. “Cas” might be a </a:t>
            </a:r>
            <a:r>
              <a:rPr lang="en-US" dirty="0" err="1"/>
              <a:t>couchbase</a:t>
            </a:r>
            <a:r>
              <a:rPr lang="en-US" dirty="0"/>
              <a:t> specific name, but other </a:t>
            </a:r>
            <a:r>
              <a:rPr lang="en-US" dirty="0" err="1"/>
              <a:t>nosql</a:t>
            </a:r>
            <a:r>
              <a:rPr lang="en-US" dirty="0"/>
              <a:t> database usually have something 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351FC-18D6-4741-8EEB-9FDB1F020AA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0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will need to use the cluster credentials to execute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nicely formatted in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one or more nodes</a:t>
            </a:r>
          </a:p>
          <a:p>
            <a:endParaRPr lang="en-US" dirty="0"/>
          </a:p>
          <a:p>
            <a:r>
              <a:rPr lang="en-US" dirty="0"/>
              <a:t>Get the bucket by name, password if you set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7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Document object. You can use any type, I’m using dynamic to be lazy.</a:t>
            </a:r>
          </a:p>
          <a:p>
            <a:endParaRPr lang="en-US" dirty="0"/>
          </a:p>
          <a:p>
            <a:r>
              <a:rPr lang="en-US" dirty="0"/>
              <a:t>Specify an Id, it can be any string, must be unique within the bucket. I’m using </a:t>
            </a:r>
            <a:r>
              <a:rPr lang="en-US" dirty="0" err="1"/>
              <a:t>Guid</a:t>
            </a:r>
            <a:r>
              <a:rPr lang="en-US" dirty="0"/>
              <a:t> to be lazy</a:t>
            </a:r>
          </a:p>
          <a:p>
            <a:endParaRPr lang="en-US" dirty="0"/>
          </a:p>
          <a:p>
            <a:r>
              <a:rPr lang="en-US" dirty="0"/>
              <a:t>Content is an instance of the type specified in the Document. It will be serialized to JSON. I’m using anonymous object to be lazy</a:t>
            </a:r>
          </a:p>
          <a:p>
            <a:endParaRPr lang="en-US" dirty="0"/>
          </a:p>
          <a:p>
            <a:r>
              <a:rPr lang="en-US" dirty="0" err="1"/>
              <a:t>bucket.Insert</a:t>
            </a:r>
            <a:r>
              <a:rPr lang="en-US" dirty="0"/>
              <a:t> to save new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pools/defaul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2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ouchbase.com/documentation/server/current/rest-api/rest-intr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91/pools/defaul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B </a:t>
            </a:r>
            <a:r>
              <a:rPr lang="en-US" sz="3600" dirty="0"/>
              <a:t>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REST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06748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details: </a:t>
            </a:r>
            <a:r>
              <a:rPr lang="en-US" sz="2400" dirty="0">
                <a:hlinkClick r:id="rId3"/>
              </a:rPr>
              <a:t>http://localhost:8091/pools/default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5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/pools/default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45" y="660086"/>
            <a:ext cx="3674818" cy="41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  <a:hlinkClick r:id="rId2"/>
              </a:rPr>
              <a:t>https://github.com/couchbaselabs/aspnet-nosql-workshop/tree/master/02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(incomplete)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(complete)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Insert document(s)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 with N1QL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Fill in the blanks: look for “TODO”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11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How to install .NET SDK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NuGet</a:t>
            </a:r>
            <a:r>
              <a:rPr lang="en-US" sz="2200" dirty="0"/>
              <a:t>: Install-Package </a:t>
            </a:r>
            <a:r>
              <a:rPr lang="en-US" sz="2200" dirty="0" err="1"/>
              <a:t>CouchbaseNetClient</a:t>
            </a:r>
            <a:endParaRPr lang="en-US" sz="22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Couchbase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2025" y="1186160"/>
            <a:ext cx="7048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ClientConfiguration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config.Servers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couchbase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(config);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_bucket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.GetBucket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078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825" y="890202"/>
            <a:ext cx="8896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47824" y="900665"/>
            <a:ext cx="59817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doc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Content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"Connie"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"Columbus, Ohio"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country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664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Replace, </a:t>
            </a:r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424" y="936710"/>
            <a:ext cx="8391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result1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result2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result3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3" y="2002529"/>
            <a:ext cx="839152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result4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result5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result6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result7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result8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result9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</p:txBody>
      </p:sp>
    </p:spTree>
    <p:extLst>
      <p:ext uri="{BB962C8B-B14F-4D97-AF65-F5344CB8AC3E}">
        <p14:creationId xmlns:p14="http://schemas.microsoft.com/office/powerpoint/2010/main" val="3372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Getting document(s) by key(s)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57" y="1538584"/>
            <a:ext cx="886964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IDictionary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multipleDocuments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0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7836" y="814685"/>
            <a:ext cx="3971924" cy="138499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Success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2425" y="2600772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425" y="3756006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Document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2975" y="2600772"/>
            <a:ext cx="4086225" cy="9233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Cas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2975" y="3894505"/>
            <a:ext cx="4086225" cy="646331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Value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979" y="2307045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Insert, Replace, </a:t>
            </a:r>
            <a:r>
              <a:rPr lang="en-US" sz="1400" dirty="0" err="1"/>
              <a:t>Upsert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1172" y="229451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7271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.NET SDK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https://github.com/couchbaselabs/aspnet-nosql-workshop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Docker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docker</a:t>
            </a:r>
            <a:r>
              <a:rPr lang="en-US" sz="2000" dirty="0">
                <a:latin typeface="Consolas" panose="020B0609020204030204" pitchFamily="49" charset="0"/>
              </a:rPr>
              <a:t> exec –it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/bin/bash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3"/>
              </a:rPr>
              <a:t>https://developer.couchbase.com/documentation/server/current/rest-api/rest-intro.html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Cluster details: </a:t>
            </a:r>
            <a:r>
              <a:rPr lang="en-US" dirty="0">
                <a:hlinkClick r:id="rId4"/>
              </a:rPr>
              <a:t>http://localhost:8091/pools/default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52759"/>
            <a:ext cx="8020050" cy="3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14930</TotalTime>
  <Words>1074</Words>
  <Application>Microsoft Office PowerPoint</Application>
  <PresentationFormat>On-screen Show (16:9)</PresentationFormat>
  <Paragraphs>195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B – Using Couchbase</vt:lpstr>
      <vt:lpstr>Agenda</vt:lpstr>
      <vt:lpstr>Open source FTW</vt:lpstr>
      <vt:lpstr>Query Workbench</vt:lpstr>
      <vt:lpstr>cbq</vt:lpstr>
      <vt:lpstr>REST API</vt:lpstr>
      <vt:lpstr>REST API</vt:lpstr>
      <vt:lpstr>Exercise 1: N1QL</vt:lpstr>
      <vt:lpstr>Query Workbench</vt:lpstr>
      <vt:lpstr>Exercise 2: REST API</vt:lpstr>
      <vt:lpstr>/pools/default</vt:lpstr>
      <vt:lpstr>Exercise 3: Using SDK in “Hello World”</vt:lpstr>
      <vt:lpstr>How to install .NET SDK</vt:lpstr>
      <vt:lpstr>Connect to Couchbase</vt:lpstr>
      <vt:lpstr>Insert a document</vt:lpstr>
      <vt:lpstr>Insert, Replace, Upsert</vt:lpstr>
      <vt:lpstr>Getting document(s) by key(s)</vt:lpstr>
      <vt:lpstr>Results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468</cp:revision>
  <dcterms:created xsi:type="dcterms:W3CDTF">2014-10-22T15:36:28Z</dcterms:created>
  <dcterms:modified xsi:type="dcterms:W3CDTF">2017-03-16T14:53:05Z</dcterms:modified>
  <cp:category/>
</cp:coreProperties>
</file>