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6" r:id="rId10"/>
    <p:sldId id="505" r:id="rId11"/>
    <p:sldId id="508" r:id="rId12"/>
    <p:sldId id="507" r:id="rId13"/>
    <p:sldId id="509" r:id="rId14"/>
    <p:sldId id="498" r:id="rId15"/>
    <p:sldId id="502" r:id="rId16"/>
    <p:sldId id="501" r:id="rId17"/>
    <p:sldId id="48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6"/>
            <p14:sldId id="505"/>
            <p14:sldId id="508"/>
            <p14:sldId id="507"/>
            <p14:sldId id="509"/>
            <p14:sldId id="498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6961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512" y="7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traditional ASP.NET for Full .NET framework</a:t>
            </a:r>
          </a:p>
          <a:p>
            <a:r>
              <a:rPr lang="en-US" dirty="0"/>
              <a:t>Though if you compare it to ASP.NET 1.0 back in the day you'd hardly recognize it</a:t>
            </a:r>
          </a:p>
          <a:p>
            <a:r>
              <a:rPr lang="en-US" dirty="0"/>
              <a:t>Startup and request level config is done in </a:t>
            </a:r>
            <a:r>
              <a:rPr lang="en-US" dirty="0" err="1"/>
              <a:t>Global.asax.cs</a:t>
            </a:r>
            <a:r>
              <a:rPr lang="en-US" dirty="0"/>
              <a:t>, which typically calls out to files like </a:t>
            </a:r>
            <a:r>
              <a:rPr lang="en-US" dirty="0" err="1"/>
              <a:t>WebApiConfig</a:t>
            </a:r>
            <a:r>
              <a:rPr lang="en-US" dirty="0"/>
              <a:t>, </a:t>
            </a:r>
            <a:r>
              <a:rPr lang="en-US" dirty="0" err="1"/>
              <a:t>RouteConfig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is the cross-platform version of ASP.NET</a:t>
            </a:r>
          </a:p>
          <a:p>
            <a:r>
              <a:rPr lang="en-US" dirty="0"/>
              <a:t>Instead of being dependent on IIS, it has its own web server called Kestrel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graphic from </a:t>
            </a:r>
            <a:r>
              <a:rPr lang="en-US" dirty="0" err="1"/>
              <a:t>Hanselman's</a:t>
            </a:r>
            <a:r>
              <a:rPr lang="en-US" dirty="0"/>
              <a:t> blog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Confusing part is that ASP.NET Core can be used with both .NET and .NET Core</a:t>
            </a:r>
          </a:p>
          <a:p>
            <a:r>
              <a:rPr lang="en-US" dirty="0"/>
              <a:t>In this workshop, I've given you source code for ASP.NET Core on .NET Core and ASP.NET on Full .NET just to keep things simple</a:t>
            </a:r>
          </a:p>
          <a:p>
            <a:endParaRPr lang="en-US" dirty="0"/>
          </a:p>
          <a:p>
            <a:r>
              <a:rPr lang="en-US" dirty="0"/>
              <a:t>It's all a bit confusing, here's a table I made. It's a bit of a simplification, but I think it's accurate.</a:t>
            </a:r>
          </a:p>
          <a:p>
            <a:endParaRPr lang="en-US" dirty="0"/>
          </a:p>
          <a:p>
            <a:r>
              <a:rPr lang="en-US" dirty="0"/>
              <a:t>Don't even mention Mono, that just makes it more complicated.</a:t>
            </a:r>
          </a:p>
          <a:p>
            <a:endParaRPr lang="en-US" dirty="0"/>
          </a:p>
          <a:p>
            <a:r>
              <a:rPr lang="en-US" dirty="0"/>
              <a:t>Why would I not use ASP.NET Core?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you already are using ASP.NET then you may not need to change. ASP.NET support isn't going away, no need to leave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library support for ASP.NET Core will get there, but libraries and 3</a:t>
            </a:r>
            <a:r>
              <a:rPr lang="en-US" baseline="30000" dirty="0"/>
              <a:t>rd</a:t>
            </a:r>
            <a:r>
              <a:rPr lang="en-US" dirty="0"/>
              <a:t> part tools may not support it yet.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bears this out with three options:</a:t>
            </a:r>
          </a:p>
          <a:p>
            <a:endParaRPr lang="en-US" dirty="0"/>
          </a:p>
          <a:p>
            <a:r>
              <a:rPr lang="en-US" dirty="0"/>
              <a:t>First one: classic ASP.NET on the full .NET framework (this is one of your options in this workshop)</a:t>
            </a:r>
          </a:p>
          <a:p>
            <a:r>
              <a:rPr lang="en-US" dirty="0"/>
              <a:t>Second one: new ASP.NET core on the .NET Core framework (this is the other option in this workshop)</a:t>
            </a:r>
          </a:p>
          <a:p>
            <a:r>
              <a:rPr lang="en-US" dirty="0"/>
              <a:t>Third one: new ASP.NET core on the full .NET framework (not covered in this workshop)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you've not used </a:t>
            </a:r>
            <a:r>
              <a:rPr lang="en-US" dirty="0" err="1"/>
              <a:t>WebAPI</a:t>
            </a:r>
            <a:r>
              <a:rPr lang="en-US" dirty="0"/>
              <a:t> before, think of it like MVC, except you're generally returning JSON (or XML) instead of HTML from Razor templates</a:t>
            </a:r>
          </a:p>
          <a:p>
            <a:endParaRPr lang="en-US" dirty="0"/>
          </a:p>
          <a:p>
            <a:r>
              <a:rPr lang="en-US" dirty="0"/>
              <a:t>If you've not used MVC before, then you are in for a treat. You may struggle a bit with this workshop</a:t>
            </a:r>
          </a:p>
          <a:p>
            <a:r>
              <a:rPr lang="en-US" dirty="0"/>
              <a:t>But don't worry, you'll get through it, and you're </a:t>
            </a:r>
            <a:r>
              <a:rPr lang="en-US" dirty="0" err="1"/>
              <a:t>gonna</a:t>
            </a:r>
            <a:r>
              <a:rPr lang="en-US" dirty="0"/>
              <a:t> like it a lot more than ASP.NET </a:t>
            </a:r>
            <a:r>
              <a:rPr lang="en-US" dirty="0" err="1"/>
              <a:t>WebForms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If you've not used ASP.NET </a:t>
            </a:r>
            <a:r>
              <a:rPr lang="en-US" dirty="0" err="1"/>
              <a:t>WebForms</a:t>
            </a:r>
            <a:r>
              <a:rPr lang="en-US" dirty="0"/>
              <a:t> or any ASP.NET before or any C# before, then you're really going to struggle since this is only a half-day workshop.</a:t>
            </a:r>
          </a:p>
          <a:p>
            <a:r>
              <a:rPr lang="en-US" dirty="0"/>
              <a:t>I encourage you to sit near someone who has a bit more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ng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C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5" y="1200064"/>
            <a:ext cx="8307587" cy="24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lot of similarities between ASP.NET and 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to MVC: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Controllers: classes that inherit from a special base class</a:t>
            </a:r>
          </a:p>
          <a:p>
            <a:pPr marL="573088" lvl="3" indent="-342900">
              <a:buFont typeface="Arial" panose="020B0604020202020204" pitchFamily="34" charset="0"/>
              <a:buChar char="•"/>
            </a:pPr>
            <a:r>
              <a:rPr lang="en-US" dirty="0"/>
              <a:t>ASP.NET – </a:t>
            </a:r>
            <a:r>
              <a:rPr lang="en-US" dirty="0" err="1"/>
              <a:t>ApiController</a:t>
            </a:r>
            <a:endParaRPr lang="en-US" dirty="0"/>
          </a:p>
          <a:p>
            <a:pPr marL="573088" lvl="3" indent="-342900">
              <a:buFont typeface="Arial" panose="020B0604020202020204" pitchFamily="34" charset="0"/>
              <a:buChar char="•"/>
            </a:pPr>
            <a:r>
              <a:rPr lang="en-US" dirty="0"/>
              <a:t>ASP.NET Core – Controller</a:t>
            </a:r>
          </a:p>
          <a:p>
            <a:pPr marL="2857500" lvl="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Methods: endpoints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Optional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129454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vs ASP.NET Core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IHttpActionResult</a:t>
            </a:r>
            <a:r>
              <a:rPr lang="en-US" dirty="0"/>
              <a:t> vs </a:t>
            </a:r>
            <a:r>
              <a:rPr lang="en-US" dirty="0" err="1"/>
              <a:t>IActionResult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CORS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CORS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Web.config</a:t>
            </a:r>
            <a:r>
              <a:rPr lang="en-US" dirty="0"/>
              <a:t> vs </a:t>
            </a:r>
            <a:r>
              <a:rPr lang="en-US"/>
              <a:t>appsettings.json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</a:t>
            </a:r>
            <a:r>
              <a:rPr lang="en-US" dirty="0"/>
              <a:t> vs Startup</a:t>
            </a:r>
          </a:p>
        </p:txBody>
      </p:sp>
    </p:spTree>
    <p:extLst>
      <p:ext uri="{BB962C8B-B14F-4D97-AF65-F5344CB8AC3E}">
        <p14:creationId xmlns:p14="http://schemas.microsoft.com/office/powerpoint/2010/main" val="145563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Studio: F5 (or ctrl+f5)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run</a:t>
            </a:r>
            <a:r>
              <a:rPr lang="en-US" dirty="0"/>
              <a:t>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573088" lvl="1" indent="-342900">
              <a:buFont typeface="Arial" charset="0"/>
              <a:buChar char="•"/>
            </a:pPr>
            <a:r>
              <a:rPr lang="en-US" dirty="0"/>
              <a:t>Or .NET Core – ASP.NET Core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dotnet_workshop</a:t>
            </a:r>
            <a:r>
              <a:rPr lang="en-US" dirty="0"/>
              <a:t> or </a:t>
            </a:r>
            <a:r>
              <a:rPr lang="en-US" dirty="0" err="1"/>
              <a:t>dotnetcore_workshop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</a:t>
            </a:r>
            <a:r>
              <a:rPr lang="en-US" dirty="0" err="1"/>
              <a:t>dotnet</a:t>
            </a:r>
            <a:r>
              <a:rPr lang="en-US" dirty="0"/>
              <a:t>, </a:t>
            </a:r>
            <a:r>
              <a:rPr lang="en-US" dirty="0" err="1"/>
              <a:t>dotnetcore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https://github.com/couchbaselabs/aspnet-nosql-workshop/tree/master/03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Relies on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as a "command line" app, uses Kestrel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run on .NET or 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3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1026" name="Picture 2" descr="ASP.NET Core 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27" y="765386"/>
            <a:ext cx="7477125" cy="40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7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20896"/>
              </p:ext>
            </p:extLst>
          </p:nvPr>
        </p:nvGraphicFramePr>
        <p:xfrm>
          <a:off x="374260" y="686054"/>
          <a:ext cx="8283966" cy="353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322">
                  <a:extLst>
                    <a:ext uri="{9D8B030D-6E8A-4147-A177-3AD203B41FA5}">
                      <a16:colId xmlns:a16="http://schemas.microsoft.com/office/drawing/2014/main" val="2464808185"/>
                    </a:ext>
                  </a:extLst>
                </a:gridCol>
                <a:gridCol w="2761322">
                  <a:extLst>
                    <a:ext uri="{9D8B030D-6E8A-4147-A177-3AD203B41FA5}">
                      <a16:colId xmlns:a16="http://schemas.microsoft.com/office/drawing/2014/main" val="2276195255"/>
                    </a:ext>
                  </a:extLst>
                </a:gridCol>
                <a:gridCol w="2761322">
                  <a:extLst>
                    <a:ext uri="{9D8B030D-6E8A-4147-A177-3AD203B41FA5}">
                      <a16:colId xmlns:a16="http://schemas.microsoft.com/office/drawing/2014/main" val="3347861423"/>
                    </a:ext>
                  </a:extLst>
                </a:gridCol>
              </a:tblGrid>
              <a:tr h="53667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ASP.NET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ASP.NET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06946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Cross platform?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8922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Can use Kestrel?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2823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Can use IIS?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 (required)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779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Works on Full .NET?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4228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Works on .NET Core?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16527</TotalTime>
  <Words>884</Words>
  <Application>Microsoft Office PowerPoint</Application>
  <PresentationFormat>On-screen Show (16:9)</PresentationFormat>
  <Paragraphs>125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C – Building a Full-stack Application</vt:lpstr>
      <vt:lpstr>Agenda</vt:lpstr>
      <vt:lpstr>Platforms</vt:lpstr>
      <vt:lpstr>Exercise: Fill in the blanks</vt:lpstr>
      <vt:lpstr>Exercise: Getting Started</vt:lpstr>
      <vt:lpstr>ASP.NET</vt:lpstr>
      <vt:lpstr>ASP.NET Core</vt:lpstr>
      <vt:lpstr>ASP.NET vs ASP.NET Core</vt:lpstr>
      <vt:lpstr>ASP.NET vs ASP.NET Core</vt:lpstr>
      <vt:lpstr>ASP.NET vs ASP.NET Core</vt:lpstr>
      <vt:lpstr>WebAPI</vt:lpstr>
      <vt:lpstr>ASP.NET WebAPI vs ASP.NET Core WebAPI</vt:lpstr>
      <vt:lpstr>ASP.NET</vt:lpstr>
      <vt:lpstr>ASP.NET Core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536</cp:revision>
  <dcterms:created xsi:type="dcterms:W3CDTF">2014-10-22T15:36:28Z</dcterms:created>
  <dcterms:modified xsi:type="dcterms:W3CDTF">2017-03-20T20:10:05Z</dcterms:modified>
  <cp:category/>
</cp:coreProperties>
</file>