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502" r:id="rId3"/>
    <p:sldId id="504" r:id="rId4"/>
    <p:sldId id="505" r:id="rId5"/>
    <p:sldId id="444" r:id="rId6"/>
    <p:sldId id="445" r:id="rId7"/>
    <p:sldId id="497" r:id="rId8"/>
    <p:sldId id="472" r:id="rId9"/>
    <p:sldId id="488" r:id="rId10"/>
    <p:sldId id="485" r:id="rId11"/>
    <p:sldId id="486" r:id="rId12"/>
    <p:sldId id="487" r:id="rId13"/>
    <p:sldId id="489" r:id="rId14"/>
    <p:sldId id="498" r:id="rId15"/>
    <p:sldId id="499" r:id="rId16"/>
    <p:sldId id="506" r:id="rId17"/>
    <p:sldId id="507" r:id="rId18"/>
    <p:sldId id="508" r:id="rId19"/>
    <p:sldId id="494" r:id="rId20"/>
    <p:sldId id="509" r:id="rId21"/>
    <p:sldId id="4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502"/>
            <p14:sldId id="504"/>
            <p14:sldId id="505"/>
            <p14:sldId id="444"/>
            <p14:sldId id="445"/>
            <p14:sldId id="497"/>
            <p14:sldId id="472"/>
            <p14:sldId id="488"/>
            <p14:sldId id="485"/>
            <p14:sldId id="486"/>
            <p14:sldId id="487"/>
            <p14:sldId id="489"/>
            <p14:sldId id="498"/>
            <p14:sldId id="499"/>
            <p14:sldId id="506"/>
            <p14:sldId id="507"/>
            <p14:sldId id="508"/>
            <p14:sldId id="494"/>
            <p14:sldId id="509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70595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04" y="6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this screen, </a:t>
            </a:r>
            <a:r>
              <a:rPr lang="en-US"/>
              <a:t>you've completed the workshop!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Servers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Buckets, create new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Query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Settings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Sample buckets</a:t>
            </a:r>
          </a:p>
          <a:p>
            <a:pPr marL="0" indent="0">
              <a:buFontTx/>
              <a:buNone/>
            </a:pPr>
            <a:r>
              <a:rPr lang="en-US" dirty="0"/>
              <a:t>Create documents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 doc with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another doc with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</a:t>
            </a:r>
          </a:p>
          <a:p>
            <a:pPr marL="0" indent="0">
              <a:buFontTx/>
              <a:buNone/>
            </a:pPr>
            <a:r>
              <a:rPr lang="en-US" dirty="0"/>
              <a:t>Modelling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Type field</a:t>
            </a:r>
          </a:p>
          <a:p>
            <a:pPr marL="171450" indent="-171450">
              <a:buFontTx/>
              <a:buChar char="-"/>
            </a:pPr>
            <a:r>
              <a:rPr lang="en-US" dirty="0"/>
              <a:t>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Hierarchy</a:t>
            </a:r>
          </a:p>
          <a:p>
            <a:pPr marL="0" indent="0">
              <a:buFontTx/>
              <a:buNone/>
            </a:pPr>
            <a:r>
              <a:rPr lang="en-US" dirty="0"/>
              <a:t>Security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user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roles</a:t>
            </a:r>
          </a:p>
          <a:p>
            <a:pPr marL="0" indent="0">
              <a:buFontTx/>
              <a:buNone/>
            </a:pPr>
            <a:r>
              <a:rPr lang="en-US" dirty="0"/>
              <a:t>Logs</a:t>
            </a:r>
          </a:p>
          <a:p>
            <a:pPr marL="0" indent="0">
              <a:buFontTx/>
              <a:buNone/>
            </a:pPr>
            <a:r>
              <a:rPr lang="en-US" dirty="0"/>
              <a:t>Indexes, primary index</a:t>
            </a:r>
          </a:p>
          <a:p>
            <a:pPr marL="0" indent="0">
              <a:buFontTx/>
              <a:buNone/>
            </a:pPr>
            <a:r>
              <a:rPr lang="en-US" dirty="0"/>
              <a:t>Search? XDCR?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studio: 2015 might work if you want to use .NET full framework, Visual Studio Core might work if you want to use </a:t>
            </a:r>
            <a:r>
              <a:rPr lang="en-US" dirty="0" err="1"/>
              <a:t>.net</a:t>
            </a:r>
            <a:r>
              <a:rPr lang="en-US" dirty="0"/>
              <a:t> core. I have Visual Studio Core on USB sticks</a:t>
            </a:r>
          </a:p>
          <a:p>
            <a:endParaRPr lang="en-US" dirty="0"/>
          </a:p>
          <a:p>
            <a:r>
              <a:rPr lang="en-US" dirty="0"/>
              <a:t>Couchbase Server: 4.6 or greater will work. If you've installed Couchbase Server 5 Beta that's fine, but let me know. I have 5.x on these USB sticks.</a:t>
            </a:r>
          </a:p>
          <a:p>
            <a:endParaRPr lang="en-US" dirty="0"/>
          </a:p>
          <a:p>
            <a:r>
              <a:rPr lang="en-US" dirty="0"/>
              <a:t>Node/</a:t>
            </a:r>
            <a:r>
              <a:rPr lang="en-US" dirty="0" err="1"/>
              <a:t>npm</a:t>
            </a:r>
            <a:r>
              <a:rPr lang="en-US" dirty="0"/>
              <a:t>/angular – the last part of this workshop is creating an Angular frontend to consume a </a:t>
            </a:r>
            <a:r>
              <a:rPr lang="en-US" dirty="0" err="1"/>
              <a:t>webapi</a:t>
            </a:r>
            <a:r>
              <a:rPr lang="en-US" dirty="0"/>
              <a:t> backend. If we run out of time, or you don't want to do that, then you can use the already finished angular source code I've created, or you can use.</a:t>
            </a:r>
          </a:p>
          <a:p>
            <a:endParaRPr lang="en-US" dirty="0"/>
          </a:p>
          <a:p>
            <a:r>
              <a:rPr lang="en-US" dirty="0"/>
              <a:t>Source code – you can pull it down from </a:t>
            </a:r>
            <a:r>
              <a:rPr lang="en-US" dirty="0" err="1"/>
              <a:t>github</a:t>
            </a:r>
            <a:r>
              <a:rPr lang="en-US" dirty="0"/>
              <a:t> or I have it on the USB sticks. You don't need to write the whole program from scratch, I'll give you a fill-in-the-blank version as well as the completed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3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Ubuntu 16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dirty="0">
                <a:latin typeface="+mn-lt"/>
              </a:rPr>
              <a:t>Doesn’t work on Mac</a:t>
            </a:r>
            <a:r>
              <a:rPr lang="en-US" sz="1200" baseline="0" dirty="0">
                <a:latin typeface="+mn-lt"/>
              </a:rPr>
              <a:t> OS X “Sierra”</a:t>
            </a:r>
          </a:p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r>
              <a:rPr lang="en-US" sz="1200" baseline="0" dirty="0">
                <a:latin typeface="+mn-lt"/>
              </a:rPr>
              <a:t>If you don’t have those, you can use a cloud instance, or </a:t>
            </a:r>
            <a:r>
              <a:rPr lang="en-US" sz="1200" baseline="0" dirty="0" err="1">
                <a:latin typeface="+mn-lt"/>
              </a:rPr>
              <a:t>docker</a:t>
            </a:r>
            <a:r>
              <a:rPr lang="en-US" sz="1200" baseline="0" dirty="0">
                <a:latin typeface="+mn-lt"/>
              </a:rPr>
              <a:t>, or a VM</a:t>
            </a: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install on Azure</a:t>
            </a:r>
          </a:p>
          <a:p>
            <a:r>
              <a:rPr lang="en-US" dirty="0"/>
              <a:t>I also want to point out the "Test Drive" option</a:t>
            </a:r>
          </a:p>
          <a:p>
            <a:r>
              <a:rPr lang="en-US" dirty="0"/>
              <a:t>This will run a Couchbase cluster on Azure VMs but it won't cost you anything</a:t>
            </a:r>
          </a:p>
          <a:p>
            <a:r>
              <a:rPr lang="en-US" dirty="0"/>
              <a:t>It stays up for 3 hours</a:t>
            </a:r>
          </a:p>
          <a:p>
            <a:r>
              <a:rPr lang="en-US" dirty="0"/>
              <a:t>You do need an azure account to use it</a:t>
            </a:r>
          </a:p>
          <a:p>
            <a:r>
              <a:rPr lang="en-US" dirty="0"/>
              <a:t>If anyone is struggling with installing it locally, this can be a backup plan</a:t>
            </a:r>
          </a:p>
          <a:p>
            <a:r>
              <a:rPr lang="en-US" dirty="0"/>
              <a:t>But it relies on </a:t>
            </a:r>
            <a:r>
              <a:rPr lang="en-US" dirty="0" err="1"/>
              <a:t>wifi</a:t>
            </a:r>
            <a:r>
              <a:rPr lang="en-US" dirty="0"/>
              <a:t> being decent, only sticks around for 3 hours at a time, and it takes around 5 or so minutes for the cluster to spin to life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tagged</a:t>
            </a:r>
            <a:r>
              <a:rPr lang="en-US" baseline="0" dirty="0"/>
              <a:t> the version that we just loaded with couchbase:4.6.0 this should work.</a:t>
            </a:r>
          </a:p>
          <a:p>
            <a:r>
              <a:rPr lang="en-US" baseline="0" dirty="0"/>
              <a:t>Normally, when you are trying this at home, you can skip that previous slide and just do this.</a:t>
            </a:r>
          </a:p>
          <a:p>
            <a:endParaRPr lang="en-US" dirty="0"/>
          </a:p>
          <a:p>
            <a:r>
              <a:rPr lang="en-US" dirty="0"/>
              <a:t>-d run detached so</a:t>
            </a:r>
            <a:r>
              <a:rPr lang="en-US" baseline="0" dirty="0"/>
              <a:t> we get returned to the command line</a:t>
            </a:r>
          </a:p>
          <a:p>
            <a:r>
              <a:rPr lang="en-US" baseline="0" dirty="0"/>
              <a:t>--name to give it a friendly name of “</a:t>
            </a:r>
            <a:r>
              <a:rPr lang="en-US" baseline="0" dirty="0" err="1"/>
              <a:t>db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-p to specify which ports to publish</a:t>
            </a:r>
          </a:p>
          <a:p>
            <a:r>
              <a:rPr lang="en-US" baseline="0" dirty="0"/>
              <a:t>And finally ‘</a:t>
            </a:r>
            <a:r>
              <a:rPr lang="en-US" baseline="0" dirty="0" err="1"/>
              <a:t>couchbase</a:t>
            </a:r>
            <a:r>
              <a:rPr lang="en-US" baseline="0" dirty="0"/>
              <a:t>’ to pull the </a:t>
            </a:r>
            <a:r>
              <a:rPr lang="en-US" baseline="0" dirty="0" err="1"/>
              <a:t>couchbase</a:t>
            </a:r>
            <a:r>
              <a:rPr lang="en-US" baseline="0" dirty="0"/>
              <a:t> image from </a:t>
            </a:r>
            <a:r>
              <a:rPr lang="en-US" baseline="0" dirty="0" err="1"/>
              <a:t>docker</a:t>
            </a:r>
            <a:r>
              <a:rPr lang="en-US" baseline="0" dirty="0"/>
              <a:t> hub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docker</a:t>
            </a:r>
            <a:r>
              <a:rPr lang="en-US" dirty="0"/>
              <a:t>-compose</a:t>
            </a:r>
            <a:r>
              <a:rPr lang="en-US" baseline="0" dirty="0"/>
              <a:t> to do this as well, but we’re just doing the one image so it doesn’t make much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see this, then you've completed the first part of the lab!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remember your login and password</a:t>
            </a:r>
          </a:p>
          <a:p>
            <a:r>
              <a:rPr lang="en-US" dirty="0"/>
              <a:t>Write it down for today's workshop if you have to</a:t>
            </a:r>
          </a:p>
          <a:p>
            <a:r>
              <a:rPr lang="en-US" dirty="0"/>
              <a:t>If you forget it, then you may have to reinstall at some point and no one wants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going to click the blue button to look through configuration</a:t>
            </a:r>
          </a:p>
          <a:p>
            <a:r>
              <a:rPr lang="en-US" dirty="0"/>
              <a:t>Though we probably won't make any changes to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little smooshed to fit it on a slide</a:t>
            </a:r>
          </a:p>
          <a:p>
            <a:r>
              <a:rPr lang="en-US" dirty="0"/>
              <a:t>Configure which services and how much ram to give them</a:t>
            </a:r>
          </a:p>
          <a:p>
            <a:r>
              <a:rPr lang="en-US" dirty="0"/>
              <a:t>We won't be using the "Search Service" today, so you can uncheck that if you want</a:t>
            </a:r>
          </a:p>
          <a:p>
            <a:r>
              <a:rPr lang="en-US" dirty="0"/>
              <a:t>We don't need a huge amount of RAM, so you can set Data Service to 512 or even 256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©2017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 err="1">
                <a:solidFill>
                  <a:schemeClr val="tx1"/>
                </a:solidFill>
                <a:latin typeface="+mj-lt"/>
              </a:rPr>
              <a:t>TechFest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2017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2017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marketplac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couchba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91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uchbase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azuremarketplace.microsoft.com/en-us/marketplace/apps/couchbase.couchbase-enterpri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3878"/>
            <a:ext cx="7772400" cy="1489929"/>
          </a:xfrm>
        </p:spPr>
        <p:txBody>
          <a:bodyPr/>
          <a:lstStyle/>
          <a:p>
            <a:r>
              <a:rPr lang="en-US" sz="3600" dirty="0"/>
              <a:t>ASP.NET with NoSQL Workshop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D. Groves (@</a:t>
            </a:r>
            <a:r>
              <a:rPr lang="en-US" dirty="0" err="1"/>
              <a:t>mgroves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852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58" y="685800"/>
            <a:ext cx="8307668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https://aws.amazon.com/marketplace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29" y="1182670"/>
            <a:ext cx="4911057" cy="38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couchbase:enterprise-5.0.0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−−name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8091-8094:8091-8094 –p 11210:11210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enterprise-5.0.0 docker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57" y="3400425"/>
            <a:ext cx="8820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4474D-7B75-431A-9807-55306B94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631" y="949963"/>
            <a:ext cx="4526190" cy="39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9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1.2 – Configuring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35386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812" y="600030"/>
            <a:ext cx="25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http://localhost:8091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19BA4-2ACC-4443-BA32-ECE697B1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31" y="949963"/>
            <a:ext cx="4526190" cy="394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2293-5B26-4F70-AB8F-58B36D5C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0461A-E796-47D7-91E5-7A681CA0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93" y="834935"/>
            <a:ext cx="5137414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AEE1-19FB-49FA-A571-1C4C481D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19415-77B0-40A2-8AEA-9833B11F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67" y="693378"/>
            <a:ext cx="5156465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9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1DBE-44BC-4A18-8FD2-AABAE204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1BE22-281C-46AC-95B9-27398D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12" y="630989"/>
            <a:ext cx="3179618" cy="43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45334-2A0B-467B-BDB2-3AF59654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831336"/>
            <a:ext cx="7438189" cy="40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5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600" dirty="0"/>
              <a:t>Install database (</a:t>
            </a:r>
            <a:r>
              <a:rPr lang="en-US" sz="3600" dirty="0" err="1"/>
              <a:t>Couchbase</a:t>
            </a:r>
            <a:r>
              <a:rPr lang="en-US" sz="360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/>
              <a:t>Hello, world .NET console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/>
              <a:t>ASP.NET </a:t>
            </a:r>
            <a:r>
              <a:rPr lang="en-US" sz="3600" dirty="0" err="1"/>
              <a:t>WebAPI</a:t>
            </a:r>
            <a:r>
              <a:rPr lang="en-US" sz="3600" dirty="0"/>
              <a:t> RESTful services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/>
              <a:t>Angular UI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65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3600" dirty="0"/>
              <a:t>Visual Studio 2017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/>
              <a:t>Couchbase Server 5.x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/>
              <a:t>node/</a:t>
            </a:r>
            <a:r>
              <a:rPr lang="en-US" sz="3600" dirty="0" err="1"/>
              <a:t>npm</a:t>
            </a:r>
            <a:r>
              <a:rPr lang="en-US" sz="3600" dirty="0"/>
              <a:t>/angular-cli</a:t>
            </a:r>
          </a:p>
          <a:p>
            <a:pPr marL="573088" lvl="3" indent="-342900">
              <a:buFont typeface="Arial" charset="0"/>
              <a:buChar char="•"/>
            </a:pPr>
            <a:r>
              <a:rPr lang="en-US" sz="2400" dirty="0"/>
              <a:t>(or Postman / Fiddler / </a:t>
            </a:r>
            <a:r>
              <a:rPr lang="en-US" sz="2400" dirty="0" err="1"/>
              <a:t>etc</a:t>
            </a:r>
            <a:r>
              <a:rPr lang="en-US" sz="2400" dirty="0"/>
              <a:t>?)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/>
              <a:t>Source code</a:t>
            </a:r>
          </a:p>
          <a:p>
            <a:pPr marL="573088" lvl="1" indent="-342900">
              <a:buFont typeface="Arial" charset="0"/>
              <a:buChar char="•"/>
            </a:pPr>
            <a:r>
              <a:rPr lang="en-US" sz="2400" dirty="0"/>
              <a:t>(or you can follow along and build from scratch)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21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Basic Configuration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249"/>
            <a:ext cx="7772400" cy="2338001"/>
          </a:xfrm>
        </p:spPr>
        <p:txBody>
          <a:bodyPr/>
          <a:lstStyle/>
          <a:p>
            <a:r>
              <a:rPr lang="en-US" sz="3600" dirty="0"/>
              <a:t>1.1 – Installing </a:t>
            </a:r>
            <a:r>
              <a:rPr lang="en-US" sz="3600" dirty="0" err="1"/>
              <a:t>Couchbase</a:t>
            </a:r>
            <a:r>
              <a:rPr lang="en-US" sz="36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19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Windows/Mac/Ubuntu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http://couchbase.com/downloads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73BA6-FC4C-4A9D-9F7B-584287721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22" y="1594077"/>
            <a:ext cx="5974531" cy="34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4D6C0-991E-413E-8D9F-FA49BBDD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33" y="673002"/>
            <a:ext cx="5335630" cy="41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58" y="685800"/>
            <a:ext cx="8945842" cy="129540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600" dirty="0">
                <a:hlinkClick r:id="rId3"/>
              </a:rPr>
              <a:t>https://portal.azure.com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>
                <a:hlinkClick r:id="rId4"/>
              </a:rPr>
              <a:t>https://azuremarketplace.microsoft.com/en-us/marketplace/apps/couchbase.couchbase-enterprise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6B667-D5DB-4469-BFAB-2400D6309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590" y="1305347"/>
            <a:ext cx="4339367" cy="35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15118</TotalTime>
  <Words>832</Words>
  <Application>Microsoft Office PowerPoint</Application>
  <PresentationFormat>On-screen Show (16:9)</PresentationFormat>
  <Paragraphs>118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ASP.NET with NoSQL Workshop</vt:lpstr>
      <vt:lpstr>Workshop Agenda</vt:lpstr>
      <vt:lpstr>Prereqs</vt:lpstr>
      <vt:lpstr>Workshop 1 – Setting up Couchbase</vt:lpstr>
      <vt:lpstr>Agenda</vt:lpstr>
      <vt:lpstr>1.1 – Installing Couchbase Server</vt:lpstr>
      <vt:lpstr>Install Locally: Windows/Mac/Ubuntu</vt:lpstr>
      <vt:lpstr>Install</vt:lpstr>
      <vt:lpstr>Install on Cloud: Azure</vt:lpstr>
      <vt:lpstr>Install on Cloud: Amazon</vt:lpstr>
      <vt:lpstr>Install with Docker</vt:lpstr>
      <vt:lpstr>Configuration</vt:lpstr>
      <vt:lpstr>1.2 – Configuring Couchbase Server</vt:lpstr>
      <vt:lpstr>Configuration</vt:lpstr>
      <vt:lpstr>Configuration</vt:lpstr>
      <vt:lpstr>Configuration</vt:lpstr>
      <vt:lpstr>Configuration</vt:lpstr>
      <vt:lpstr>Configuration</vt:lpstr>
      <vt:lpstr>Demo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512</cp:revision>
  <dcterms:created xsi:type="dcterms:W3CDTF">2014-10-22T15:36:28Z</dcterms:created>
  <dcterms:modified xsi:type="dcterms:W3CDTF">2017-11-02T17:38:34Z</dcterms:modified>
  <cp:category/>
</cp:coreProperties>
</file>