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7"/>
  </p:notesMasterIdLst>
  <p:handoutMasterIdLst>
    <p:handoutMasterId r:id="rId18"/>
  </p:handoutMasterIdLst>
  <p:sldIdLst>
    <p:sldId id="444" r:id="rId3"/>
    <p:sldId id="445" r:id="rId4"/>
    <p:sldId id="499" r:id="rId5"/>
    <p:sldId id="493" r:id="rId6"/>
    <p:sldId id="472" r:id="rId7"/>
    <p:sldId id="487" r:id="rId8"/>
    <p:sldId id="489" r:id="rId9"/>
    <p:sldId id="494" r:id="rId10"/>
    <p:sldId id="498" r:id="rId11"/>
    <p:sldId id="497" r:id="rId12"/>
    <p:sldId id="496" r:id="rId13"/>
    <p:sldId id="495" r:id="rId14"/>
    <p:sldId id="490" r:id="rId15"/>
    <p:sldId id="48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9"/>
            <p14:sldId id="493"/>
            <p14:sldId id="472"/>
            <p14:sldId id="487"/>
            <p14:sldId id="489"/>
            <p14:sldId id="494"/>
            <p14:sldId id="498"/>
            <p14:sldId id="497"/>
            <p14:sldId id="496"/>
            <p14:sldId id="495"/>
            <p14:sldId id="490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50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is open source</a:t>
            </a:r>
          </a:p>
          <a:p>
            <a:r>
              <a:rPr lang="en-US" dirty="0"/>
              <a:t>And so this lab is open source</a:t>
            </a:r>
          </a:p>
          <a:p>
            <a:r>
              <a:rPr lang="en-US" dirty="0"/>
              <a:t>Please feel</a:t>
            </a:r>
            <a:r>
              <a:rPr lang="en-US" baseline="0" dirty="0"/>
              <a:t> free to contribute, as this material will be used beyond this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351FC-18D6-4741-8EEB-9FDB1F020AA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800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not be as nicely formatted in your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1/pools/defaul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aspnet-nosql-workshop/tree/master/02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pools/default" TargetMode="External"/><Relationship Id="rId2" Type="http://schemas.openxmlformats.org/officeDocument/2006/relationships/hyperlink" Target="http://developer.couchbase.com/documentation/server/4.5/rest-api/rest-intro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/>
              <a:t>Workshop </a:t>
            </a:r>
            <a:r>
              <a:rPr lang="en-US" sz="3600" smtClean="0"/>
              <a:t>B </a:t>
            </a:r>
            <a:r>
              <a:rPr lang="en-US" sz="3600" dirty="0"/>
              <a:t>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REST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1067485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Cluster details: </a:t>
            </a:r>
            <a:r>
              <a:rPr lang="en-US" sz="2400" dirty="0">
                <a:hlinkClick r:id="rId2"/>
              </a:rPr>
              <a:t>http://localhost:8091/pools/default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55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/pools/default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152" y="677198"/>
            <a:ext cx="84486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storageTotals</a:t>
            </a:r>
            <a:r>
              <a:rPr lang="en-US" sz="11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"ram":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"total": 2061664256,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</a:t>
            </a:r>
            <a:r>
              <a:rPr lang="en-US" sz="1100" dirty="0">
                <a:latin typeface="Consolas" panose="020B0609020204030204" pitchFamily="49" charset="0"/>
              </a:rPr>
              <a:t>": 268435456,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quotaUsed</a:t>
            </a:r>
            <a:r>
              <a:rPr lang="en-US" sz="1100" dirty="0">
                <a:latin typeface="Consolas" panose="020B0609020204030204" pitchFamily="49" charset="0"/>
              </a:rPr>
              <a:t>": 209715200,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"used": 1674903552,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usedByData</a:t>
            </a:r>
            <a:r>
              <a:rPr lang="en-US" sz="1100" dirty="0">
                <a:latin typeface="Consolas" panose="020B0609020204030204" pitchFamily="49" charset="0"/>
              </a:rPr>
              <a:t>": 119026504,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quotaUsedPeraNode</a:t>
            </a:r>
            <a:r>
              <a:rPr lang="en-US" sz="1100" dirty="0">
                <a:latin typeface="Consolas" panose="020B0609020204030204" pitchFamily="49" charset="0"/>
              </a:rPr>
              <a:t>": 209715200,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quotaTotalPerNode</a:t>
            </a:r>
            <a:r>
              <a:rPr lang="en-US" sz="1100" dirty="0">
                <a:latin typeface="Consolas" panose="020B0609020204030204" pitchFamily="49" charset="0"/>
              </a:rPr>
              <a:t>": 268435456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"</a:t>
            </a:r>
            <a:r>
              <a:rPr lang="en-US" sz="1100" dirty="0" err="1">
                <a:latin typeface="Consolas" panose="020B0609020204030204" pitchFamily="49" charset="0"/>
              </a:rPr>
              <a:t>hdd</a:t>
            </a:r>
            <a:r>
              <a:rPr lang="en-US" sz="11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"total": 59151257600,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</a:t>
            </a:r>
            <a:r>
              <a:rPr lang="en-US" sz="1100" dirty="0">
                <a:latin typeface="Consolas" panose="020B0609020204030204" pitchFamily="49" charset="0"/>
              </a:rPr>
              <a:t>": 59151257600,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"used": 1183025152,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usedByData</a:t>
            </a:r>
            <a:r>
              <a:rPr lang="en-US" sz="1100" dirty="0">
                <a:latin typeface="Consolas" panose="020B0609020204030204" pitchFamily="49" charset="0"/>
              </a:rPr>
              <a:t>": 130504611,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"free": 57968232448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ftsMemoryQuota</a:t>
            </a:r>
            <a:r>
              <a:rPr lang="en-US" sz="1100" dirty="0">
                <a:latin typeface="Consolas" panose="020B0609020204030204" pitchFamily="49" charset="0"/>
              </a:rPr>
              <a:t>": 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indexMemoryQuota</a:t>
            </a:r>
            <a:r>
              <a:rPr lang="en-US" sz="1100" dirty="0">
                <a:latin typeface="Consolas" panose="020B0609020204030204" pitchFamily="49" charset="0"/>
              </a:rPr>
              <a:t>": 512,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memoryQuota</a:t>
            </a:r>
            <a:r>
              <a:rPr lang="en-US" sz="1100" dirty="0">
                <a:latin typeface="Consolas" panose="020B0609020204030204" pitchFamily="49" charset="0"/>
              </a:rPr>
              <a:t>": 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"name": "default",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"alerts": [],				// </a:t>
            </a:r>
            <a:r>
              <a:rPr lang="en-US" sz="1100" dirty="0" err="1">
                <a:latin typeface="Consolas" panose="020B0609020204030204" pitchFamily="49" charset="0"/>
              </a:rPr>
              <a:t>etc</a:t>
            </a:r>
            <a:r>
              <a:rPr lang="en-US" sz="1100" dirty="0">
                <a:latin typeface="Consolas" panose="020B0609020204030204" pitchFamily="49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23973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Using SDK in “Hello World”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github.com/couchbaselabs/aspnet-nosql-workshop/tree/master/02</a:t>
            </a:r>
            <a:endParaRPr lang="en-US" sz="1800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dotnet_workshop</a:t>
            </a:r>
            <a:r>
              <a:rPr lang="en-US" dirty="0" smtClean="0"/>
              <a:t> (incomplete)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dotnet</a:t>
            </a:r>
            <a:r>
              <a:rPr lang="en-US" dirty="0" smtClean="0"/>
              <a:t> (complete)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Insert document(s)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 with 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blanks: look for “TODO”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5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.NET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install </a:t>
            </a:r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 err="1"/>
              <a:t>NuGet</a:t>
            </a:r>
            <a:r>
              <a:rPr lang="en-US" sz="1800" dirty="0"/>
              <a:t>: Install-Package </a:t>
            </a:r>
            <a:r>
              <a:rPr lang="en-US" sz="1800" dirty="0" err="1"/>
              <a:t>CouchbaseNetClient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connect to a </a:t>
            </a:r>
            <a:r>
              <a:rPr lang="en-US" sz="2000" dirty="0" err="1"/>
              <a:t>Couchbase</a:t>
            </a:r>
            <a:r>
              <a:rPr lang="en-US" sz="2000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hape 1658"/>
          <p:cNvSpPr txBox="1">
            <a:spLocks/>
          </p:cNvSpPr>
          <p:nvPr/>
        </p:nvSpPr>
        <p:spPr>
          <a:xfrm>
            <a:off x="1546418" y="2409825"/>
            <a:ext cx="6854631" cy="2409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ClientConfiguration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config.Services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List&lt;Uri&gt; { “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://localhost”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ClusterHelper.Initialize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_bucket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ClusterHelper.GetBucket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QueryRequest.Create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“SELECT * FROM `travel-sample`“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new Document&lt;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&gt; { Id = “123”, Content = new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Query Workbench / </a:t>
            </a:r>
            <a:r>
              <a:rPr lang="en-US" dirty="0" err="1"/>
              <a:t>cbq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REST API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</a:t>
            </a:r>
            <a:r>
              <a:rPr lang="en-US" dirty="0" smtClean="0"/>
              <a:t>.NET SDK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FTW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github.com/couchbaselabs/aspnet-nosql-workshop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find a typo, mistake, or spot an improvement, please send a pull request!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000409"/>
            <a:ext cx="8020050" cy="3965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cbq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Command Line N1QL tool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C:\Program Files\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\Server\bin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OS 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/Applications/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Server.app</a:t>
            </a:r>
            <a:r>
              <a:rPr lang="en-US" sz="2000" dirty="0">
                <a:latin typeface="Consolas" panose="020B0609020204030204" pitchFamily="49" charset="0"/>
              </a:rPr>
              <a:t>/Contents/Resources/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-core/bin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Linux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/opt/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/bin/</a:t>
            </a:r>
            <a:r>
              <a:rPr lang="en-US" sz="2000" dirty="0" err="1">
                <a:latin typeface="Consolas" panose="020B0609020204030204" pitchFamily="49" charset="0"/>
              </a:rPr>
              <a:t>cbq</a:t>
            </a: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Docker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docker</a:t>
            </a:r>
            <a:r>
              <a:rPr lang="en-US" sz="2000" dirty="0">
                <a:latin typeface="Consolas" panose="020B0609020204030204" pitchFamily="49" charset="0"/>
              </a:rPr>
              <a:t> exec –it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 /bin/bash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REST API documentation: </a:t>
            </a:r>
            <a:r>
              <a:rPr lang="en-US" dirty="0">
                <a:hlinkClick r:id="rId2"/>
              </a:rPr>
              <a:t>http://developer.couchbase.com/documentation/server/4.5/rest-api/rest-intro.html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Cluster details: </a:t>
            </a:r>
            <a:r>
              <a:rPr lang="en-US" dirty="0">
                <a:hlinkClick r:id="rId3"/>
              </a:rPr>
              <a:t>http://localhost:8091/pools/default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95325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Server Group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Buckets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Indexes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Views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XDCR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Compaction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Log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User/Security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Create a primary index on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CREATE PRIMARY INDEX on `default`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Add document(s) to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Use “Create Document” button in Documents view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SELECT d.* FROM `default` 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752759"/>
            <a:ext cx="8020050" cy="39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14882</TotalTime>
  <Words>352</Words>
  <Application>Microsoft Office PowerPoint</Application>
  <PresentationFormat>On-screen Show (16:9)</PresentationFormat>
  <Paragraphs>121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Corbel</vt:lpstr>
      <vt:lpstr>Courier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B – Using Couchbase</vt:lpstr>
      <vt:lpstr>Agenda</vt:lpstr>
      <vt:lpstr>Open source FTW</vt:lpstr>
      <vt:lpstr>Query Workbench</vt:lpstr>
      <vt:lpstr>cbq</vt:lpstr>
      <vt:lpstr>REST API</vt:lpstr>
      <vt:lpstr>REST API</vt:lpstr>
      <vt:lpstr>Exercise 1: N1QL</vt:lpstr>
      <vt:lpstr>Query Workbench</vt:lpstr>
      <vt:lpstr>Exercise 2: REST API</vt:lpstr>
      <vt:lpstr>/pools/default</vt:lpstr>
      <vt:lpstr>Exercise 3: Using SDK in “Hello World”</vt:lpstr>
      <vt:lpstr>SDK: .NET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452</cp:revision>
  <dcterms:created xsi:type="dcterms:W3CDTF">2014-10-22T15:36:28Z</dcterms:created>
  <dcterms:modified xsi:type="dcterms:W3CDTF">2017-02-13T19:00:49Z</dcterms:modified>
  <cp:category/>
</cp:coreProperties>
</file>