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5"/>
  </p:notesMasterIdLst>
  <p:handoutMasterIdLst>
    <p:handoutMasterId r:id="rId16"/>
  </p:handoutMasterIdLst>
  <p:sldIdLst>
    <p:sldId id="444" r:id="rId3"/>
    <p:sldId id="445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8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50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haven’t already created</a:t>
            </a:r>
            <a:r>
              <a:rPr lang="en-US" baseline="0" dirty="0"/>
              <a:t> </a:t>
            </a:r>
            <a:r>
              <a:rPr lang="en-US" baseline="0" dirty="0" err="1"/>
              <a:t>db</a:t>
            </a:r>
            <a:r>
              <a:rPr lang="en-US" baseline="0" dirty="0"/>
              <a:t> in </a:t>
            </a:r>
            <a:r>
              <a:rPr lang="en-US" baseline="0" dirty="0" err="1"/>
              <a:t>docker</a:t>
            </a:r>
            <a:r>
              <a:rPr lang="en-US" baseline="0" dirty="0"/>
              <a:t>, go ahead and do that now.</a:t>
            </a:r>
          </a:p>
          <a:p>
            <a:r>
              <a:rPr lang="en-US" baseline="0" dirty="0"/>
              <a:t>Set up it like we did in part 1 of the lab</a:t>
            </a:r>
          </a:p>
          <a:p>
            <a:endParaRPr lang="en-US" dirty="0"/>
          </a:p>
          <a:p>
            <a:r>
              <a:rPr lang="en-US" dirty="0"/>
              <a:t>Create</a:t>
            </a:r>
            <a:r>
              <a:rPr lang="en-US" baseline="0" dirty="0"/>
              <a:t> another image and give it the name db2 (and you can create another one db3)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5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</a:t>
            </a:r>
            <a:r>
              <a:rPr lang="en-US" baseline="0" dirty="0"/>
              <a:t> execute the bash command shell within the </a:t>
            </a:r>
            <a:r>
              <a:rPr lang="en-US" baseline="0" dirty="0" err="1"/>
              <a:t>docker</a:t>
            </a:r>
            <a:r>
              <a:rPr lang="en-US" baseline="0" dirty="0"/>
              <a:t> image, you should get a command prompt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7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tell</a:t>
            </a:r>
            <a:r>
              <a:rPr lang="en-US" baseline="0" dirty="0"/>
              <a:t> you the IP address of the image you’re in right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already have created a cluster with one node,</a:t>
            </a:r>
            <a:r>
              <a:rPr lang="en-US" baseline="0" dirty="0"/>
              <a:t> </a:t>
            </a:r>
            <a:r>
              <a:rPr lang="en-US" baseline="0" dirty="0" err="1"/>
              <a:t>db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Notice that in this screenshot, there are 6 items on one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2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 this in bash</a:t>
            </a:r>
          </a:p>
          <a:p>
            <a:r>
              <a:rPr lang="en-US" dirty="0"/>
              <a:t>The first IP address is the IP address of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 second on is from db2</a:t>
            </a:r>
            <a:r>
              <a:rPr lang="en-US" baseline="0" dirty="0"/>
              <a:t> (the one you found with /</a:t>
            </a:r>
            <a:r>
              <a:rPr lang="en-US" baseline="0" dirty="0" err="1"/>
              <a:t>sbin</a:t>
            </a:r>
            <a:r>
              <a:rPr lang="en-US" baseline="0" dirty="0"/>
              <a:t>/</a:t>
            </a:r>
            <a:r>
              <a:rPr lang="en-US" baseline="0" dirty="0" err="1"/>
              <a:t>ifconfig</a:t>
            </a:r>
            <a:r>
              <a:rPr lang="en-US" baseline="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first IP address</a:t>
            </a:r>
            <a:r>
              <a:rPr lang="en-US" baseline="0" dirty="0"/>
              <a:t> is the same, the second one is the IP address of db3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1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rebalance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Rebalance will</a:t>
            </a:r>
            <a:r>
              <a:rPr lang="en-US" baseline="0" dirty="0"/>
              <a:t> take time, but it happens in the background, meanwhile your cluster is still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46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there are 2 items on each node, so the documents were evenly</a:t>
            </a:r>
            <a:r>
              <a:rPr lang="en-US" baseline="0" dirty="0"/>
              <a:t> distributed</a:t>
            </a:r>
          </a:p>
          <a:p>
            <a:r>
              <a:rPr lang="en-US" baseline="0" dirty="0"/>
              <a:t>Mathematically even distribution is not guaranteed, so it’s possible that it could be 3,1,1, for instance</a:t>
            </a:r>
          </a:p>
          <a:p>
            <a:r>
              <a:rPr lang="en-US" baseline="0" dirty="0"/>
              <a:t>But generally the documents will be distributed evenly, and remember this is a very small amount of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/>
              <a:t>Workshop </a:t>
            </a:r>
            <a:r>
              <a:rPr lang="en-US" sz="3600" smtClean="0"/>
              <a:t>D </a:t>
            </a:r>
            <a:r>
              <a:rPr lang="en-US" sz="3600" dirty="0"/>
              <a:t>– Creating a simple cluster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1666"/>
            <a:ext cx="9144000" cy="28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8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Rebalance complete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9159"/>
            <a:ext cx="9144000" cy="28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Docker cluster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docker</a:t>
            </a:r>
            <a:r>
              <a:rPr lang="en-US" dirty="0"/>
              <a:t>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217170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couchbase:4.5.1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db2 couchbase:4.5.1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db3 couchbase:4.5.1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1532"/>
            <a:ext cx="9144000" cy="10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bash on the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-it db2 /bin/bash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11" y="1157091"/>
            <a:ext cx="8662021" cy="60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IP: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3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cluster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0842"/>
            <a:ext cx="9144000" cy="19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9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server-add -c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172.17.0.2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:8091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--server-add=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172.17.0.3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:8091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--server-add-username=Administrator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--server-add-password=password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-u Administrator -p password</a:t>
            </a:r>
          </a:p>
        </p:txBody>
      </p:sp>
    </p:spTree>
    <p:extLst>
      <p:ext uri="{BB962C8B-B14F-4D97-AF65-F5344CB8AC3E}">
        <p14:creationId xmlns:p14="http://schemas.microsoft.com/office/powerpoint/2010/main" val="113058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for db3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couchbase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server-add -c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172.17.0.2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:8091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--server-add=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172.17.0.4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:8091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--server-add-username=Administrator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--server-add-password=password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-u Administrator -p password</a:t>
            </a:r>
          </a:p>
        </p:txBody>
      </p:sp>
    </p:spTree>
    <p:extLst>
      <p:ext uri="{BB962C8B-B14F-4D97-AF65-F5344CB8AC3E}">
        <p14:creationId xmlns:p14="http://schemas.microsoft.com/office/powerpoint/2010/main" val="367014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4603"/>
            <a:ext cx="9144000" cy="2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9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14890</TotalTime>
  <Words>307</Words>
  <Application>Microsoft Office PowerPoint</Application>
  <PresentationFormat>On-screen Show (16:9)</PresentationFormat>
  <Paragraphs>59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Corbel</vt:lpstr>
      <vt:lpstr>Courier New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D – Creating a simple cluster</vt:lpstr>
      <vt:lpstr>Agenda</vt:lpstr>
      <vt:lpstr>Create docker images</vt:lpstr>
      <vt:lpstr>Run bash on the image</vt:lpstr>
      <vt:lpstr>Within bash</vt:lpstr>
      <vt:lpstr>Connect to cluster</vt:lpstr>
      <vt:lpstr>Connect to cluster</vt:lpstr>
      <vt:lpstr>Repeat for db3</vt:lpstr>
      <vt:lpstr>New nodes</vt:lpstr>
      <vt:lpstr>Rebalance</vt:lpstr>
      <vt:lpstr>Rebalance complete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454</cp:revision>
  <dcterms:created xsi:type="dcterms:W3CDTF">2014-10-22T15:36:28Z</dcterms:created>
  <dcterms:modified xsi:type="dcterms:W3CDTF">2017-02-13T19:04:32Z</dcterms:modified>
  <cp:category/>
</cp:coreProperties>
</file>