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6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01" r:id="rId15"/>
    <p:sldId id="484" r:id="rId16"/>
    <p:sldId id="512" r:id="rId17"/>
    <p:sldId id="51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01"/>
            <p14:sldId id="484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1036" y="76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start an entirely new project, but here’s how you can do it.</a:t>
            </a:r>
          </a:p>
          <a:p>
            <a:endParaRPr lang="en-US" dirty="0"/>
          </a:p>
          <a:p>
            <a:r>
              <a:rPr lang="en-US" dirty="0"/>
              <a:t>#1 – this installs the angular cli utility (I’m assuming you already have node/</a:t>
            </a:r>
            <a:r>
              <a:rPr lang="en-US" dirty="0" err="1"/>
              <a:t>npm</a:t>
            </a:r>
            <a:r>
              <a:rPr lang="en-US" dirty="0"/>
              <a:t> installed)</a:t>
            </a:r>
          </a:p>
          <a:p>
            <a:endParaRPr lang="en-US" dirty="0"/>
          </a:p>
          <a:p>
            <a:r>
              <a:rPr lang="en-US" dirty="0"/>
              <a:t>#2 – ng is the angular cli, ng new </a:t>
            </a:r>
            <a:r>
              <a:rPr lang="en-US" dirty="0" err="1"/>
              <a:t>projectname</a:t>
            </a:r>
            <a:r>
              <a:rPr lang="en-US" dirty="0"/>
              <a:t> creates a hello world project in angular</a:t>
            </a:r>
          </a:p>
          <a:p>
            <a:endParaRPr lang="en-US" dirty="0"/>
          </a:p>
          <a:p>
            <a:r>
              <a:rPr lang="en-US" dirty="0"/>
              <a:t>#3 – this is the hard part – you can generate a component, but then you have to write code to make that component do something</a:t>
            </a:r>
          </a:p>
          <a:p>
            <a:endParaRPr lang="en-US" dirty="0"/>
          </a:p>
          <a:p>
            <a:r>
              <a:rPr lang="en-US" dirty="0"/>
              <a:t>#4 – this is like compiling your angular project</a:t>
            </a:r>
          </a:p>
          <a:p>
            <a:endParaRPr lang="en-US" dirty="0"/>
          </a:p>
          <a:p>
            <a:r>
              <a:rPr lang="en-US" dirty="0"/>
              <a:t>#5 – this launches the angular site. You don’t have to do this, you could integrate it with your MVC site or </a:t>
            </a:r>
            <a:r>
              <a:rPr lang="en-US" dirty="0" err="1"/>
              <a:t>WebAPI</a:t>
            </a:r>
            <a:r>
              <a:rPr lang="en-US" dirty="0"/>
              <a:t> project, </a:t>
            </a:r>
            <a:r>
              <a:rPr lang="en-US" dirty="0" err="1"/>
              <a:t>etc</a:t>
            </a:r>
            <a:r>
              <a:rPr lang="en-US" dirty="0"/>
              <a:t>, but I want to demonstrate that angular is more decoupled</a:t>
            </a:r>
          </a:p>
          <a:p>
            <a:r>
              <a:rPr lang="en-US" dirty="0"/>
              <a:t>than a traditional site that just sprinkles in </a:t>
            </a:r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don't care about Angular, use the completed project to consume the </a:t>
            </a:r>
            <a:r>
              <a:rPr lang="en-US" dirty="0" err="1"/>
              <a:t>webapi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the </a:t>
            </a:r>
            <a:r>
              <a:rPr lang="en-US" dirty="0" err="1"/>
              <a:t>WebAPI</a:t>
            </a:r>
            <a:r>
              <a:rPr lang="en-US" dirty="0"/>
              <a:t> with the JS framework of your choice (react, Aurelia, </a:t>
            </a:r>
            <a:r>
              <a:rPr lang="en-US" dirty="0" err="1"/>
              <a:t>jquery</a:t>
            </a:r>
            <a:r>
              <a:rPr lang="en-US" dirty="0"/>
              <a:t>) as homework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you can switch </a:t>
            </a:r>
            <a:r>
              <a:rPr lang="en-US"/>
              <a:t>to plain </a:t>
            </a:r>
            <a:r>
              <a:rPr lang="en-US" dirty="0"/>
              <a:t>ASP.NET MVC and not even use JS if you want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we’re using </a:t>
            </a:r>
            <a:r>
              <a:rPr lang="en-US" dirty="0" err="1"/>
              <a:t>TypeScript</a:t>
            </a:r>
            <a:r>
              <a:rPr lang="en-US" dirty="0"/>
              <a:t>, which compiles to JavaScript</a:t>
            </a:r>
          </a:p>
          <a:p>
            <a:endParaRPr lang="en-US" dirty="0"/>
          </a:p>
          <a:p>
            <a:r>
              <a:rPr lang="en-US" dirty="0"/>
              <a:t>I’m not going to teach you </a:t>
            </a:r>
            <a:r>
              <a:rPr lang="en-US" dirty="0" err="1"/>
              <a:t>TypeScript</a:t>
            </a:r>
            <a:r>
              <a:rPr lang="en-US" dirty="0"/>
              <a:t> today, but for the most part, think of it like a strongly typed version of JavaScript</a:t>
            </a:r>
          </a:p>
          <a:p>
            <a:r>
              <a:rPr lang="en-US" dirty="0"/>
              <a:t>And if you have any problems, I’ll try to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AppComponent</a:t>
            </a:r>
            <a:r>
              <a:rPr lang="en-US" dirty="0"/>
              <a:t> is the “root” component that is bootstrapped</a:t>
            </a:r>
          </a:p>
          <a:p>
            <a:endParaRPr lang="en-US" dirty="0"/>
          </a:p>
          <a:p>
            <a:r>
              <a:rPr lang="en-US" dirty="0"/>
              <a:t>I also import other components, which roughly correspond to a page. </a:t>
            </a:r>
            <a:r>
              <a:rPr lang="en-US" dirty="0" err="1"/>
              <a:t>Kinda</a:t>
            </a:r>
            <a:r>
              <a:rPr lang="en-US" dirty="0"/>
              <a:t> like an ASP.NET </a:t>
            </a:r>
            <a:r>
              <a:rPr lang="en-US" dirty="0" err="1"/>
              <a:t>WebForms</a:t>
            </a:r>
            <a:r>
              <a:rPr lang="en-US" dirty="0"/>
              <a:t> page is how I think of it</a:t>
            </a:r>
          </a:p>
          <a:p>
            <a:endParaRPr lang="en-US" dirty="0"/>
          </a:p>
          <a:p>
            <a:r>
              <a:rPr lang="en-US" dirty="0"/>
              <a:t>The ‘imports’ are elements that can be injected into components as needed.</a:t>
            </a:r>
          </a:p>
          <a:p>
            <a:endParaRPr lang="en-US" dirty="0"/>
          </a:p>
          <a:p>
            <a:r>
              <a:rPr lang="en-US" dirty="0"/>
              <a:t>For instance, I’m importing </a:t>
            </a:r>
            <a:r>
              <a:rPr lang="en-US" dirty="0" err="1"/>
              <a:t>HttpModule</a:t>
            </a:r>
            <a:r>
              <a:rPr lang="en-US" dirty="0"/>
              <a:t> because I’ll want to make Http requests to the REST backend</a:t>
            </a:r>
          </a:p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is used to set up which routes go to which components</a:t>
            </a:r>
          </a:p>
          <a:p>
            <a:endParaRPr lang="en-US" dirty="0"/>
          </a:p>
          <a:p>
            <a:r>
              <a:rPr lang="en-US" dirty="0"/>
              <a:t>I’ve created a Utility provider that’s </a:t>
            </a:r>
            <a:r>
              <a:rPr lang="en-US" dirty="0" err="1"/>
              <a:t>injectible</a:t>
            </a:r>
            <a:r>
              <a:rPr lang="en-US" dirty="0"/>
              <a:t>, but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structure of a component</a:t>
            </a:r>
          </a:p>
          <a:p>
            <a:r>
              <a:rPr lang="en-US" dirty="0"/>
              <a:t>Note that @Component associates this with an HTML file and (optionally) a CSS file</a:t>
            </a:r>
          </a:p>
          <a:p>
            <a:r>
              <a:rPr lang="en-US" dirty="0"/>
              <a:t>The HTML file can contain both raw HTML and angular templating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using the HTTP component to make a GET request to a given endpoint</a:t>
            </a:r>
          </a:p>
          <a:p>
            <a:r>
              <a:rPr lang="en-US" dirty="0"/>
              <a:t>It’s also using </a:t>
            </a:r>
            <a:r>
              <a:rPr lang="en-US" dirty="0" err="1"/>
              <a:t>RxJS</a:t>
            </a:r>
            <a:r>
              <a:rPr lang="en-US" dirty="0"/>
              <a:t> to treat HTTP requests as Observables</a:t>
            </a:r>
          </a:p>
          <a:p>
            <a:r>
              <a:rPr lang="en-US" dirty="0"/>
              <a:t>This is nice because we don’t need to worry about a bunch of callbacks, but you don’t have to use it</a:t>
            </a:r>
          </a:p>
          <a:p>
            <a:r>
              <a:rPr lang="en-US" dirty="0"/>
              <a:t>I’m also doing this request in the </a:t>
            </a:r>
            <a:r>
              <a:rPr lang="en-US" dirty="0" err="1"/>
              <a:t>ngOnInit</a:t>
            </a:r>
            <a:r>
              <a:rPr lang="en-US" dirty="0"/>
              <a:t> because doing an HTTP request should wait until initialization and not be in the constructor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ngOnInit</a:t>
            </a:r>
            <a:r>
              <a:rPr lang="en-US" dirty="0"/>
              <a:t> finishes, the people array will contain data. The list.component.html can reference this people object in order to display information.</a:t>
            </a:r>
          </a:p>
          <a:p>
            <a:endParaRPr lang="en-US" dirty="0"/>
          </a:p>
          <a:p>
            <a:r>
              <a:rPr lang="en-US" dirty="0"/>
              <a:t>It’s important to note than whenever this people array gets modified, list.component.html will be refreshed with the new data</a:t>
            </a:r>
          </a:p>
          <a:p>
            <a:endParaRPr lang="en-US" dirty="0"/>
          </a:p>
          <a:p>
            <a:r>
              <a:rPr lang="en-US" dirty="0"/>
              <a:t>In turn, you can have actions in the browser correspond to methods in this “code behind”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template</a:t>
            </a:r>
          </a:p>
          <a:p>
            <a:r>
              <a:rPr lang="en-US" dirty="0"/>
              <a:t>It’s mostly plain HTML</a:t>
            </a:r>
          </a:p>
          <a:p>
            <a:r>
              <a:rPr lang="en-US" dirty="0"/>
              <a:t>But there is some Angular in here. </a:t>
            </a:r>
            <a:r>
              <a:rPr lang="en-US" dirty="0" err="1"/>
              <a:t>Kinda</a:t>
            </a:r>
            <a:r>
              <a:rPr lang="en-US" dirty="0"/>
              <a:t> like Mustache if you’ve seen that before</a:t>
            </a:r>
          </a:p>
          <a:p>
            <a:r>
              <a:rPr lang="en-US" dirty="0"/>
              <a:t>Or you can think of it like a client side Razor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ngFor</a:t>
            </a:r>
            <a:r>
              <a:rPr lang="en-US" dirty="0"/>
              <a:t>, and the {{ </a:t>
            </a:r>
            <a:r>
              <a:rPr lang="en-US" dirty="0" err="1"/>
              <a:t>person.foo</a:t>
            </a:r>
            <a:r>
              <a:rPr lang="en-US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wire up an event, like click, to execute some piece of code</a:t>
            </a:r>
          </a:p>
          <a:p>
            <a:endParaRPr lang="en-US" dirty="0"/>
          </a:p>
          <a:p>
            <a:r>
              <a:rPr lang="en-US" dirty="0"/>
              <a:t>This says to angular, when this element is clicked, execute the bar method with the given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use the Angular Router to create a link to the given route</a:t>
            </a:r>
          </a:p>
          <a:p>
            <a:endParaRPr lang="en-US" dirty="0"/>
          </a:p>
          <a:p>
            <a:r>
              <a:rPr lang="en-US" dirty="0"/>
              <a:t>We’ve already defined routes back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/tree/master/0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4 </a:t>
            </a:r>
            <a:r>
              <a:rPr lang="en-US" sz="3600" dirty="0"/>
              <a:t>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848" y="742682"/>
            <a:ext cx="6473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table-striped"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Last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"let person of people"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6" y="2248585"/>
            <a:ext cx="862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"bar("parameter1","etc")"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do something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68" y="224964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"['/foo',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thing.foo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app: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3"/>
              </a:rPr>
              <a:t>https://github.com/couchbaselabs/aspnet-nosql-workshop/tree/master/0</a:t>
            </a:r>
            <a:r>
              <a:rPr lang="en-US" sz="1800" dirty="0"/>
              <a:t>4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</a:t>
            </a:r>
            <a:r>
              <a:rPr lang="en-US"/>
              <a:t>, I’ll </a:t>
            </a:r>
            <a:r>
              <a:rPr lang="en-US" dirty="0"/>
              <a:t>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5189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JavaScript frontend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Angular 4 (UI)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Starting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new &lt;</a:t>
            </a:r>
            <a:r>
              <a:rPr lang="en-US" dirty="0" err="1"/>
              <a:t>yourprojectname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generate component &lt;</a:t>
            </a:r>
            <a:r>
              <a:rPr lang="en-US" dirty="0" err="1"/>
              <a:t>componentname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build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serve</a:t>
            </a:r>
          </a:p>
          <a:p>
            <a:r>
              <a:rPr lang="en-US" dirty="0"/>
              <a:t>	</a:t>
            </a:r>
            <a:r>
              <a:rPr lang="en-US" sz="1400" dirty="0"/>
              <a:t>access via http://localhost:4200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/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“compiles”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r>
              <a:rPr lang="en-US" dirty="0"/>
              <a:t> are included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Compiled into a ‘</a:t>
            </a:r>
            <a:r>
              <a:rPr lang="en-US" dirty="0" err="1"/>
              <a:t>dist</a:t>
            </a:r>
            <a:r>
              <a:rPr lang="en-US" dirty="0"/>
              <a:t>’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6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app.module.ts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Declare the components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imports (dependencies)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providers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bootstrap component</a:t>
            </a:r>
          </a:p>
        </p:txBody>
      </p:sp>
    </p:spTree>
    <p:extLst>
      <p:ext uri="{BB962C8B-B14F-4D97-AF65-F5344CB8AC3E}">
        <p14:creationId xmlns:p14="http://schemas.microsoft.com/office/powerpoint/2010/main" val="22413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8190" y="588407"/>
            <a:ext cx="73392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'./utility'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pathto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"foo/bar/: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[Utility],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/app/thing/</a:t>
            </a:r>
            <a:r>
              <a:rPr lang="en-US" dirty="0" err="1"/>
              <a:t>thing.component.ts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5" y="718096"/>
            <a:ext cx="5724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Http 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'../utility'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'app-item'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'./thing.component.html'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'./thing.component.css'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ThingComponent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http: Http,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utility: Utility)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whateverMethod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using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49" y="514410"/>
            <a:ext cx="85534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Http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Item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'../item'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/add/operator/map'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/add/operator/do'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'app-list'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'./list.component.html'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'./list.component.css'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people: Array&lt;Item&gt;;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http: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"http://localhost/api/getAll"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.map(result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result.json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.subscribe(results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results;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}, error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16486</TotalTime>
  <Words>892</Words>
  <Application>Microsoft Office PowerPoint</Application>
  <PresentationFormat>On-screen Show (16:9)</PresentationFormat>
  <Paragraphs>206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Building a Full-stack Application</vt:lpstr>
      <vt:lpstr>Agenda</vt:lpstr>
      <vt:lpstr>Platforms</vt:lpstr>
      <vt:lpstr>Angular: Starting a new project</vt:lpstr>
      <vt:lpstr>Angular / TypeScript</vt:lpstr>
      <vt:lpstr>Dependencies</vt:lpstr>
      <vt:lpstr>src/app/app.module.ts</vt:lpstr>
      <vt:lpstr>src/app/thing/thing.component.ts</vt:lpstr>
      <vt:lpstr>GET using HTTP</vt:lpstr>
      <vt:lpstr>List Template</vt:lpstr>
      <vt:lpstr>Events</vt:lpstr>
      <vt:lpstr>Router</vt:lpstr>
      <vt:lpstr>How to execute</vt:lpstr>
      <vt:lpstr>Questions</vt:lpstr>
      <vt:lpstr>Exercise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530</cp:revision>
  <dcterms:created xsi:type="dcterms:W3CDTF">2014-10-22T15:36:28Z</dcterms:created>
  <dcterms:modified xsi:type="dcterms:W3CDTF">2017-11-02T22:36:18Z</dcterms:modified>
  <cp:category/>
</cp:coreProperties>
</file>