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444" r:id="rId3"/>
    <p:sldId id="445" r:id="rId4"/>
    <p:sldId id="496" r:id="rId5"/>
    <p:sldId id="503" r:id="rId6"/>
    <p:sldId id="504" r:id="rId7"/>
    <p:sldId id="508" r:id="rId8"/>
    <p:sldId id="522" r:id="rId9"/>
    <p:sldId id="507" r:id="rId10"/>
    <p:sldId id="509" r:id="rId11"/>
    <p:sldId id="512" r:id="rId12"/>
    <p:sldId id="513" r:id="rId13"/>
    <p:sldId id="515" r:id="rId14"/>
    <p:sldId id="514" r:id="rId15"/>
    <p:sldId id="516" r:id="rId16"/>
    <p:sldId id="517" r:id="rId17"/>
    <p:sldId id="484" r:id="rId18"/>
    <p:sldId id="510" r:id="rId19"/>
    <p:sldId id="520" r:id="rId20"/>
    <p:sldId id="51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503"/>
            <p14:sldId id="504"/>
            <p14:sldId id="508"/>
            <p14:sldId id="522"/>
            <p14:sldId id="507"/>
            <p14:sldId id="509"/>
            <p14:sldId id="512"/>
            <p14:sldId id="513"/>
            <p14:sldId id="515"/>
            <p14:sldId id="514"/>
            <p14:sldId id="516"/>
            <p14:sldId id="517"/>
            <p14:sldId id="484"/>
            <p14:sldId id="510"/>
            <p14:sldId id="520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234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1016" y="80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traditional ASP.NET for Full .NET framework</a:t>
            </a:r>
          </a:p>
          <a:p>
            <a:r>
              <a:rPr lang="en-US" dirty="0"/>
              <a:t>Though if you compare it to ASP.NET 1.0 back in the day you'd hardly recognize it</a:t>
            </a:r>
          </a:p>
          <a:p>
            <a:r>
              <a:rPr lang="en-US" dirty="0"/>
              <a:t>Startup and request level config is done in </a:t>
            </a:r>
            <a:r>
              <a:rPr lang="en-US" dirty="0" err="1"/>
              <a:t>Global.asax.cs</a:t>
            </a:r>
            <a:r>
              <a:rPr lang="en-US" dirty="0"/>
              <a:t>, which typically calls out to files like </a:t>
            </a:r>
            <a:r>
              <a:rPr lang="en-US" dirty="0" err="1"/>
              <a:t>WebApiConfig</a:t>
            </a:r>
            <a:r>
              <a:rPr lang="en-US" dirty="0"/>
              <a:t>, </a:t>
            </a:r>
            <a:r>
              <a:rPr lang="en-US" dirty="0" err="1"/>
              <a:t>RouteConfig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is the cross-platform version of ASP.NET</a:t>
            </a:r>
          </a:p>
          <a:p>
            <a:r>
              <a:rPr lang="en-US" dirty="0"/>
              <a:t>Instead of being dependent on IIS, it has its own web server called Kestrel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bears this out with three options:</a:t>
            </a:r>
          </a:p>
          <a:p>
            <a:endParaRPr lang="en-US" dirty="0"/>
          </a:p>
          <a:p>
            <a:r>
              <a:rPr lang="en-US" dirty="0"/>
              <a:t>First one: classic ASP.NET on the full .NET framework (this is one of your options in this workshop)</a:t>
            </a:r>
          </a:p>
          <a:p>
            <a:r>
              <a:rPr lang="en-US" dirty="0"/>
              <a:t>Second one: new ASP.NET core on the .NET Core framework (this is the other option in this workshop)</a:t>
            </a:r>
          </a:p>
          <a:p>
            <a:r>
              <a:rPr lang="en-US" dirty="0"/>
              <a:t>Third one: new ASP.NET core on the full .NET framework (not covered in this workshop)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you've not used </a:t>
            </a:r>
            <a:r>
              <a:rPr lang="en-US" dirty="0" err="1"/>
              <a:t>WebAPI</a:t>
            </a:r>
            <a:r>
              <a:rPr lang="en-US" dirty="0"/>
              <a:t> before, think of it like MVC, except you're generally returning JSON (or XML) instead of HTML from Razor templates</a:t>
            </a:r>
          </a:p>
          <a:p>
            <a:endParaRPr lang="en-US" dirty="0"/>
          </a:p>
          <a:p>
            <a:r>
              <a:rPr lang="en-US" dirty="0"/>
              <a:t>If you've not used MVC you may struggle a bit with this workshop</a:t>
            </a:r>
          </a:p>
          <a:p>
            <a:r>
              <a:rPr lang="en-US" dirty="0"/>
              <a:t>But don't worry, you'll get through it, and you're </a:t>
            </a:r>
            <a:r>
              <a:rPr lang="en-US" dirty="0" err="1"/>
              <a:t>gonna</a:t>
            </a:r>
            <a:r>
              <a:rPr lang="en-US" dirty="0"/>
              <a:t> like it a lot more than ASP.NET </a:t>
            </a:r>
            <a:r>
              <a:rPr lang="en-US" dirty="0" err="1"/>
              <a:t>WebForms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If you've not used ASP.NET </a:t>
            </a:r>
            <a:r>
              <a:rPr lang="en-US" dirty="0" err="1"/>
              <a:t>WebForms</a:t>
            </a:r>
            <a:r>
              <a:rPr lang="en-US" dirty="0"/>
              <a:t> or any ASP.NET before or any C# before, then you're really going to struggle since this is only a half-day workshop.</a:t>
            </a:r>
          </a:p>
          <a:p>
            <a:r>
              <a:rPr lang="en-US" dirty="0"/>
              <a:t>I encourage you to sit near someone who has a bit more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workshop, CORS is turned off. This is because Angular will be running on one port, the backend on another. This will be a CORS violation and the browser will error.</a:t>
            </a:r>
          </a:p>
          <a:p>
            <a:endParaRPr lang="en-US" dirty="0"/>
          </a:p>
          <a:p>
            <a:r>
              <a:rPr lang="en-US" dirty="0"/>
              <a:t>You can ultimately deploy them on the same port, but sometimes you don't want that.</a:t>
            </a:r>
          </a:p>
          <a:p>
            <a:endParaRPr lang="en-US" dirty="0"/>
          </a:p>
          <a:p>
            <a:r>
              <a:rPr lang="en-US" dirty="0"/>
              <a:t>In both these examples, I'm allowing cross-domain requests from anywhere, for anything. That may be fine, but it may not be what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start is where you can setup route configuration, register </a:t>
            </a:r>
            <a:r>
              <a:rPr lang="en-US" dirty="0" err="1"/>
              <a:t>WebAPI</a:t>
            </a:r>
            <a:r>
              <a:rPr lang="en-US" dirty="0"/>
              <a:t>, filters,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ASP.NET Core is basically a console application. But you aren't going to typically mess with </a:t>
            </a:r>
            <a:r>
              <a:rPr lang="en-US" dirty="0" err="1"/>
              <a:t>Program.cs</a:t>
            </a:r>
            <a:r>
              <a:rPr lang="en-US" dirty="0"/>
              <a:t>, certainly not in this workshop</a:t>
            </a:r>
          </a:p>
          <a:p>
            <a:r>
              <a:rPr lang="en-US" dirty="0"/>
              <a:t>Startup class is used by the </a:t>
            </a:r>
            <a:r>
              <a:rPr lang="en-US" dirty="0" err="1"/>
              <a:t>WebHostBuilder</a:t>
            </a:r>
            <a:r>
              <a:rPr lang="en-US" dirty="0"/>
              <a:t> in </a:t>
            </a:r>
            <a:r>
              <a:rPr lang="en-US" dirty="0" err="1"/>
              <a:t>Program.cs</a:t>
            </a:r>
            <a:r>
              <a:rPr lang="en-US" dirty="0"/>
              <a:t>, this is where </a:t>
            </a:r>
            <a:r>
              <a:rPr lang="en-US" dirty="0" err="1"/>
              <a:t>you'lll</a:t>
            </a:r>
            <a:r>
              <a:rPr lang="en-US" dirty="0"/>
              <a:t> do the application startup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4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uses the famous </a:t>
            </a:r>
            <a:r>
              <a:rPr lang="en-US" dirty="0" err="1"/>
              <a:t>web.config</a:t>
            </a:r>
            <a:r>
              <a:rPr lang="en-US" dirty="0"/>
              <a:t>, you can access it with </a:t>
            </a:r>
            <a:r>
              <a:rPr lang="en-US" dirty="0" err="1"/>
              <a:t>ConfigurationManager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ASP.NET core uses a JSON file called </a:t>
            </a:r>
            <a:r>
              <a:rPr lang="en-US" dirty="0" err="1"/>
              <a:t>appsettings.json</a:t>
            </a:r>
            <a:r>
              <a:rPr lang="en-US" dirty="0"/>
              <a:t> (you can call it whatever you want actually, it's not magical like </a:t>
            </a:r>
            <a:r>
              <a:rPr lang="en-US" dirty="0" err="1"/>
              <a:t>Web.config</a:t>
            </a:r>
            <a:r>
              <a:rPr lang="en-US" dirty="0"/>
              <a:t>)</a:t>
            </a:r>
          </a:p>
          <a:p>
            <a:r>
              <a:rPr lang="en-US" dirty="0"/>
              <a:t>There's an API for  accessing it and sections of it</a:t>
            </a:r>
          </a:p>
          <a:p>
            <a:r>
              <a:rPr lang="en-US" dirty="0"/>
              <a:t>It can be bound to C# objects</a:t>
            </a:r>
          </a:p>
          <a:p>
            <a:r>
              <a:rPr lang="en-US" dirty="0"/>
              <a:t>And it can be configured as a service to use in constructor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got a little bleary-eyed at this part, so I hope I'm wrong, but I don't think I am</a:t>
            </a:r>
          </a:p>
          <a:p>
            <a:endParaRPr lang="en-US" dirty="0"/>
          </a:p>
          <a:p>
            <a:r>
              <a:rPr lang="en-US" dirty="0"/>
              <a:t>There may be more global options for </a:t>
            </a:r>
            <a:r>
              <a:rPr lang="en-US" dirty="0" err="1"/>
              <a:t>PascalCasing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masse, not needed for this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else fails, you can test with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/tree/master/0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3 </a:t>
            </a:r>
            <a:r>
              <a:rPr lang="en-US" sz="3600" dirty="0"/>
              <a:t>– Building a RESTful API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WebAPI</a:t>
            </a:r>
            <a:r>
              <a:rPr lang="en-US" dirty="0"/>
              <a:t> Convergence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ASP.NET Core, MVC and </a:t>
            </a:r>
            <a:r>
              <a:rPr lang="en-US" dirty="0" err="1"/>
              <a:t>WebAPI</a:t>
            </a:r>
            <a:r>
              <a:rPr lang="en-US" dirty="0"/>
              <a:t> converge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Controller and </a:t>
            </a:r>
            <a:r>
              <a:rPr lang="en-US" dirty="0" err="1"/>
              <a:t>ApiController</a:t>
            </a:r>
            <a:r>
              <a:rPr lang="en-US" dirty="0"/>
              <a:t>, there is just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</a:t>
            </a:r>
            <a:r>
              <a:rPr lang="en-US" dirty="0" err="1"/>
              <a:t>IHttpActionResult</a:t>
            </a:r>
            <a:r>
              <a:rPr lang="en-US" dirty="0"/>
              <a:t> (</a:t>
            </a:r>
            <a:r>
              <a:rPr lang="en-US" dirty="0" err="1"/>
              <a:t>WebAPI</a:t>
            </a:r>
            <a:r>
              <a:rPr lang="en-US" dirty="0"/>
              <a:t>) there is just </a:t>
            </a:r>
            <a:r>
              <a:rPr lang="en-US" dirty="0" err="1"/>
              <a:t>IActionResult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0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Cross-Origin Resource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EnableCors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(origins: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headers: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methods: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builder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AllowAnyOrigin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3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591550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Global.asax.cs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HttpApplication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Program.cs</a:t>
            </a:r>
            <a:r>
              <a:rPr lang="en-US" dirty="0"/>
              <a:t> – console application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Startup.cs</a:t>
            </a:r>
            <a:r>
              <a:rPr lang="en-US" dirty="0"/>
              <a:t> – used by </a:t>
            </a:r>
            <a:r>
              <a:rPr lang="en-US" dirty="0" err="1"/>
              <a:t>Program.cs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Web.config</a:t>
            </a:r>
            <a:r>
              <a:rPr lang="en-US" dirty="0"/>
              <a:t> (XML)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appsettings.json</a:t>
            </a:r>
            <a:r>
              <a:rPr lang="en-US" dirty="0"/>
              <a:t> (JSON)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6299" y="2924860"/>
            <a:ext cx="8143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IConfigurationSection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MySettings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settings = settingsSection.Get&lt;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services.Configure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256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Put static files wherever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Put static files in </a:t>
            </a:r>
            <a:r>
              <a:rPr lang="en-US" dirty="0" err="1"/>
              <a:t>wwwroot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131735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Casing / </a:t>
            </a:r>
            <a:r>
              <a:rPr lang="en-US" dirty="0" err="1"/>
              <a:t>JsonProperty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 object serialized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Resultant JSON is </a:t>
            </a:r>
            <a:r>
              <a:rPr lang="en-US" dirty="0" err="1"/>
              <a:t>PascalCased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 object serialized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Resultant JSON is </a:t>
            </a:r>
            <a:r>
              <a:rPr lang="en-US" dirty="0" err="1"/>
              <a:t>camelCased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JsonProperty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r>
              <a:rPr lang="en-US" dirty="0"/>
              <a:t> to </a:t>
            </a:r>
            <a:r>
              <a:rPr lang="en-US" dirty="0" err="1"/>
              <a:t>PascalCase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Create REST API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3"/>
              </a:rPr>
              <a:t>https://github.com/couchbaselabs/aspnet-nosql-workshop/tree/master/03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You can test with Postman / Fiddler / curl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8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Studio: F5 (or ctrl+f5)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run</a:t>
            </a:r>
            <a:r>
              <a:rPr lang="en-US" dirty="0"/>
              <a:t>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57644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I'll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98054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Or .NET Core – ASP.NET Core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Relies on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Controllers contain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Global.asax.cs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as a "command line" app, uses Kestrel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Controllers contain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run on .NET or 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3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15" y="1200064"/>
            <a:ext cx="8307587" cy="24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07CA-72A4-48A3-AF3A-4BD19460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26A61-DF5C-4062-BF3A-87E7BE3B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RoutePrefix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EnableCors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(origins: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headers: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methods: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PersonController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ApiController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Route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"get/{id?}"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IHttpActionResult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Get(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"Missing or empty 'id' query string parameter"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… get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someObject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from database by id …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475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a lot of similarities between ASP.NET and 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 to MVC: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Controllers: classes that inherit from a special base class</a:t>
            </a:r>
          </a:p>
          <a:p>
            <a:pPr marL="2857500" lvl="5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Methods: endpoints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Optional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129454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r>
              <a:rPr lang="en-US" dirty="0"/>
              <a:t> vs ASP.NET Core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/MVC convergence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Casing / </a:t>
            </a:r>
            <a:r>
              <a:rPr lang="en-US" dirty="0" err="1"/>
              <a:t>JsonProperty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3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19001</TotalTime>
  <Words>1138</Words>
  <Application>Microsoft Office PowerPoint</Application>
  <PresentationFormat>On-screen Show (16:9)</PresentationFormat>
  <Paragraphs>184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RESTful API</vt:lpstr>
      <vt:lpstr>Agenda</vt:lpstr>
      <vt:lpstr>Platforms</vt:lpstr>
      <vt:lpstr>ASP.NET</vt:lpstr>
      <vt:lpstr>ASP.NET Core</vt:lpstr>
      <vt:lpstr>ASP.NET vs ASP.NET Core</vt:lpstr>
      <vt:lpstr>ASP.NET WebAPI</vt:lpstr>
      <vt:lpstr>WebAPI</vt:lpstr>
      <vt:lpstr>ASP.NET WebAPI vs ASP.NET Core WebAPI</vt:lpstr>
      <vt:lpstr>Core WebAPI Convergence </vt:lpstr>
      <vt:lpstr>CORS</vt:lpstr>
      <vt:lpstr>Startup</vt:lpstr>
      <vt:lpstr>Configuration</vt:lpstr>
      <vt:lpstr>Static Files</vt:lpstr>
      <vt:lpstr>Casing / JsonProperty</vt:lpstr>
      <vt:lpstr>Questions</vt:lpstr>
      <vt:lpstr>Exercise</vt:lpstr>
      <vt:lpstr>How to execute</vt:lpstr>
      <vt:lpstr>Exercise: Getting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Matthew Groves</dc:creator>
  <cp:keywords/>
  <dc:description/>
  <cp:lastModifiedBy>Matthew Groves</cp:lastModifiedBy>
  <cp:revision>579</cp:revision>
  <dcterms:created xsi:type="dcterms:W3CDTF">2014-10-22T15:36:28Z</dcterms:created>
  <dcterms:modified xsi:type="dcterms:W3CDTF">2017-11-02T19:41:40Z</dcterms:modified>
  <cp:category/>
</cp:coreProperties>
</file>