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444" r:id="rId3"/>
    <p:sldId id="445" r:id="rId4"/>
    <p:sldId id="499" r:id="rId5"/>
    <p:sldId id="493" r:id="rId6"/>
    <p:sldId id="472" r:id="rId7"/>
    <p:sldId id="487" r:id="rId8"/>
    <p:sldId id="489" r:id="rId9"/>
    <p:sldId id="494" r:id="rId10"/>
    <p:sldId id="498" r:id="rId11"/>
    <p:sldId id="497" r:id="rId12"/>
    <p:sldId id="496" r:id="rId13"/>
    <p:sldId id="495" r:id="rId14"/>
    <p:sldId id="490" r:id="rId15"/>
    <p:sldId id="48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495"/>
            <p14:sldId id="490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35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need to use the cluster credentials to execute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ouchbase.com/documentation/server/current/rest-api/rest-intr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91/pools/defaul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</a:t>
            </a:r>
            <a:r>
              <a:rPr lang="en-US" sz="3600" smtClean="0"/>
              <a:t>B </a:t>
            </a:r>
            <a:r>
              <a:rPr lang="en-US" sz="3600" dirty="0"/>
              <a:t>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3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45" y="660086"/>
            <a:ext cx="3674818" cy="41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github.com/couchbaselabs/aspnet-nosql-workshop/tree/master/02</a:t>
            </a:r>
            <a:endParaRPr lang="en-US" sz="1800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dotnet_workshop</a:t>
            </a:r>
            <a:r>
              <a:rPr lang="en-US" dirty="0" smtClean="0"/>
              <a:t> (incomplete)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(complete)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blanks: look for “TODO”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</a:t>
            </a:r>
            <a:r>
              <a:rPr lang="en-US" dirty="0" smtClean="0"/>
              <a:t>.NET SDK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github.com/couchbaselabs/aspnet-nosql-workshop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Docker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</a:rPr>
              <a:t> exec –it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developer.couchbase.com/documentation/server/current/rest-api/rest-intro.html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4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14893</TotalTime>
  <Words>364</Words>
  <Application>Microsoft Office PowerPoint</Application>
  <PresentationFormat>On-screen Show (16:9)</PresentationFormat>
  <Paragraphs>100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B – Using Couchbase</vt:lpstr>
      <vt:lpstr>Agenda</vt:lpstr>
      <vt:lpstr>Open source FTW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SDK: .NET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454</cp:revision>
  <dcterms:created xsi:type="dcterms:W3CDTF">2014-10-22T15:36:28Z</dcterms:created>
  <dcterms:modified xsi:type="dcterms:W3CDTF">2017-02-17T22:40:09Z</dcterms:modified>
  <cp:category/>
</cp:coreProperties>
</file>