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4"/>
  </p:notesMasterIdLst>
  <p:handoutMasterIdLst>
    <p:handoutMasterId r:id="rId25"/>
  </p:handoutMasterIdLst>
  <p:sldIdLst>
    <p:sldId id="444" r:id="rId3"/>
    <p:sldId id="445" r:id="rId4"/>
    <p:sldId id="497" r:id="rId5"/>
    <p:sldId id="472" r:id="rId6"/>
    <p:sldId id="488" r:id="rId7"/>
    <p:sldId id="485" r:id="rId8"/>
    <p:sldId id="495" r:id="rId9"/>
    <p:sldId id="486" r:id="rId10"/>
    <p:sldId id="496" r:id="rId11"/>
    <p:sldId id="500" r:id="rId12"/>
    <p:sldId id="487" r:id="rId13"/>
    <p:sldId id="489" r:id="rId14"/>
    <p:sldId id="498" r:id="rId15"/>
    <p:sldId id="499" r:id="rId16"/>
    <p:sldId id="490" r:id="rId17"/>
    <p:sldId id="491" r:id="rId18"/>
    <p:sldId id="492" r:id="rId19"/>
    <p:sldId id="501" r:id="rId20"/>
    <p:sldId id="493" r:id="rId21"/>
    <p:sldId id="494" r:id="rId22"/>
    <p:sldId id="48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7"/>
            <p14:sldId id="472"/>
            <p14:sldId id="488"/>
            <p14:sldId id="485"/>
            <p14:sldId id="495"/>
            <p14:sldId id="486"/>
            <p14:sldId id="496"/>
            <p14:sldId id="500"/>
            <p14:sldId id="487"/>
            <p14:sldId id="489"/>
            <p14:sldId id="498"/>
            <p14:sldId id="499"/>
            <p14:sldId id="490"/>
            <p14:sldId id="491"/>
            <p14:sldId id="492"/>
            <p14:sldId id="501"/>
            <p14:sldId id="493"/>
            <p14:sldId id="49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87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Ubuntu 16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Mac</a:t>
            </a:r>
            <a:r>
              <a:rPr lang="en-US" sz="1200" baseline="0" dirty="0">
                <a:latin typeface="+mn-lt"/>
              </a:rPr>
              <a:t> OS X “Sierra”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baseline="0" dirty="0">
                <a:latin typeface="+mn-lt"/>
              </a:rPr>
              <a:t>If you don’t have those, you can use a cloud instance, or </a:t>
            </a:r>
            <a:r>
              <a:rPr lang="en-US" sz="1200" baseline="0" dirty="0" err="1">
                <a:latin typeface="+mn-lt"/>
              </a:rPr>
              <a:t>docker</a:t>
            </a:r>
            <a:r>
              <a:rPr lang="en-US" sz="1200" baseline="0" dirty="0">
                <a:latin typeface="+mn-lt"/>
              </a:rPr>
              <a:t>, or a VM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optionally create a bucket called 'default'. You can skip this, and I recommend not using a bucket named 'default' in production. But for this lab it's fine.</a:t>
            </a:r>
          </a:p>
          <a:p>
            <a:r>
              <a:rPr lang="en-US" dirty="0"/>
              <a:t>I'd recommend not using the full RAM quota, but it can be changed later</a:t>
            </a:r>
          </a:p>
          <a:p>
            <a:r>
              <a:rPr lang="en-US" dirty="0"/>
              <a:t>Recommend sticking with the default settings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Edition is what we're using today. You need a license to go into production with it, but for development it's totally fine.</a:t>
            </a:r>
          </a:p>
          <a:p>
            <a:endParaRPr lang="en-US" dirty="0"/>
          </a:p>
          <a:p>
            <a:r>
              <a:rPr lang="en-US" dirty="0"/>
              <a:t>There's also a free Community Edition that you can go into production with, it's usually one release behind, and there are some features that will always be enterprise only.</a:t>
            </a:r>
          </a:p>
          <a:p>
            <a:br>
              <a:rPr lang="en-US" dirty="0"/>
            </a:br>
            <a:r>
              <a:rPr lang="en-US" dirty="0"/>
              <a:t>I don't think we're using any enterprise features in today's lab, but I will call them out if I see them.</a:t>
            </a:r>
          </a:p>
          <a:p>
            <a:endParaRPr lang="en-US" dirty="0"/>
          </a:p>
          <a:p>
            <a:r>
              <a:rPr lang="en-US" dirty="0"/>
              <a:t>If you have licensing questions, come talk to me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 a username/password for admin</a:t>
            </a:r>
          </a:p>
          <a:p>
            <a:r>
              <a:rPr lang="en-US" dirty="0"/>
              <a:t>Don't forget these credentials, write them down if you have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see this screen, </a:t>
            </a:r>
            <a:r>
              <a:rPr lang="en-US"/>
              <a:t>you've completed the workshop!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network settings may not be optimal</a:t>
            </a:r>
            <a:r>
              <a:rPr lang="en-US" baseline="0" dirty="0"/>
              <a:t> for going into production. They are simplified for this lab.</a:t>
            </a:r>
          </a:p>
          <a:p>
            <a:endParaRPr lang="en-US" baseline="0" dirty="0"/>
          </a:p>
          <a:p>
            <a:r>
              <a:rPr lang="en-US" baseline="0" dirty="0"/>
              <a:t>Azure will be getting easier soon, especially when it comes to multi-node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will be getting easier soon, especially when it comes to multi-node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not going to teach you </a:t>
            </a:r>
            <a:r>
              <a:rPr lang="en-US" dirty="0" err="1"/>
              <a:t>docker</a:t>
            </a:r>
            <a:r>
              <a:rPr lang="en-US" dirty="0"/>
              <a:t> in this workshop, but using </a:t>
            </a:r>
            <a:r>
              <a:rPr lang="en-US" dirty="0" err="1"/>
              <a:t>docker</a:t>
            </a:r>
            <a:r>
              <a:rPr lang="en-US" dirty="0"/>
              <a:t> is an option.</a:t>
            </a:r>
          </a:p>
          <a:p>
            <a:endParaRPr lang="en-US" dirty="0"/>
          </a:p>
          <a:p>
            <a:r>
              <a:rPr lang="en-US" dirty="0"/>
              <a:t>If you</a:t>
            </a:r>
            <a:r>
              <a:rPr lang="en-US" baseline="0" dirty="0"/>
              <a:t> have not already installed </a:t>
            </a:r>
            <a:r>
              <a:rPr lang="en-US" baseline="0" dirty="0" err="1"/>
              <a:t>couchbase</a:t>
            </a:r>
            <a:r>
              <a:rPr lang="en-US" baseline="0" dirty="0"/>
              <a:t> with </a:t>
            </a:r>
            <a:r>
              <a:rPr lang="en-US" baseline="0" dirty="0" err="1"/>
              <a:t>docker</a:t>
            </a:r>
            <a:r>
              <a:rPr lang="en-US" baseline="0" dirty="0"/>
              <a:t>, I recommend that you do it this way</a:t>
            </a:r>
          </a:p>
          <a:p>
            <a:r>
              <a:rPr lang="en-US" baseline="0" dirty="0"/>
              <a:t>Normally, you don’t have to take these steps, and </a:t>
            </a:r>
            <a:r>
              <a:rPr lang="en-US" baseline="0" dirty="0" err="1"/>
              <a:t>docker</a:t>
            </a:r>
            <a:r>
              <a:rPr lang="en-US" baseline="0" dirty="0"/>
              <a:t> will find the image online at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r>
              <a:rPr lang="en-US" baseline="0" dirty="0"/>
              <a:t>But since we are all on hotel </a:t>
            </a:r>
            <a:r>
              <a:rPr lang="en-US" baseline="0" dirty="0" err="1"/>
              <a:t>wifi</a:t>
            </a:r>
            <a:r>
              <a:rPr lang="en-US" baseline="0" dirty="0"/>
              <a:t> at the same time, I recommend you do this (unless the </a:t>
            </a:r>
            <a:r>
              <a:rPr lang="en-US" baseline="0" dirty="0" err="1"/>
              <a:t>wifi</a:t>
            </a:r>
            <a:r>
              <a:rPr lang="en-US" baseline="0" dirty="0"/>
              <a:t> is really good)</a:t>
            </a:r>
          </a:p>
          <a:p>
            <a:endParaRPr lang="en-US" baseline="0" dirty="0"/>
          </a:p>
          <a:p>
            <a:r>
              <a:rPr lang="en-US" baseline="0" dirty="0"/>
              <a:t>(I used </a:t>
            </a:r>
            <a:r>
              <a:rPr lang="en-US" baseline="0" dirty="0" err="1"/>
              <a:t>docker</a:t>
            </a:r>
            <a:r>
              <a:rPr lang="en-US" baseline="0" dirty="0"/>
              <a:t> save couchbase:4.6.1 –o couchbase461.tar to create the tar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tagged</a:t>
            </a:r>
            <a:r>
              <a:rPr lang="en-US" baseline="0" dirty="0"/>
              <a:t> the version that we just loaded with couchbase:4.6.0 this should work.</a:t>
            </a:r>
          </a:p>
          <a:p>
            <a:r>
              <a:rPr lang="en-US" baseline="0" dirty="0"/>
              <a:t>Normally, when you are trying this at home, you can skip that previous slide and just do this.</a:t>
            </a:r>
          </a:p>
          <a:p>
            <a:endParaRPr lang="en-US" dirty="0"/>
          </a:p>
          <a:p>
            <a:r>
              <a:rPr lang="en-US" dirty="0"/>
              <a:t>-d run detached so</a:t>
            </a:r>
            <a:r>
              <a:rPr lang="en-US" baseline="0" dirty="0"/>
              <a:t> we get returned to the command line</a:t>
            </a:r>
          </a:p>
          <a:p>
            <a:r>
              <a:rPr lang="en-US" baseline="0" dirty="0"/>
              <a:t>--name to give it a friendly name of “</a:t>
            </a:r>
            <a:r>
              <a:rPr lang="en-US" baseline="0" dirty="0" err="1"/>
              <a:t>db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-p to specify which ports to publish</a:t>
            </a:r>
          </a:p>
          <a:p>
            <a:r>
              <a:rPr lang="en-US" baseline="0" dirty="0"/>
              <a:t>And finally ‘</a:t>
            </a:r>
            <a:r>
              <a:rPr lang="en-US" baseline="0" dirty="0" err="1"/>
              <a:t>couchbase</a:t>
            </a:r>
            <a:r>
              <a:rPr lang="en-US" baseline="0" dirty="0"/>
              <a:t>’ to pull the </a:t>
            </a:r>
            <a:r>
              <a:rPr lang="en-US" baseline="0" dirty="0" err="1"/>
              <a:t>couchbase</a:t>
            </a:r>
            <a:r>
              <a:rPr lang="en-US" baseline="0" dirty="0"/>
              <a:t> image from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docker</a:t>
            </a:r>
            <a:r>
              <a:rPr lang="en-US" dirty="0"/>
              <a:t>-compose</a:t>
            </a:r>
            <a:r>
              <a:rPr lang="en-US" baseline="0" dirty="0"/>
              <a:t> to do this as well, but we’re just doing the one image so it doesn’t make much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see this, then you've completed the first part of the lab!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Text</a:t>
            </a:r>
            <a:r>
              <a:rPr lang="en-US" baseline="0" dirty="0"/>
              <a:t> is optional</a:t>
            </a:r>
          </a:p>
          <a:p>
            <a:r>
              <a:rPr lang="en-US" baseline="0" dirty="0"/>
              <a:t>Not using it in this workshop, but if you want to check it out later install it now</a:t>
            </a:r>
          </a:p>
          <a:p>
            <a:endParaRPr lang="en-US" baseline="0" dirty="0"/>
          </a:p>
          <a:p>
            <a:r>
              <a:rPr lang="en-US" baseline="0" dirty="0"/>
              <a:t>The RAM available will vary; if you are on </a:t>
            </a:r>
            <a:r>
              <a:rPr lang="en-US" baseline="0" dirty="0" err="1"/>
              <a:t>docker</a:t>
            </a:r>
            <a:r>
              <a:rPr lang="en-US" baseline="0" dirty="0"/>
              <a:t> it will be low, but that's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 is sample data buckets</a:t>
            </a:r>
          </a:p>
          <a:p>
            <a:r>
              <a:rPr lang="en-US" dirty="0"/>
              <a:t>We aren't using them, and they can be installed later, so just hit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 err="1">
                <a:solidFill>
                  <a:schemeClr val="tx1"/>
                </a:solidFill>
                <a:latin typeface="+mj-lt"/>
              </a:rPr>
              <a:t>TechFest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2017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2017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couchbas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091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base.com/nosql-databases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uchbase.com/2016/june/couchbase-on-the-microsoft-azure-marketplace-vide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68.1.2.3:809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1 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7" y="1481137"/>
            <a:ext cx="8504005" cy="3181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 (offline)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543925" cy="15906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couchbase460.tar </a:t>
            </a:r>
            <a:r>
              <a:rPr lang="en-US" dirty="0"/>
              <a:t>available on USB drives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load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/the/path/to/couchbase461.tar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4456" y="1784817"/>
            <a:ext cx="2913529" cy="213192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303" y="4215426"/>
            <a:ext cx="4433047" cy="213192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couchbase:4.6.1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−−name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8091-8094:8091-8094 –p 11210:11210 couchbase:4.6.1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7" y="3400425"/>
            <a:ext cx="8820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799" y="1060737"/>
            <a:ext cx="4149452" cy="39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9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1.2 – Configuring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35386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99" y="1060737"/>
            <a:ext cx="4149452" cy="39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074" name="Picture 2" descr="Couchbase Server Setup Wiz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85888"/>
            <a:ext cx="64579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9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098" name="Picture 2" descr="Couchbase Server Setup Wizard Sample Buck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2009"/>
            <a:ext cx="6819900" cy="3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0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122" name="Picture 2" descr="Couchbase Server Setup Wizard Default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2" y="1000125"/>
            <a:ext cx="719776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7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23" y="721187"/>
            <a:ext cx="5684877" cy="41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6146" name="Picture 2" descr="Couchbase Server Setup Wizard Admin Credent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9" y="943485"/>
            <a:ext cx="7110412" cy="37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3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Basic Configuration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64" y="666634"/>
            <a:ext cx="4991111" cy="43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1.1 – Installing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19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Windows/Mac/Ubuntu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http://couchbase.com/nosql-databases/downloads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463" y="1721259"/>
            <a:ext cx="4847211" cy="31174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pic>
        <p:nvPicPr>
          <p:cNvPr id="1026" name="Picture 2" descr="Couchbase Server Install Wizar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2000"/>
            <a:ext cx="4752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https://portal.azure.com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1228725"/>
            <a:ext cx="8679754" cy="32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Create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1 Basics: Name, user name, </a:t>
            </a:r>
            <a:r>
              <a:rPr lang="en-US" sz="1800" dirty="0" err="1"/>
              <a:t>Auth</a:t>
            </a:r>
            <a:r>
              <a:rPr lang="en-US" sz="1800" dirty="0"/>
              <a:t> type, Password, Subscription, Resource Group, Location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2 Size: Pick a size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3 Settings: 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Virtual network -&gt; subnet name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inbound rule (TCP, source port *, destination port *)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outbound rule (TCP, destination port *, source port *)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4 Summary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5 Buy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deployment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the Public IP address, port 8091 (e.g. http://168.1.2.3:8091)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Video: </a:t>
            </a:r>
            <a:r>
              <a:rPr lang="en-US" sz="1800" dirty="0">
                <a:hlinkClick r:id="rId3"/>
              </a:rPr>
              <a:t>http://blog.couchbase.com/2017/june/couchbase-on-the-microsoft-azure-marketplace-video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https://aws.amazon.com/marketplace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29" y="1182670"/>
            <a:ext cx="4911057" cy="38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Continue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Choose pricing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VPC (or create new VPC)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Security Group (or create new security group based on seller settings)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Click “Accept”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initialization (EC2 console)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Public DNS port 8091 (e.g. </a:t>
            </a:r>
            <a:r>
              <a:rPr lang="en-US" sz="1800" dirty="0">
                <a:hlinkClick r:id="rId3"/>
              </a:rPr>
              <a:t>http://ec2-52-1-3-4.compute-1.amazonaws.com:8091</a:t>
            </a:r>
            <a:r>
              <a:rPr lang="en-US" sz="18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9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14992</TotalTime>
  <Words>899</Words>
  <Application>Microsoft Office PowerPoint</Application>
  <PresentationFormat>On-screen Show (16:9)</PresentationFormat>
  <Paragraphs>119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1 – Setting up Couchbase</vt:lpstr>
      <vt:lpstr>Agenda</vt:lpstr>
      <vt:lpstr>1.1 – Installing Couchbase Server</vt:lpstr>
      <vt:lpstr>Install Locally: Windows/Mac/Ubuntu</vt:lpstr>
      <vt:lpstr>Install</vt:lpstr>
      <vt:lpstr>Install on Cloud: Azure</vt:lpstr>
      <vt:lpstr>Install on Cloud: Azure</vt:lpstr>
      <vt:lpstr>Install on Cloud: Amazon</vt:lpstr>
      <vt:lpstr>Install on Cloud: Amazon</vt:lpstr>
      <vt:lpstr>Install with Docker (offline)</vt:lpstr>
      <vt:lpstr>Install with Docker</vt:lpstr>
      <vt:lpstr>Configuration</vt:lpstr>
      <vt:lpstr>1.2 – Configuring Couchbase Server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488</cp:revision>
  <dcterms:created xsi:type="dcterms:W3CDTF">2014-10-22T15:36:28Z</dcterms:created>
  <dcterms:modified xsi:type="dcterms:W3CDTF">2017-03-22T13:54:17Z</dcterms:modified>
  <cp:category/>
</cp:coreProperties>
</file>