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3"/>
  </p:notesMasterIdLst>
  <p:handoutMasterIdLst>
    <p:handoutMasterId r:id="rId24"/>
  </p:handoutMasterIdLst>
  <p:sldIdLst>
    <p:sldId id="444" r:id="rId3"/>
    <p:sldId id="445" r:id="rId4"/>
    <p:sldId id="497" r:id="rId5"/>
    <p:sldId id="472" r:id="rId6"/>
    <p:sldId id="488" r:id="rId7"/>
    <p:sldId id="485" r:id="rId8"/>
    <p:sldId id="495" r:id="rId9"/>
    <p:sldId id="486" r:id="rId10"/>
    <p:sldId id="496" r:id="rId11"/>
    <p:sldId id="500" r:id="rId12"/>
    <p:sldId id="487" r:id="rId13"/>
    <p:sldId id="489" r:id="rId14"/>
    <p:sldId id="498" r:id="rId15"/>
    <p:sldId id="499" r:id="rId16"/>
    <p:sldId id="490" r:id="rId17"/>
    <p:sldId id="491" r:id="rId18"/>
    <p:sldId id="492" r:id="rId19"/>
    <p:sldId id="493" r:id="rId20"/>
    <p:sldId id="494" r:id="rId21"/>
    <p:sldId id="484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7"/>
            <p14:sldId id="472"/>
            <p14:sldId id="488"/>
            <p14:sldId id="485"/>
            <p14:sldId id="495"/>
            <p14:sldId id="486"/>
            <p14:sldId id="496"/>
            <p14:sldId id="500"/>
            <p14:sldId id="487"/>
            <p14:sldId id="489"/>
            <p14:sldId id="498"/>
            <p14:sldId id="499"/>
            <p14:sldId id="490"/>
            <p14:sldId id="491"/>
            <p14:sldId id="492"/>
            <p14:sldId id="493"/>
            <p14:sldId id="494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53" autoAdjust="0"/>
    <p:restoredTop sz="70595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542" y="102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r>
              <a:rPr lang="en-US" sz="1200" dirty="0">
                <a:latin typeface="+mn-lt"/>
              </a:rPr>
              <a:t>Doesn’t work on Ubuntu 16</a:t>
            </a:r>
          </a:p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r>
              <a:rPr lang="en-US" sz="1200" dirty="0">
                <a:latin typeface="+mn-lt"/>
              </a:rPr>
              <a:t>Doesn’t work on Mac</a:t>
            </a:r>
            <a:r>
              <a:rPr lang="en-US" sz="1200" baseline="0" dirty="0">
                <a:latin typeface="+mn-lt"/>
              </a:rPr>
              <a:t> OS X “Sierra”</a:t>
            </a:r>
          </a:p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r>
              <a:rPr lang="en-US" sz="1200" baseline="0" dirty="0">
                <a:latin typeface="+mn-lt"/>
              </a:rPr>
              <a:t>If you don’t have those, you can use a cloud instance, or </a:t>
            </a:r>
            <a:r>
              <a:rPr lang="en-US" sz="1200" baseline="0" dirty="0" err="1">
                <a:latin typeface="+mn-lt"/>
              </a:rPr>
              <a:t>docker</a:t>
            </a:r>
            <a:r>
              <a:rPr lang="en-US" sz="1200" baseline="0" dirty="0">
                <a:latin typeface="+mn-lt"/>
              </a:rPr>
              <a:t>, or a VM</a:t>
            </a:r>
            <a:endParaRPr lang="en-US" sz="1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1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29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network settings may not be optimal</a:t>
            </a:r>
            <a:r>
              <a:rPr lang="en-US" baseline="0" dirty="0"/>
              <a:t> for going into production. They are simplified for this lab.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23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</a:t>
            </a:r>
            <a:r>
              <a:rPr lang="en-US" baseline="0" dirty="0"/>
              <a:t> have not already installed </a:t>
            </a:r>
            <a:r>
              <a:rPr lang="en-US" baseline="0" dirty="0" err="1"/>
              <a:t>couchbase</a:t>
            </a:r>
            <a:r>
              <a:rPr lang="en-US" baseline="0" dirty="0"/>
              <a:t> with </a:t>
            </a:r>
            <a:r>
              <a:rPr lang="en-US" baseline="0" dirty="0" err="1"/>
              <a:t>docker</a:t>
            </a:r>
            <a:r>
              <a:rPr lang="en-US" baseline="0" dirty="0"/>
              <a:t>, I recommend that you do it this way</a:t>
            </a:r>
          </a:p>
          <a:p>
            <a:r>
              <a:rPr lang="en-US" baseline="0" dirty="0"/>
              <a:t>Normally, you don’t have to take these steps, and </a:t>
            </a:r>
            <a:r>
              <a:rPr lang="en-US" baseline="0" dirty="0" err="1"/>
              <a:t>docker</a:t>
            </a:r>
            <a:r>
              <a:rPr lang="en-US" baseline="0" dirty="0"/>
              <a:t> will find the image online at </a:t>
            </a:r>
            <a:r>
              <a:rPr lang="en-US" baseline="0" dirty="0" err="1"/>
              <a:t>docker</a:t>
            </a:r>
            <a:r>
              <a:rPr lang="en-US" baseline="0" dirty="0"/>
              <a:t> hub</a:t>
            </a:r>
          </a:p>
          <a:p>
            <a:r>
              <a:rPr lang="en-US" baseline="0" dirty="0"/>
              <a:t>But since we are all on hotel </a:t>
            </a:r>
            <a:r>
              <a:rPr lang="en-US" baseline="0" dirty="0" err="1"/>
              <a:t>wifi</a:t>
            </a:r>
            <a:r>
              <a:rPr lang="en-US" baseline="0" dirty="0"/>
              <a:t> at the same time, I recommend you do this (unless the </a:t>
            </a:r>
            <a:r>
              <a:rPr lang="en-US" baseline="0" dirty="0" err="1"/>
              <a:t>wifi</a:t>
            </a:r>
            <a:r>
              <a:rPr lang="en-US" baseline="0" dirty="0"/>
              <a:t> is really good)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9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we tagged</a:t>
            </a:r>
            <a:r>
              <a:rPr lang="en-US" baseline="0" dirty="0"/>
              <a:t> the version that we just loaded with couchbase:4.6.0 this should work.</a:t>
            </a:r>
          </a:p>
          <a:p>
            <a:r>
              <a:rPr lang="en-US" baseline="0" dirty="0"/>
              <a:t>Normally, when you are trying this at home, you can skip that previous slide and just do this.</a:t>
            </a:r>
          </a:p>
          <a:p>
            <a:endParaRPr lang="en-US" dirty="0"/>
          </a:p>
          <a:p>
            <a:r>
              <a:rPr lang="en-US" dirty="0"/>
              <a:t>-d run detached so</a:t>
            </a:r>
            <a:r>
              <a:rPr lang="en-US" baseline="0" dirty="0"/>
              <a:t> we get returned to the command line</a:t>
            </a:r>
          </a:p>
          <a:p>
            <a:r>
              <a:rPr lang="en-US" baseline="0" dirty="0"/>
              <a:t>--name to give it a friendly name of “</a:t>
            </a:r>
            <a:r>
              <a:rPr lang="en-US" baseline="0" dirty="0" err="1"/>
              <a:t>db</a:t>
            </a:r>
            <a:r>
              <a:rPr lang="en-US" baseline="0" dirty="0"/>
              <a:t>”</a:t>
            </a:r>
          </a:p>
          <a:p>
            <a:r>
              <a:rPr lang="en-US" baseline="0" dirty="0"/>
              <a:t>-p to specify which ports to publish</a:t>
            </a:r>
          </a:p>
          <a:p>
            <a:r>
              <a:rPr lang="en-US" baseline="0" dirty="0"/>
              <a:t>And finally ‘</a:t>
            </a:r>
            <a:r>
              <a:rPr lang="en-US" baseline="0" dirty="0" err="1"/>
              <a:t>couchbase</a:t>
            </a:r>
            <a:r>
              <a:rPr lang="en-US" baseline="0" dirty="0"/>
              <a:t>’ to pull the </a:t>
            </a:r>
            <a:r>
              <a:rPr lang="en-US" baseline="0" dirty="0" err="1"/>
              <a:t>couchbase</a:t>
            </a:r>
            <a:r>
              <a:rPr lang="en-US" baseline="0" dirty="0"/>
              <a:t> image from </a:t>
            </a:r>
            <a:r>
              <a:rPr lang="en-US" baseline="0" dirty="0" err="1"/>
              <a:t>docker</a:t>
            </a:r>
            <a:r>
              <a:rPr lang="en-US" baseline="0" dirty="0"/>
              <a:t> hub</a:t>
            </a:r>
          </a:p>
          <a:p>
            <a:endParaRPr lang="en-US" dirty="0"/>
          </a:p>
          <a:p>
            <a:r>
              <a:rPr lang="en-US" dirty="0"/>
              <a:t>You can use </a:t>
            </a:r>
            <a:r>
              <a:rPr lang="en-US" dirty="0" err="1"/>
              <a:t>docker</a:t>
            </a:r>
            <a:r>
              <a:rPr lang="en-US" dirty="0"/>
              <a:t>-compose</a:t>
            </a:r>
            <a:r>
              <a:rPr lang="en-US" baseline="0" dirty="0"/>
              <a:t> to do this as well, but we’re just doing the one image so it doesn’t make much difference.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49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96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Text</a:t>
            </a:r>
            <a:r>
              <a:rPr lang="en-US" baseline="0" dirty="0"/>
              <a:t> is optional</a:t>
            </a:r>
          </a:p>
          <a:p>
            <a:r>
              <a:rPr lang="en-US" baseline="0" dirty="0"/>
              <a:t>Not using it in this workshop, but if you want to check it out later, you may as well install it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©2017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©2017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©2017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©2017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©2017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 err="1">
                <a:solidFill>
                  <a:schemeClr val="tx1"/>
                </a:solidFill>
                <a:latin typeface="+mj-lt"/>
              </a:rPr>
              <a:t>TechFest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2017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2017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couchbas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ocalhost:8091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1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uchbase.com/nosql-databases/downl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ouchbase.com/2016/june/couchbase-on-the-microsoft-azure-marketplace-vide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ws.amazon.com/marketplace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68.1.2.3:8091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1 – Setting up </a:t>
            </a:r>
            <a:r>
              <a:rPr lang="en-US" sz="3600" dirty="0" err="1"/>
              <a:t>Couchbase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with Docker (offline)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685800"/>
            <a:ext cx="8543925" cy="1590675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couchbase460.tar </a:t>
            </a:r>
            <a:r>
              <a:rPr lang="en-US" dirty="0"/>
              <a:t>available on USB drives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load –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/the/path/to/couchbase460.tar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43" y="1535874"/>
            <a:ext cx="8318437" cy="30540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78306" y="1499067"/>
            <a:ext cx="2913529" cy="213192"/>
          </a:xfrm>
          <a:prstGeom prst="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4777" y="3062901"/>
            <a:ext cx="4338917" cy="213192"/>
          </a:xfrm>
          <a:prstGeom prst="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1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with Docker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https://hub.docker.com/_/couchbase/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couchbase:4.5.1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-d −−name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-p 8091-8094:8091-8094 –p 11210:11210 couchbase:enterprise-4.6.0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-a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57" y="3423692"/>
            <a:ext cx="8658225" cy="98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2050" name="Picture 2" descr="Couchbase Server Conso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019483"/>
            <a:ext cx="4505325" cy="392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5812" y="600030"/>
            <a:ext cx="25138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4"/>
              </a:rPr>
              <a:t>http://localhost:8091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90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9249"/>
            <a:ext cx="7772400" cy="2338001"/>
          </a:xfrm>
        </p:spPr>
        <p:txBody>
          <a:bodyPr/>
          <a:lstStyle/>
          <a:p>
            <a:r>
              <a:rPr lang="en-US" sz="3600" dirty="0"/>
              <a:t>1.2 – Configuring </a:t>
            </a:r>
            <a:r>
              <a:rPr lang="en-US" sz="3600" dirty="0" err="1"/>
              <a:t>Couchbase</a:t>
            </a:r>
            <a:r>
              <a:rPr lang="en-US" sz="3600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1353863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2050" name="Picture 2" descr="Couchbase Server Conso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019483"/>
            <a:ext cx="4505325" cy="392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5812" y="600030"/>
            <a:ext cx="25138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http://localhost:8091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80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3074" name="Picture 2" descr="Couchbase Server Setup Wiz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385888"/>
            <a:ext cx="64579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796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4098" name="Picture 2" descr="Couchbase Server Setup Wizard Sample Buck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012009"/>
            <a:ext cx="6819900" cy="358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604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5122" name="Picture 2" descr="Couchbase Server Setup Wizard Default Buck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92" y="1000125"/>
            <a:ext cx="7197760" cy="358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472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6146" name="Picture 2" descr="Couchbase Server Setup Wizard Admin Credenti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9" y="943485"/>
            <a:ext cx="7110412" cy="372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536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64" y="666634"/>
            <a:ext cx="4991111" cy="430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6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Installation locally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Installation on cloud (Amazon / Azure)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Installation with Docker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Basic Configuration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9249"/>
            <a:ext cx="7772400" cy="2338001"/>
          </a:xfrm>
        </p:spPr>
        <p:txBody>
          <a:bodyPr/>
          <a:lstStyle/>
          <a:p>
            <a:r>
              <a:rPr lang="en-US" sz="3600" dirty="0"/>
              <a:t>1.1 – Installing </a:t>
            </a:r>
            <a:r>
              <a:rPr lang="en-US" sz="3600" dirty="0" err="1"/>
              <a:t>Couchbase</a:t>
            </a:r>
            <a:r>
              <a:rPr lang="en-US" sz="3600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31199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Locally: Windows/Mac/Ubuntu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http://couchbase.com/nosql-databases/downloads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USB thumb drives are available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165" y="1458065"/>
            <a:ext cx="5634596" cy="35891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0806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  <p:pic>
        <p:nvPicPr>
          <p:cNvPr id="1026" name="Picture 2" descr="Couchbase Server Install Wizard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762000"/>
            <a:ext cx="47529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16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Cloud: Azure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58" y="685800"/>
            <a:ext cx="8307668" cy="129540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000" dirty="0">
                <a:hlinkClick r:id="rId3"/>
              </a:rPr>
              <a:t>https://portal.azure.com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51" y="1229805"/>
            <a:ext cx="7531901" cy="333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6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Cloud: Azure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8" y="685800"/>
            <a:ext cx="8307668" cy="129540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1800" dirty="0"/>
              <a:t>Select </a:t>
            </a:r>
            <a:r>
              <a:rPr lang="en-US" sz="1800" dirty="0" err="1"/>
              <a:t>Couchbase</a:t>
            </a:r>
            <a:r>
              <a:rPr lang="en-US" sz="1800" dirty="0"/>
              <a:t> Server, click Create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Step 1 Basics: Name, user name, </a:t>
            </a:r>
            <a:r>
              <a:rPr lang="en-US" sz="1800" dirty="0" err="1"/>
              <a:t>Auth</a:t>
            </a:r>
            <a:r>
              <a:rPr lang="en-US" sz="1800" dirty="0"/>
              <a:t> type, Password, Subscription, Resource Group, Location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Step 2 Size: Pick a size (4 cores, 4gb RAM recommended)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Step 3 Settings: </a:t>
            </a:r>
          </a:p>
          <a:p>
            <a:pPr marL="569913" lvl="1" indent="-342900">
              <a:buFont typeface="Arial" charset="0"/>
              <a:buChar char="•"/>
            </a:pPr>
            <a:r>
              <a:rPr lang="en-US" sz="1400" dirty="0"/>
              <a:t>Virtual network -&gt; subnet name</a:t>
            </a:r>
          </a:p>
          <a:p>
            <a:pPr marL="569913" lvl="1" indent="-342900">
              <a:buFont typeface="Arial" charset="0"/>
              <a:buChar char="•"/>
            </a:pPr>
            <a:r>
              <a:rPr lang="en-US" sz="1400" dirty="0"/>
              <a:t>Network security group -&gt; add inbound rule (TCP, source port *, destination port *)</a:t>
            </a:r>
          </a:p>
          <a:p>
            <a:pPr marL="569913" lvl="1" indent="-342900">
              <a:buFont typeface="Arial" charset="0"/>
              <a:buChar char="•"/>
            </a:pPr>
            <a:r>
              <a:rPr lang="en-US" sz="1400" dirty="0"/>
              <a:t>Network security group -&gt; add outbound rule (TCP, destination port *, source port *)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Step 4 Summary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Step 5 Buy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Wait for deployment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Access </a:t>
            </a:r>
            <a:r>
              <a:rPr lang="en-US" sz="1800" dirty="0" err="1"/>
              <a:t>Couchbase</a:t>
            </a:r>
            <a:r>
              <a:rPr lang="en-US" sz="1800" dirty="0"/>
              <a:t> Console via the Public IP address, port 8091 (e.g. http://168.1.2.3:8091)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Video: </a:t>
            </a:r>
            <a:r>
              <a:rPr lang="en-US" sz="1800" dirty="0">
                <a:hlinkClick r:id="rId3"/>
              </a:rPr>
              <a:t>http://blog.couchbase.com/2017/june/couchbase-on-the-microsoft-azure-marketplace-video</a:t>
            </a: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324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Cloud: Amazon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58" y="685800"/>
            <a:ext cx="8307668" cy="129540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000" dirty="0">
                <a:hlinkClick r:id="rId2"/>
              </a:rPr>
              <a:t>https://aws.amazon.com/marketplace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229" y="1182670"/>
            <a:ext cx="4911057" cy="38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Cloud: Amazon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8" y="685800"/>
            <a:ext cx="8307668" cy="129540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1800" dirty="0"/>
              <a:t>Select </a:t>
            </a:r>
            <a:r>
              <a:rPr lang="en-US" sz="1800" dirty="0" err="1"/>
              <a:t>Couchbase</a:t>
            </a:r>
            <a:r>
              <a:rPr lang="en-US" sz="1800" dirty="0"/>
              <a:t> Server, click Continue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Choose pricing (4 cores, 4gb RAM recommended)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Select VPC (or create new VPC)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Select Security Group (or create new security group based on seller settings)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Click “Accept”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Wait for initialization (EC2 console)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Access </a:t>
            </a:r>
            <a:r>
              <a:rPr lang="en-US" sz="1800" dirty="0" err="1"/>
              <a:t>Couchbase</a:t>
            </a:r>
            <a:r>
              <a:rPr lang="en-US" sz="1800" dirty="0"/>
              <a:t> Console via Public DNS port 8091 (e.g. </a:t>
            </a:r>
            <a:r>
              <a:rPr lang="en-US" sz="1800" dirty="0">
                <a:hlinkClick r:id="rId2"/>
              </a:rPr>
              <a:t>http://ec2-52-1-3-4.compute-1.amazonaws.com:8091</a:t>
            </a:r>
            <a:r>
              <a:rPr lang="en-US" sz="1800" dirty="0"/>
              <a:t>)</a:t>
            </a:r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98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14961</TotalTime>
  <Words>630</Words>
  <Application>Microsoft Office PowerPoint</Application>
  <PresentationFormat>On-screen Show (16:9)</PresentationFormat>
  <Paragraphs>88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Corbel</vt:lpstr>
      <vt:lpstr>Courier New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1 – Setting up Couchbase</vt:lpstr>
      <vt:lpstr>Agenda</vt:lpstr>
      <vt:lpstr>1.1 – Installing Couchbase Server</vt:lpstr>
      <vt:lpstr>Install Locally: Windows/Mac/Ubuntu</vt:lpstr>
      <vt:lpstr>Install</vt:lpstr>
      <vt:lpstr>Install on Cloud: Azure</vt:lpstr>
      <vt:lpstr>Install on Cloud: Azure</vt:lpstr>
      <vt:lpstr>Install on Cloud: Amazon</vt:lpstr>
      <vt:lpstr>Install on Cloud: Amazon</vt:lpstr>
      <vt:lpstr>Install with Docker (offline)</vt:lpstr>
      <vt:lpstr>Install with Docker</vt:lpstr>
      <vt:lpstr>Configuration</vt:lpstr>
      <vt:lpstr>1.2 – Configuring Couchbase Server</vt:lpstr>
      <vt:lpstr>Configuration</vt:lpstr>
      <vt:lpstr>Configuration</vt:lpstr>
      <vt:lpstr>Configuration</vt:lpstr>
      <vt:lpstr>Configuration</vt:lpstr>
      <vt:lpstr>Configuration</vt:lpstr>
      <vt:lpstr>Configuration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463</cp:revision>
  <dcterms:created xsi:type="dcterms:W3CDTF">2014-10-22T15:36:28Z</dcterms:created>
  <dcterms:modified xsi:type="dcterms:W3CDTF">2017-03-22T13:22:15Z</dcterms:modified>
  <cp:category/>
</cp:coreProperties>
</file>