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0"/>
  </p:notesMasterIdLst>
  <p:handoutMasterIdLst>
    <p:handoutMasterId r:id="rId21"/>
  </p:handoutMasterIdLst>
  <p:sldIdLst>
    <p:sldId id="444" r:id="rId3"/>
    <p:sldId id="445" r:id="rId4"/>
    <p:sldId id="499" r:id="rId5"/>
    <p:sldId id="505" r:id="rId6"/>
    <p:sldId id="508" r:id="rId7"/>
    <p:sldId id="493" r:id="rId8"/>
    <p:sldId id="506" r:id="rId9"/>
    <p:sldId id="507" r:id="rId10"/>
    <p:sldId id="490" r:id="rId11"/>
    <p:sldId id="500" r:id="rId12"/>
    <p:sldId id="501" r:id="rId13"/>
    <p:sldId id="503" r:id="rId14"/>
    <p:sldId id="502" r:id="rId15"/>
    <p:sldId id="504" r:id="rId16"/>
    <p:sldId id="484" r:id="rId17"/>
    <p:sldId id="510" r:id="rId18"/>
    <p:sldId id="511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9"/>
            <p14:sldId id="505"/>
            <p14:sldId id="508"/>
            <p14:sldId id="493"/>
            <p14:sldId id="506"/>
            <p14:sldId id="507"/>
            <p14:sldId id="490"/>
            <p14:sldId id="500"/>
            <p14:sldId id="501"/>
            <p14:sldId id="503"/>
            <p14:sldId id="502"/>
            <p14:sldId id="504"/>
            <p14:sldId id="484"/>
            <p14:sldId id="510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12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08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results of the operations.</a:t>
            </a:r>
          </a:p>
          <a:p>
            <a:r>
              <a:rPr lang="en-US" dirty="0"/>
              <a:t>In this lab we’re not going to use all of these. I’ve also omitted some properties to make things a little simpler.</a:t>
            </a:r>
          </a:p>
          <a:p>
            <a:endParaRPr lang="en-US" dirty="0"/>
          </a:p>
          <a:p>
            <a:r>
              <a:rPr lang="en-US" dirty="0" err="1"/>
              <a:t>IResult</a:t>
            </a:r>
            <a:r>
              <a:rPr lang="en-US" dirty="0"/>
              <a:t> is the base interface for all results. </a:t>
            </a:r>
            <a:r>
              <a:rPr lang="en-US" dirty="0" err="1"/>
              <a:t>Success,Message,Exception</a:t>
            </a:r>
            <a:r>
              <a:rPr lang="en-US" dirty="0"/>
              <a:t> can be examined to see what went wrong, if anything</a:t>
            </a:r>
          </a:p>
          <a:p>
            <a:endParaRPr lang="en-US" dirty="0"/>
          </a:p>
          <a:p>
            <a:r>
              <a:rPr lang="en-US" dirty="0" err="1"/>
              <a:t>IDocumentResult</a:t>
            </a:r>
            <a:r>
              <a:rPr lang="en-US" dirty="0"/>
              <a:t> isn’t terribly interesting, except for maybe Status</a:t>
            </a:r>
          </a:p>
          <a:p>
            <a:endParaRPr lang="en-US" dirty="0"/>
          </a:p>
          <a:p>
            <a:r>
              <a:rPr lang="en-US" dirty="0"/>
              <a:t>For gets, again the Status might be useful. The Cas value is “check and set”, this is useful for locking. “Cas” might be a </a:t>
            </a:r>
            <a:r>
              <a:rPr lang="en-US" dirty="0" err="1"/>
              <a:t>couchbase</a:t>
            </a:r>
            <a:r>
              <a:rPr lang="en-US" dirty="0"/>
              <a:t> specific name, but other </a:t>
            </a:r>
            <a:r>
              <a:rPr lang="en-US" dirty="0" err="1"/>
              <a:t>nosql</a:t>
            </a:r>
            <a:r>
              <a:rPr lang="en-US" dirty="0"/>
              <a:t> database usually have something similar.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74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Couchbase</a:t>
            </a:r>
            <a:r>
              <a:rPr lang="en-US" dirty="0"/>
              <a:t>, Buckets have no indexing to start with. So N1QL queries won't work.</a:t>
            </a:r>
          </a:p>
          <a:p>
            <a:r>
              <a:rPr lang="en-US" dirty="0"/>
              <a:t>We can create a PRIMARY INDEX to enable all SQL queries. Note that this is basically like a table scan, so it's only recommended for development</a:t>
            </a:r>
          </a:p>
          <a:p>
            <a:endParaRPr lang="en-US" dirty="0"/>
          </a:p>
          <a:p>
            <a:r>
              <a:rPr lang="en-US" dirty="0"/>
              <a:t>Create a document in the web console</a:t>
            </a:r>
          </a:p>
          <a:p>
            <a:endParaRPr lang="en-US" dirty="0"/>
          </a:p>
          <a:p>
            <a:r>
              <a:rPr lang="en-US" dirty="0"/>
              <a:t>Select document(s) from a bucket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5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console program to do these things</a:t>
            </a:r>
          </a:p>
          <a:p>
            <a:endParaRPr lang="en-US" dirty="0"/>
          </a:p>
          <a:p>
            <a:r>
              <a:rPr lang="en-US" dirty="0"/>
              <a:t>To make things a little easier, I've given you a fill-in-the-blank version in </a:t>
            </a:r>
            <a:r>
              <a:rPr lang="en-US" dirty="0" err="1"/>
              <a:t>dotnet_workshop</a:t>
            </a:r>
            <a:r>
              <a:rPr lang="en-US" dirty="0"/>
              <a:t> and </a:t>
            </a:r>
            <a:r>
              <a:rPr lang="en-US" dirty="0" err="1"/>
              <a:t>dotnetcore_workshop</a:t>
            </a:r>
            <a:endParaRPr lang="en-US" dirty="0"/>
          </a:p>
          <a:p>
            <a:endParaRPr lang="en-US" dirty="0"/>
          </a:p>
          <a:p>
            <a:r>
              <a:rPr lang="en-US"/>
              <a:t>Just look for the TODOs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Couchbase</a:t>
            </a:r>
            <a:r>
              <a:rPr lang="en-US" dirty="0"/>
              <a:t> is open source</a:t>
            </a:r>
          </a:p>
          <a:p>
            <a:r>
              <a:rPr lang="en-US" dirty="0"/>
              <a:t>And so this lab is open source</a:t>
            </a:r>
          </a:p>
          <a:p>
            <a:r>
              <a:rPr lang="en-US" dirty="0"/>
              <a:t>Please feel</a:t>
            </a:r>
            <a:r>
              <a:rPr lang="en-US" baseline="0" dirty="0"/>
              <a:t> free to contribute, as this material will be used beyond this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Here's an example of a document.</a:t>
            </a:r>
          </a:p>
          <a:p>
            <a:endParaRPr lang="en-US" dirty="0"/>
          </a:p>
          <a:p>
            <a:r>
              <a:rPr lang="en-US" dirty="0"/>
              <a:t>There's a key and a value. The database knows this is a JSON document, so it's able to parse out the object, get individual values, and so on.</a:t>
            </a:r>
          </a:p>
          <a:p>
            <a:endParaRPr lang="en-US" dirty="0"/>
          </a:p>
          <a:p>
            <a:r>
              <a:rPr lang="en-US" dirty="0"/>
              <a:t>It's not a table. There are no columns, rows, etc.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couchbase</a:t>
            </a:r>
            <a:r>
              <a:rPr lang="en-US" dirty="0"/>
              <a:t>, documents are stored in a collection called a "bucket". Each document within the bucket must have a unique key.</a:t>
            </a:r>
          </a:p>
          <a:p>
            <a:endParaRPr lang="en-US" dirty="0"/>
          </a:p>
          <a:p>
            <a:r>
              <a:rPr lang="en-US" dirty="0"/>
              <a:t>Typically a bucket contains all kinds of documents. It might be helpful to divide them up in some way, by adding a "type" field, for instance</a:t>
            </a:r>
          </a:p>
          <a:p>
            <a:r>
              <a:rPr lang="en-US" dirty="0"/>
              <a:t>The "type" field isn't special to </a:t>
            </a:r>
            <a:r>
              <a:rPr lang="en-US" dirty="0" err="1"/>
              <a:t>couchbase</a:t>
            </a:r>
            <a:r>
              <a:rPr lang="en-US" dirty="0"/>
              <a:t>. Some document databases have a reserved field like _id, that's basically the same as the key</a:t>
            </a:r>
          </a:p>
          <a:p>
            <a:endParaRPr lang="en-US" dirty="0"/>
          </a:p>
          <a:p>
            <a:r>
              <a:rPr lang="en-US" dirty="0"/>
              <a:t>Some document databases allow you to a level of organization between a bucket and a document.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show you what I mean when I say the database understands JSON</a:t>
            </a:r>
          </a:p>
          <a:p>
            <a:r>
              <a:rPr lang="en-US" dirty="0"/>
              <a:t>Here's </a:t>
            </a:r>
            <a:r>
              <a:rPr lang="en-US" dirty="0" err="1"/>
              <a:t>Couchbase's</a:t>
            </a:r>
            <a:r>
              <a:rPr lang="en-US" dirty="0"/>
              <a:t> Query workbench</a:t>
            </a:r>
          </a:p>
          <a:p>
            <a:r>
              <a:rPr lang="en-US" dirty="0"/>
              <a:t>I can type in a SQL (N1QL) query here, I can reference fields within the JSON documents (t.name), I can use WHERE on fields, I can ORDER by fields,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If this were a plain key/value store, I couldn't do that, because my database has to allow for all kinds of data: XML, binary, text, whatever.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0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to one or more nodes</a:t>
            </a:r>
          </a:p>
          <a:p>
            <a:endParaRPr lang="en-US" dirty="0"/>
          </a:p>
          <a:p>
            <a:r>
              <a:rPr lang="en-US" dirty="0"/>
              <a:t>Get the bucket by name, password if you set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7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Document object. You can use any type, I’m using dynamic to be lazy.</a:t>
            </a:r>
          </a:p>
          <a:p>
            <a:endParaRPr lang="en-US" dirty="0"/>
          </a:p>
          <a:p>
            <a:r>
              <a:rPr lang="en-US" dirty="0"/>
              <a:t>Specify an Id, it can be any string, must be unique within the bucket. I’m using </a:t>
            </a:r>
            <a:r>
              <a:rPr lang="en-US" dirty="0" err="1"/>
              <a:t>Guid</a:t>
            </a:r>
            <a:r>
              <a:rPr lang="en-US" dirty="0"/>
              <a:t> to be lazy</a:t>
            </a:r>
          </a:p>
          <a:p>
            <a:endParaRPr lang="en-US" dirty="0"/>
          </a:p>
          <a:p>
            <a:r>
              <a:rPr lang="en-US" dirty="0"/>
              <a:t>Content is an instance of the type specified in the Document. It will be serialized to JSON. I’m using anonymous object to be lazy</a:t>
            </a:r>
          </a:p>
          <a:p>
            <a:endParaRPr lang="en-US" dirty="0"/>
          </a:p>
          <a:p>
            <a:r>
              <a:rPr lang="en-US" dirty="0" err="1"/>
              <a:t>bucket.Insert</a:t>
            </a:r>
            <a:r>
              <a:rPr lang="en-US" dirty="0"/>
              <a:t> to save new document.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3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creates a new document, fails if it already exists.</a:t>
            </a:r>
          </a:p>
          <a:p>
            <a:r>
              <a:rPr lang="en-US" dirty="0" err="1"/>
              <a:t>Upsert</a:t>
            </a:r>
            <a:r>
              <a:rPr lang="en-US" dirty="0"/>
              <a:t> creates a new document, or updates existing document if it already exists</a:t>
            </a:r>
          </a:p>
          <a:p>
            <a:r>
              <a:rPr lang="en-US" dirty="0"/>
              <a:t>Replace updates existing document, fails if it doesn’t exist.</a:t>
            </a:r>
          </a:p>
          <a:p>
            <a:endParaRPr lang="en-US" dirty="0"/>
          </a:p>
          <a:p>
            <a:r>
              <a:rPr lang="en-US" dirty="0"/>
              <a:t>There are also </a:t>
            </a:r>
            <a:r>
              <a:rPr lang="en-US" dirty="0" err="1"/>
              <a:t>async</a:t>
            </a:r>
            <a:r>
              <a:rPr lang="en-US" dirty="0"/>
              <a:t> versions</a:t>
            </a:r>
          </a:p>
          <a:p>
            <a:r>
              <a:rPr lang="en-US" dirty="0"/>
              <a:t>And with </a:t>
            </a:r>
            <a:r>
              <a:rPr lang="en-US" dirty="0" err="1"/>
              <a:t>async</a:t>
            </a:r>
            <a:r>
              <a:rPr lang="en-US" dirty="0"/>
              <a:t> you can perform the operation on multiple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75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Get&lt;T&gt; to get a document by key. It will be serialized into an object of they type you specify.</a:t>
            </a:r>
          </a:p>
          <a:p>
            <a:r>
              <a:rPr lang="en-US" dirty="0"/>
              <a:t>I’m using dynamic to be lazy</a:t>
            </a:r>
          </a:p>
          <a:p>
            <a:endParaRPr lang="en-US" dirty="0"/>
          </a:p>
          <a:p>
            <a:r>
              <a:rPr lang="en-US" dirty="0"/>
              <a:t>You can also get multiple documents at once by specifying multiple keys. The result will be a Dictionary of key and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labs/aspnet-nosql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2 – Using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Couchbase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025" y="1191220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ClientConfiguration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config.Servers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couchbase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://localhost"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ClusterHelper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.Initialize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(config);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Bucket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_bucket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ClusterHelper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.GetBucket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bucketname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3078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825" y="890202"/>
            <a:ext cx="88963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47824" y="900665"/>
            <a:ext cx="59817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 doc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Document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Id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.NewGuid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Content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"Connie"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"James"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city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"Columbus, Ohio"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country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"USA"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type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"person"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(doc);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664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Insert, Replace, </a:t>
            </a:r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2424" y="936710"/>
            <a:ext cx="8391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result1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result2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bucket.Upsert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result3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423" y="2002529"/>
            <a:ext cx="8391525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result4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result5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bucket.UpsertAsync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result6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bucket.ReplaceAsync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&gt;[]&gt; result7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{ document, document2 });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&gt;[]&gt; result8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bucket.UpsertAsync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{ document, document2 });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&gt;[]&gt; result9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bucket.ReplaceAsync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{ document, document2 });</a:t>
            </a:r>
          </a:p>
        </p:txBody>
      </p:sp>
    </p:spTree>
    <p:extLst>
      <p:ext uri="{BB962C8B-B14F-4D97-AF65-F5344CB8AC3E}">
        <p14:creationId xmlns:p14="http://schemas.microsoft.com/office/powerpoint/2010/main" val="33728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</p:spPr>
        <p:txBody>
          <a:bodyPr/>
          <a:lstStyle/>
          <a:p>
            <a:r>
              <a:rPr lang="en-US" dirty="0"/>
              <a:t>Getting document(s) by key(s)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57" y="1538584"/>
            <a:ext cx="8869643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IDictionary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multipleDocuments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"key3"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60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57836" y="814685"/>
            <a:ext cx="3971924" cy="1384995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IResult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Success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52425" y="2600772"/>
            <a:ext cx="3714750" cy="78483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ResponseStatus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Status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425" y="3756006"/>
            <a:ext cx="3714750" cy="78483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Document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Document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52975" y="2600772"/>
            <a:ext cx="4086225" cy="92333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ulong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Cas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ResponseStatus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Status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52975" y="3894505"/>
            <a:ext cx="4086225" cy="646331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Value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1979" y="2307045"/>
            <a:ext cx="185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Insert, Replace, </a:t>
            </a:r>
            <a:r>
              <a:rPr lang="en-US" sz="1400" dirty="0" err="1"/>
              <a:t>Upsert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1172" y="2294514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57271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N1QL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Create a primary index on default bucket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227013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         CREATE PRIMARY INDEX on `default`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Add document(s) to default bucket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569913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Use “Create Document” button in Documents view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SELECT documents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227013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         SELECT d.* FROM `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bucketname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` 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2: Using SDK in "Hello World"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838200"/>
            <a:ext cx="8717242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Write a console </a:t>
            </a:r>
            <a:r>
              <a:rPr lang="en-US" dirty="0">
                <a:solidFill>
                  <a:srgbClr val="1E1C1C"/>
                </a:solidFill>
                <a:latin typeface="Corbel"/>
              </a:rPr>
              <a:t>program that:</a:t>
            </a:r>
          </a:p>
          <a:p>
            <a:pPr marL="569913" lvl="1" indent="-342900">
              <a:buClr>
                <a:srgbClr val="178ADB"/>
              </a:buClr>
              <a:buFont typeface="Arial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Insert document(s)</a:t>
            </a:r>
          </a:p>
          <a:p>
            <a:pPr marL="569913" lvl="1" indent="-342900">
              <a:buClr>
                <a:srgbClr val="178ADB"/>
              </a:buClr>
              <a:buFont typeface="Arial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Select documents with N1QL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Start with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dotnet_workshop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/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dotnetcore_workshop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folders</a:t>
            </a:r>
          </a:p>
          <a:p>
            <a:pPr marL="569913" lvl="1" indent="-342900">
              <a:buClr>
                <a:srgbClr val="178ADB"/>
              </a:buClr>
              <a:buFont typeface="Arial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Fill in the blanks: look for “TODO”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95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What is NoSQL?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What is a document database?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.NET SDK to interact with </a:t>
            </a:r>
            <a:r>
              <a:rPr lang="en-US" dirty="0" err="1"/>
              <a:t>Couchbase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FTW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https://github.com/couchbaselabs/aspnet-nosql-workshop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find a typo, mistake, or spot an improvement, please send a pull request!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Document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NoSQL is a umbrella term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We’ll be looking at a subset called “document databases”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It's like a key/value database: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key is some unique identifier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value is in a known format (typically JSON)</a:t>
            </a:r>
          </a:p>
        </p:txBody>
      </p:sp>
    </p:spTree>
    <p:extLst>
      <p:ext uri="{BB962C8B-B14F-4D97-AF65-F5344CB8AC3E}">
        <p14:creationId xmlns:p14="http://schemas.microsoft.com/office/powerpoint/2010/main" val="353860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Key: </a:t>
            </a:r>
            <a:r>
              <a:rPr lang="en-US" dirty="0"/>
              <a:t>Foo::123::456</a:t>
            </a:r>
          </a:p>
          <a:p>
            <a:endParaRPr lang="en-US" dirty="0"/>
          </a:p>
          <a:p>
            <a:r>
              <a:rPr lang="en-US" b="1" dirty="0"/>
              <a:t>Value: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	"name" : "Matt",</a:t>
            </a:r>
          </a:p>
          <a:p>
            <a:r>
              <a:rPr lang="en-US" dirty="0">
                <a:latin typeface="Consolas" panose="020B0609020204030204" pitchFamily="49" charset="0"/>
              </a:rPr>
              <a:t>		"twitter" : "@</a:t>
            </a:r>
            <a:r>
              <a:rPr lang="en-US" dirty="0" err="1">
                <a:latin typeface="Consolas" panose="020B0609020204030204" pitchFamily="49" charset="0"/>
              </a:rPr>
              <a:t>mgroves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		"</a:t>
            </a:r>
            <a:r>
              <a:rPr lang="en-US" dirty="0" err="1">
                <a:latin typeface="Consolas" panose="020B0609020204030204" pitchFamily="49" charset="0"/>
              </a:rPr>
              <a:t>favoriteMovies</a:t>
            </a:r>
            <a:r>
              <a:rPr lang="en-US" dirty="0">
                <a:latin typeface="Consolas" panose="020B0609020204030204" pitchFamily="49" charset="0"/>
              </a:rPr>
              <a:t>" : [</a:t>
            </a:r>
          </a:p>
          <a:p>
            <a:r>
              <a:rPr lang="en-US" dirty="0">
                <a:latin typeface="Consolas" panose="020B0609020204030204" pitchFamily="49" charset="0"/>
              </a:rPr>
              <a:t>			"Star Wars",</a:t>
            </a:r>
          </a:p>
          <a:p>
            <a:r>
              <a:rPr lang="en-US" dirty="0">
                <a:latin typeface="Consolas" panose="020B0609020204030204" pitchFamily="49" charset="0"/>
              </a:rPr>
              <a:t>		 	"Willy Wonka",</a:t>
            </a:r>
          </a:p>
          <a:p>
            <a:r>
              <a:rPr lang="en-US" dirty="0">
                <a:latin typeface="Consolas" panose="020B0609020204030204" pitchFamily="49" charset="0"/>
              </a:rPr>
              <a:t>		 	"Glitter"</a:t>
            </a:r>
          </a:p>
          <a:p>
            <a:r>
              <a:rPr lang="en-US" dirty="0">
                <a:latin typeface="Consolas" panose="020B0609020204030204" pitchFamily="49" charset="0"/>
              </a:rPr>
              <a:t>		],</a:t>
            </a:r>
          </a:p>
          <a:p>
            <a:r>
              <a:rPr lang="en-US" dirty="0">
                <a:latin typeface="Consolas" panose="020B0609020204030204" pitchFamily="49" charset="0"/>
              </a:rPr>
              <a:t>		"type" : "user"</a:t>
            </a:r>
          </a:p>
          <a:p>
            <a:r>
              <a:rPr lang="en-US" dirty="0">
                <a:latin typeface="Consolas" panose="020B0609020204030204" pitchFamily="49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67688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825" y="584671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907836"/>
            <a:ext cx="8182196" cy="37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8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NoSQL operations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Upsert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 (N1QL) options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Retrieving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NoSQL operations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Views/indexes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Map/Reduce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 (N1QL) options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03356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</p:spPr>
        <p:txBody>
          <a:bodyPr/>
          <a:lstStyle/>
          <a:p>
            <a:r>
              <a:rPr lang="en-US" dirty="0"/>
              <a:t>How to install .NET SDK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192405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NuGet</a:t>
            </a:r>
            <a:r>
              <a:rPr lang="en-US" sz="2200" dirty="0"/>
              <a:t>: Install-Package </a:t>
            </a:r>
            <a:r>
              <a:rPr lang="en-US" sz="2200" dirty="0" err="1"/>
              <a:t>CouchbaseNetClient</a:t>
            </a:r>
            <a:endParaRPr lang="en-US" sz="22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184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14974</TotalTime>
  <Words>1353</Words>
  <Application>Microsoft Office PowerPoint</Application>
  <PresentationFormat>On-screen Show (16:9)</PresentationFormat>
  <Paragraphs>228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Consolas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2 – Using Couchbase</vt:lpstr>
      <vt:lpstr>Agenda</vt:lpstr>
      <vt:lpstr>Open source FTW</vt:lpstr>
      <vt:lpstr>NoSQL: Document Database</vt:lpstr>
      <vt:lpstr>Document</vt:lpstr>
      <vt:lpstr>Query Workbench</vt:lpstr>
      <vt:lpstr>NoSQL: Saving data</vt:lpstr>
      <vt:lpstr>NoSQL: Retrieving Data</vt:lpstr>
      <vt:lpstr>How to install .NET SDK</vt:lpstr>
      <vt:lpstr>Connect to Couchbase</vt:lpstr>
      <vt:lpstr>Insert a document</vt:lpstr>
      <vt:lpstr>Insert, Replace, Upsert</vt:lpstr>
      <vt:lpstr>Getting document(s) by key(s)</vt:lpstr>
      <vt:lpstr>Results</vt:lpstr>
      <vt:lpstr>Questions</vt:lpstr>
      <vt:lpstr>Workshop 1: N1QL</vt:lpstr>
      <vt:lpstr>Workshop 2: Using SDK in "Hello World"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488</cp:revision>
  <dcterms:created xsi:type="dcterms:W3CDTF">2014-10-22T15:36:28Z</dcterms:created>
  <dcterms:modified xsi:type="dcterms:W3CDTF">2017-03-22T13:22:28Z</dcterms:modified>
  <cp:category/>
</cp:coreProperties>
</file>