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0"/>
  </p:notesMasterIdLst>
  <p:handoutMasterIdLst>
    <p:handoutMasterId r:id="rId21"/>
  </p:handoutMasterIdLst>
  <p:sldIdLst>
    <p:sldId id="444" r:id="rId3"/>
    <p:sldId id="445" r:id="rId4"/>
    <p:sldId id="496" r:id="rId5"/>
    <p:sldId id="494" r:id="rId6"/>
    <p:sldId id="500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02" r:id="rId17"/>
    <p:sldId id="501" r:id="rId18"/>
    <p:sldId id="48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494"/>
            <p14:sldId id="500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02"/>
            <p14:sldId id="501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69619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1512" y="78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need to start an entirely new project, but here’s how you can do it.</a:t>
            </a:r>
          </a:p>
          <a:p>
            <a:endParaRPr lang="en-US" dirty="0"/>
          </a:p>
          <a:p>
            <a:r>
              <a:rPr lang="en-US" dirty="0"/>
              <a:t>#1 – this installs the angular cli utility (I’m assuming you already have node/</a:t>
            </a:r>
            <a:r>
              <a:rPr lang="en-US" dirty="0" err="1"/>
              <a:t>npm</a:t>
            </a:r>
            <a:r>
              <a:rPr lang="en-US" dirty="0"/>
              <a:t> installed)</a:t>
            </a:r>
          </a:p>
          <a:p>
            <a:endParaRPr lang="en-US" dirty="0"/>
          </a:p>
          <a:p>
            <a:r>
              <a:rPr lang="en-US" dirty="0"/>
              <a:t>#2 – ng is the angular cli, ng new </a:t>
            </a:r>
            <a:r>
              <a:rPr lang="en-US" dirty="0" err="1"/>
              <a:t>projectname</a:t>
            </a:r>
            <a:r>
              <a:rPr lang="en-US" dirty="0"/>
              <a:t> creates a hello world project in angular</a:t>
            </a:r>
          </a:p>
          <a:p>
            <a:endParaRPr lang="en-US" dirty="0"/>
          </a:p>
          <a:p>
            <a:r>
              <a:rPr lang="en-US" dirty="0"/>
              <a:t>#3 – this is the hard part – you can generate a component, but then you have to write code to make that component do something</a:t>
            </a:r>
          </a:p>
          <a:p>
            <a:endParaRPr lang="en-US" dirty="0"/>
          </a:p>
          <a:p>
            <a:r>
              <a:rPr lang="en-US" dirty="0"/>
              <a:t>#4 – this is like compiling your angular project</a:t>
            </a:r>
          </a:p>
          <a:p>
            <a:endParaRPr lang="en-US" dirty="0"/>
          </a:p>
          <a:p>
            <a:r>
              <a:rPr lang="en-US" dirty="0"/>
              <a:t>#5 – this launches the angular site. You don’t have to do this, you could integrate it with your MVC site or </a:t>
            </a:r>
            <a:r>
              <a:rPr lang="en-US" dirty="0" err="1"/>
              <a:t>WebAPI</a:t>
            </a:r>
            <a:r>
              <a:rPr lang="en-US" dirty="0"/>
              <a:t> project, </a:t>
            </a:r>
            <a:r>
              <a:rPr lang="en-US" dirty="0" err="1"/>
              <a:t>etc</a:t>
            </a:r>
            <a:r>
              <a:rPr lang="en-US" dirty="0"/>
              <a:t>, but I want to demonstrate that angular is more decoupled</a:t>
            </a:r>
          </a:p>
          <a:p>
            <a:r>
              <a:rPr lang="en-US" dirty="0"/>
              <a:t>than a traditional site that just sprinkles in </a:t>
            </a:r>
            <a:r>
              <a:rPr lang="en-US" dirty="0" err="1"/>
              <a:t>javascript</a:t>
            </a:r>
            <a:r>
              <a:rPr lang="en-US" dirty="0"/>
              <a:t> with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0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started this workshop a while ago, but we haven’t been keeping up with Angular, so you might get an error message if you don’t use 1.0.0-beta.10</a:t>
            </a:r>
          </a:p>
          <a:p>
            <a:r>
              <a:rPr lang="en-US" baseline="0" dirty="0"/>
              <a:t>Then kick off the angular server with ng serve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lab we’re using </a:t>
            </a:r>
            <a:r>
              <a:rPr lang="en-US" dirty="0" err="1"/>
              <a:t>TypeScript</a:t>
            </a:r>
            <a:r>
              <a:rPr lang="en-US" dirty="0"/>
              <a:t>, which compiles to JavaScript</a:t>
            </a:r>
          </a:p>
          <a:p>
            <a:endParaRPr lang="en-US" dirty="0"/>
          </a:p>
          <a:p>
            <a:r>
              <a:rPr lang="en-US" dirty="0"/>
              <a:t>I’m not going to teach you </a:t>
            </a:r>
            <a:r>
              <a:rPr lang="en-US" dirty="0" err="1"/>
              <a:t>TypeScript</a:t>
            </a:r>
            <a:r>
              <a:rPr lang="en-US" dirty="0"/>
              <a:t> today, but for the most part, think of it like a strongly typed version of JavaScript</a:t>
            </a:r>
          </a:p>
          <a:p>
            <a:r>
              <a:rPr lang="en-US" dirty="0"/>
              <a:t>And if you have any problems, I’ll try to help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dirty="0" err="1"/>
              <a:t>AppComponent</a:t>
            </a:r>
            <a:r>
              <a:rPr lang="en-US" dirty="0"/>
              <a:t> is the “root” component that is bootstrapped</a:t>
            </a:r>
          </a:p>
          <a:p>
            <a:endParaRPr lang="en-US" dirty="0"/>
          </a:p>
          <a:p>
            <a:r>
              <a:rPr lang="en-US" dirty="0"/>
              <a:t>I also import other components, which roughly correspond to a page. </a:t>
            </a:r>
            <a:r>
              <a:rPr lang="en-US" dirty="0" err="1"/>
              <a:t>Kinda</a:t>
            </a:r>
            <a:r>
              <a:rPr lang="en-US" dirty="0"/>
              <a:t> like an ASP.NET </a:t>
            </a:r>
            <a:r>
              <a:rPr lang="en-US" dirty="0" err="1"/>
              <a:t>WebForms</a:t>
            </a:r>
            <a:r>
              <a:rPr lang="en-US" dirty="0"/>
              <a:t> page is how I think of it</a:t>
            </a:r>
          </a:p>
          <a:p>
            <a:endParaRPr lang="en-US" dirty="0"/>
          </a:p>
          <a:p>
            <a:r>
              <a:rPr lang="en-US" dirty="0"/>
              <a:t>The ‘imports’ are elements that can be injected into components as needed.</a:t>
            </a:r>
          </a:p>
          <a:p>
            <a:endParaRPr lang="en-US" dirty="0"/>
          </a:p>
          <a:p>
            <a:r>
              <a:rPr lang="en-US" dirty="0"/>
              <a:t>For instance, I’m importing </a:t>
            </a:r>
            <a:r>
              <a:rPr lang="en-US" dirty="0" err="1"/>
              <a:t>HttpModule</a:t>
            </a:r>
            <a:r>
              <a:rPr lang="en-US" dirty="0"/>
              <a:t> because I’ll want to make Http requests to the REST backend</a:t>
            </a:r>
          </a:p>
          <a:p>
            <a:r>
              <a:rPr lang="en-US" dirty="0"/>
              <a:t>The </a:t>
            </a:r>
            <a:r>
              <a:rPr lang="en-US" dirty="0" err="1"/>
              <a:t>RouterModule</a:t>
            </a:r>
            <a:r>
              <a:rPr lang="en-US" dirty="0"/>
              <a:t> is used to set up which routes go to which components</a:t>
            </a:r>
          </a:p>
          <a:p>
            <a:endParaRPr lang="en-US" dirty="0"/>
          </a:p>
          <a:p>
            <a:r>
              <a:rPr lang="en-US" dirty="0"/>
              <a:t>I’ve created a Utility provider that’s </a:t>
            </a:r>
            <a:r>
              <a:rPr lang="en-US" dirty="0" err="1"/>
              <a:t>injectible</a:t>
            </a:r>
            <a:r>
              <a:rPr lang="en-US" dirty="0"/>
              <a:t>, but it is not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basic structure of a component</a:t>
            </a:r>
          </a:p>
          <a:p>
            <a:r>
              <a:rPr lang="en-US" dirty="0"/>
              <a:t>Note that @Component associates this with an HTML file and (optionally) a CSS file</a:t>
            </a:r>
          </a:p>
          <a:p>
            <a:r>
              <a:rPr lang="en-US" dirty="0"/>
              <a:t>The HTML file can contain both raw HTML and angular templating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using the HTTP component to make a GET request to a given endpoint</a:t>
            </a:r>
          </a:p>
          <a:p>
            <a:r>
              <a:rPr lang="en-US" dirty="0"/>
              <a:t>It’s also using </a:t>
            </a:r>
            <a:r>
              <a:rPr lang="en-US" dirty="0" err="1"/>
              <a:t>RxJS</a:t>
            </a:r>
            <a:r>
              <a:rPr lang="en-US" dirty="0"/>
              <a:t> to treat HTTP requests as Observables</a:t>
            </a:r>
          </a:p>
          <a:p>
            <a:r>
              <a:rPr lang="en-US" dirty="0"/>
              <a:t>This is nice because we don’t need to worry about a bunch of callbacks, but you don’t have to use it</a:t>
            </a:r>
          </a:p>
          <a:p>
            <a:r>
              <a:rPr lang="en-US" dirty="0"/>
              <a:t>I’m also doing this request in the </a:t>
            </a:r>
            <a:r>
              <a:rPr lang="en-US" dirty="0" err="1"/>
              <a:t>ngOnInit</a:t>
            </a:r>
            <a:r>
              <a:rPr lang="en-US" dirty="0"/>
              <a:t> because doing an HTTP request should wait until initialization and not be in the constructor</a:t>
            </a:r>
          </a:p>
          <a:p>
            <a:endParaRPr lang="en-US" dirty="0"/>
          </a:p>
          <a:p>
            <a:r>
              <a:rPr lang="en-US" dirty="0"/>
              <a:t>After </a:t>
            </a:r>
            <a:r>
              <a:rPr lang="en-US" dirty="0" err="1"/>
              <a:t>ngOnInit</a:t>
            </a:r>
            <a:r>
              <a:rPr lang="en-US" dirty="0"/>
              <a:t> finishes, the people array will contain data. The list.component.html can reference this people object in order to display information.</a:t>
            </a:r>
          </a:p>
          <a:p>
            <a:endParaRPr lang="en-US" dirty="0"/>
          </a:p>
          <a:p>
            <a:r>
              <a:rPr lang="en-US" dirty="0"/>
              <a:t>It’s important to note than whenever this people array gets modified, list.component.html will be refreshed with the new data</a:t>
            </a:r>
          </a:p>
          <a:p>
            <a:endParaRPr lang="en-US" dirty="0"/>
          </a:p>
          <a:p>
            <a:r>
              <a:rPr lang="en-US" dirty="0"/>
              <a:t>In turn, you can have actions in the browser correspond to methods in this “code behind”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template</a:t>
            </a:r>
          </a:p>
          <a:p>
            <a:r>
              <a:rPr lang="en-US" dirty="0"/>
              <a:t>It’s mostly plain HTML</a:t>
            </a:r>
          </a:p>
          <a:p>
            <a:r>
              <a:rPr lang="en-US" dirty="0"/>
              <a:t>But there is some Angular in here. </a:t>
            </a:r>
            <a:r>
              <a:rPr lang="en-US" dirty="0" err="1"/>
              <a:t>Kinda</a:t>
            </a:r>
            <a:r>
              <a:rPr lang="en-US" dirty="0"/>
              <a:t> like Mustache if you’ve seen that before</a:t>
            </a:r>
          </a:p>
          <a:p>
            <a:r>
              <a:rPr lang="en-US" dirty="0"/>
              <a:t>Or you can think of it like a client side Razor</a:t>
            </a:r>
          </a:p>
          <a:p>
            <a:endParaRPr lang="en-US" dirty="0"/>
          </a:p>
          <a:p>
            <a:r>
              <a:rPr lang="en-US" dirty="0"/>
              <a:t>Note the </a:t>
            </a:r>
            <a:r>
              <a:rPr lang="en-US" dirty="0" err="1"/>
              <a:t>ngFor</a:t>
            </a:r>
            <a:r>
              <a:rPr lang="en-US" dirty="0"/>
              <a:t>, and the {{ </a:t>
            </a:r>
            <a:r>
              <a:rPr lang="en-US" dirty="0" err="1"/>
              <a:t>person.foo</a:t>
            </a:r>
            <a:r>
              <a:rPr lang="en-US" dirty="0"/>
              <a:t> 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can wire up an event, like click, to execute some piece of code</a:t>
            </a:r>
          </a:p>
          <a:p>
            <a:endParaRPr lang="en-US" dirty="0"/>
          </a:p>
          <a:p>
            <a:r>
              <a:rPr lang="en-US" dirty="0"/>
              <a:t>This says to angular, when this element is clicked, execute the bar method with the given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use the Angular Router to create a link to the given route</a:t>
            </a:r>
          </a:p>
          <a:p>
            <a:endParaRPr lang="en-US" dirty="0"/>
          </a:p>
          <a:p>
            <a:r>
              <a:rPr lang="en-US" dirty="0"/>
              <a:t>We’ve already defined routes back in </a:t>
            </a:r>
            <a:r>
              <a:rPr lang="en-US" dirty="0" err="1"/>
              <a:t>app.module.ts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0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 should be enough to get you started.</a:t>
            </a:r>
          </a:p>
          <a:p>
            <a:endParaRPr lang="en-US" dirty="0"/>
          </a:p>
          <a:p>
            <a:r>
              <a:rPr lang="en-US" dirty="0"/>
              <a:t>Here are the files 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2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aspnet-nosql-workshop/tree/master/03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/>
              <a:t>Workshop 4 </a:t>
            </a:r>
            <a:r>
              <a:rPr lang="en-US" sz="3600" dirty="0"/>
              <a:t>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/app/thing/</a:t>
            </a:r>
            <a:r>
              <a:rPr lang="en-US" dirty="0" err="1"/>
              <a:t>thing.component.ts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7375" y="718096"/>
            <a:ext cx="5724525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Component,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Http 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 Utility }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'../utility'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selector: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'app-item'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'./thing.component.html'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'./thing.component.css'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ThingComponent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http: Http,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utility: Utility) 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whateverMethod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5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using Http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4049" y="514410"/>
            <a:ext cx="85534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Component,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Http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Item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'../item'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/add/operator/map'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/add/operator/do'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selector: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'app-list'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'./list.component.html'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'./list.component.css'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people: Array&lt;Item&gt;;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http: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.people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= [];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.http.get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"http://localhost/api/getAll"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.map(result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result.json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.subscribe(results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.people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= results;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}, error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(error);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2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Template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2848" y="742682"/>
            <a:ext cx="6473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"table table-striped"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First Name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Last Name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"let person of people"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person.Email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2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616" y="2248585"/>
            <a:ext cx="8622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)=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"bar("parameter1","etc")"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do something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168" y="224964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"['/foo',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thing.foo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]"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2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app.module.ts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utility.ts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item.ts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item.component.ts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item.component.html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list.component.ts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list.component.html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6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Angular 2: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angular-cli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37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JavaScript frontend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.Angular 2 (UI)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dirty="0" err="1"/>
              <a:t>angular_workshop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Completed versions are in the angular folder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code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https://github.com/couchbaselabs/aspnet-nosql-workshop/tree/master/0</a:t>
            </a:r>
            <a:r>
              <a:rPr lang="en-US" sz="1800" dirty="0"/>
              <a:t>4</a:t>
            </a:r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fill in one of the blanks together, one for each language/platform.</a:t>
            </a:r>
          </a:p>
          <a:p>
            <a:endParaRPr lang="en-US" dirty="0"/>
          </a:p>
          <a:p>
            <a:r>
              <a:rPr lang="en-US" dirty="0"/>
              <a:t>The rest of the them are up to you.</a:t>
            </a:r>
          </a:p>
          <a:p>
            <a:endParaRPr lang="en-US" dirty="0"/>
          </a:p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we’ll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0244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Starting a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npm</a:t>
            </a:r>
            <a:r>
              <a:rPr lang="en-US" dirty="0"/>
              <a:t> install –g @angular/cli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new &lt;</a:t>
            </a:r>
            <a:r>
              <a:rPr lang="en-US" dirty="0" err="1"/>
              <a:t>yourprojectname</a:t>
            </a:r>
            <a:r>
              <a:rPr lang="en-US" dirty="0"/>
              <a:t>&gt;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generate component &lt;</a:t>
            </a:r>
            <a:r>
              <a:rPr lang="en-US" dirty="0" err="1"/>
              <a:t>componentname</a:t>
            </a:r>
            <a:r>
              <a:rPr lang="en-US" dirty="0"/>
              <a:t>&gt;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build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ng serve</a:t>
            </a:r>
          </a:p>
          <a:p>
            <a:r>
              <a:rPr lang="en-US" dirty="0"/>
              <a:t>	</a:t>
            </a:r>
            <a:r>
              <a:rPr lang="en-US" sz="1400" dirty="0"/>
              <a:t>access via http://localhost:4200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9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/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“compiles” to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Polyfills</a:t>
            </a:r>
            <a:r>
              <a:rPr lang="en-US" dirty="0"/>
              <a:t> are included by default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Compiled into a ‘</a:t>
            </a:r>
            <a:r>
              <a:rPr lang="en-US" dirty="0" err="1"/>
              <a:t>dist</a:t>
            </a:r>
            <a:r>
              <a:rPr lang="en-US" dirty="0"/>
              <a:t>’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6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app.module.ts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Declare the components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imports (dependencies)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providers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Setup the bootstrap component</a:t>
            </a:r>
          </a:p>
        </p:txBody>
      </p:sp>
    </p:spTree>
    <p:extLst>
      <p:ext uri="{BB962C8B-B14F-4D97-AF65-F5344CB8AC3E}">
        <p14:creationId xmlns:p14="http://schemas.microsoft.com/office/powerpoint/2010/main" val="224133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app.module.ts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3940" y="588407"/>
            <a:ext cx="733926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'@angular/forms'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'@angular/http'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'@angular/router'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Utility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'./utility'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app.component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pathto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my.component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declarations: 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imports: 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{ path: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"foo/bar/: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someId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 component: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  ])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providers: [Utility],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 bootstrap: 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AppModule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{ }</a:t>
            </a:r>
          </a:p>
          <a:p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4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16478</TotalTime>
  <Words>947</Words>
  <Application>Microsoft Office PowerPoint</Application>
  <PresentationFormat>On-screen Show (16:9)</PresentationFormat>
  <Paragraphs>222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Consolas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4 – Building a Full-stack Application</vt:lpstr>
      <vt:lpstr>Agenda</vt:lpstr>
      <vt:lpstr>Platforms</vt:lpstr>
      <vt:lpstr>Exercise: Fill in the blanks</vt:lpstr>
      <vt:lpstr>Exercise: Getting Started</vt:lpstr>
      <vt:lpstr>Angular: Starting a new project</vt:lpstr>
      <vt:lpstr>Angular / TypeScript</vt:lpstr>
      <vt:lpstr>Dependencies</vt:lpstr>
      <vt:lpstr>src/app/app.module.ts</vt:lpstr>
      <vt:lpstr>src/app/thing/thing.component.ts</vt:lpstr>
      <vt:lpstr>GET using Http</vt:lpstr>
      <vt:lpstr>List Template</vt:lpstr>
      <vt:lpstr>Events</vt:lpstr>
      <vt:lpstr>Router</vt:lpstr>
      <vt:lpstr>Angular</vt:lpstr>
      <vt:lpstr>How to execute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516</cp:revision>
  <dcterms:created xsi:type="dcterms:W3CDTF">2014-10-22T15:36:28Z</dcterms:created>
  <dcterms:modified xsi:type="dcterms:W3CDTF">2017-03-22T13:22:43Z</dcterms:modified>
  <cp:category/>
</cp:coreProperties>
</file>