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6" r:id="rId1"/>
    <p:sldMasterId id="2147483889" r:id="rId2"/>
  </p:sldMasterIdLst>
  <p:notesMasterIdLst>
    <p:notesMasterId r:id="rId51"/>
  </p:notesMasterIdLst>
  <p:handoutMasterIdLst>
    <p:handoutMasterId r:id="rId52"/>
  </p:handoutMasterIdLst>
  <p:sldIdLst>
    <p:sldId id="388" r:id="rId3"/>
    <p:sldId id="416" r:id="rId4"/>
    <p:sldId id="419" r:id="rId5"/>
    <p:sldId id="420" r:id="rId6"/>
    <p:sldId id="430" r:id="rId7"/>
    <p:sldId id="413" r:id="rId8"/>
    <p:sldId id="414" r:id="rId9"/>
    <p:sldId id="399" r:id="rId10"/>
    <p:sldId id="400" r:id="rId11"/>
    <p:sldId id="439" r:id="rId12"/>
    <p:sldId id="441" r:id="rId13"/>
    <p:sldId id="453" r:id="rId14"/>
    <p:sldId id="454" r:id="rId15"/>
    <p:sldId id="460" r:id="rId16"/>
    <p:sldId id="488" r:id="rId17"/>
    <p:sldId id="489" r:id="rId18"/>
    <p:sldId id="490" r:id="rId19"/>
    <p:sldId id="491" r:id="rId20"/>
    <p:sldId id="492" r:id="rId21"/>
    <p:sldId id="493" r:id="rId22"/>
    <p:sldId id="494" r:id="rId23"/>
    <p:sldId id="500" r:id="rId24"/>
    <p:sldId id="501" r:id="rId25"/>
    <p:sldId id="502" r:id="rId26"/>
    <p:sldId id="506" r:id="rId27"/>
    <p:sldId id="507" r:id="rId28"/>
    <p:sldId id="508" r:id="rId29"/>
    <p:sldId id="509" r:id="rId30"/>
    <p:sldId id="503" r:id="rId31"/>
    <p:sldId id="504" r:id="rId32"/>
    <p:sldId id="505" r:id="rId33"/>
    <p:sldId id="464" r:id="rId34"/>
    <p:sldId id="466" r:id="rId35"/>
    <p:sldId id="510" r:id="rId36"/>
    <p:sldId id="511" r:id="rId37"/>
    <p:sldId id="512" r:id="rId38"/>
    <p:sldId id="513" r:id="rId39"/>
    <p:sldId id="468" r:id="rId40"/>
    <p:sldId id="469" r:id="rId41"/>
    <p:sldId id="471" r:id="rId42"/>
    <p:sldId id="467" r:id="rId43"/>
    <p:sldId id="472" r:id="rId44"/>
    <p:sldId id="514" r:id="rId45"/>
    <p:sldId id="515" r:id="rId46"/>
    <p:sldId id="474" r:id="rId47"/>
    <p:sldId id="473" r:id="rId48"/>
    <p:sldId id="417" r:id="rId49"/>
    <p:sldId id="418" r:id="rId50"/>
  </p:sldIdLst>
  <p:sldSz cx="9144000" cy="5143500" type="screen16x9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charset="0"/>
        <a:ea typeface="ヒラギノ角ゴ Pro W3" charset="0"/>
        <a:cs typeface="ヒラギノ角ゴ Pro W3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charset="0"/>
        <a:ea typeface="ヒラギノ角ゴ Pro W3" charset="0"/>
        <a:cs typeface="ヒラギノ角ゴ Pro W3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charset="0"/>
        <a:ea typeface="ヒラギノ角ゴ Pro W3" charset="0"/>
        <a:cs typeface="ヒラギノ角ゴ Pro W3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charset="0"/>
        <a:ea typeface="ヒラギノ角ゴ Pro W3" charset="0"/>
        <a:cs typeface="ヒラギノ角ゴ Pro W3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charset="0"/>
        <a:ea typeface="ヒラギノ角ゴ Pro W3" charset="0"/>
        <a:cs typeface="ヒラギノ角ゴ Pro W3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orbel" charset="0"/>
        <a:ea typeface="ヒラギノ角ゴ Pro W3" charset="0"/>
        <a:cs typeface="ヒラギノ角ゴ Pro W3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orbel" charset="0"/>
        <a:ea typeface="ヒラギノ角ゴ Pro W3" charset="0"/>
        <a:cs typeface="ヒラギノ角ゴ Pro W3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orbel" charset="0"/>
        <a:ea typeface="ヒラギノ角ゴ Pro W3" charset="0"/>
        <a:cs typeface="ヒラギノ角ゴ Pro W3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orbel" charset="0"/>
        <a:ea typeface="ヒラギノ角ゴ Pro W3" charset="0"/>
        <a:cs typeface="ヒラギノ角ゴ Pro W3" charset="0"/>
      </a:defRPr>
    </a:lvl9pPr>
  </p:defaultTextStyle>
  <p:extLst>
    <p:ext uri="{521415D9-36F7-43E2-AB2F-B90AF26B5E84}">
      <p14:sectionLst xmlns:p14="http://schemas.microsoft.com/office/powerpoint/2010/main">
        <p14:section name="Agenda" id="{30719E49-3A6C-F04F-98F1-41FCBC4BB12D}">
          <p14:sldIdLst>
            <p14:sldId id="388"/>
            <p14:sldId id="416"/>
          </p14:sldIdLst>
        </p14:section>
        <p14:section name="Full-Stack Development" id="{2935DDA1-B363-B24A-829C-F75158D26437}">
          <p14:sldIdLst>
            <p14:sldId id="419"/>
            <p14:sldId id="420"/>
            <p14:sldId id="430"/>
          </p14:sldIdLst>
        </p14:section>
        <p14:section name="Couchbase" id="{10E68C47-64B9-F042-A97B-2FD9CC4F8A01}">
          <p14:sldIdLst>
            <p14:sldId id="413"/>
            <p14:sldId id="414"/>
            <p14:sldId id="399"/>
            <p14:sldId id="400"/>
            <p14:sldId id="439"/>
            <p14:sldId id="441"/>
          </p14:sldIdLst>
        </p14:section>
        <p14:section name="Workshop Information" id="{1A093102-34B9-4245-B3F0-40EB52CCE60F}">
          <p14:sldIdLst>
            <p14:sldId id="453"/>
            <p14:sldId id="454"/>
          </p14:sldIdLst>
        </p14:section>
        <p14:section name="Workshop Part #1" id="{248C0BAD-6950-7C4A-A554-8EDD38A0DEB2}">
          <p14:sldIdLst>
            <p14:sldId id="460"/>
            <p14:sldId id="488"/>
            <p14:sldId id="489"/>
            <p14:sldId id="490"/>
            <p14:sldId id="491"/>
            <p14:sldId id="492"/>
            <p14:sldId id="493"/>
            <p14:sldId id="494"/>
            <p14:sldId id="500"/>
            <p14:sldId id="501"/>
            <p14:sldId id="502"/>
            <p14:sldId id="506"/>
            <p14:sldId id="507"/>
            <p14:sldId id="508"/>
            <p14:sldId id="509"/>
            <p14:sldId id="503"/>
            <p14:sldId id="504"/>
            <p14:sldId id="505"/>
            <p14:sldId id="464"/>
          </p14:sldIdLst>
        </p14:section>
        <p14:section name="Workshop Part #2" id="{E3C40488-C4C3-2941-BF48-E666F8132E50}">
          <p14:sldIdLst>
            <p14:sldId id="466"/>
            <p14:sldId id="510"/>
            <p14:sldId id="511"/>
            <p14:sldId id="512"/>
            <p14:sldId id="513"/>
            <p14:sldId id="468"/>
            <p14:sldId id="469"/>
            <p14:sldId id="471"/>
            <p14:sldId id="467"/>
          </p14:sldIdLst>
        </p14:section>
        <p14:section name="Workshop Part #3" id="{FA02A028-23DB-6949-B52C-5C54CC6F898A}">
          <p14:sldIdLst>
            <p14:sldId id="472"/>
            <p14:sldId id="514"/>
            <p14:sldId id="515"/>
            <p14:sldId id="474"/>
            <p14:sldId id="473"/>
          </p14:sldIdLst>
        </p14:section>
        <p14:section name="Conclusion" id="{6B17A054-604D-C542-A350-6A09A1AF50F4}">
          <p14:sldIdLst>
            <p14:sldId id="417"/>
            <p14:sldId id="41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AADF"/>
    <a:srgbClr val="05ACE0"/>
    <a:srgbClr val="333333"/>
    <a:srgbClr val="CD2A2F"/>
    <a:srgbClr val="72AC42"/>
    <a:srgbClr val="00ADE0"/>
    <a:srgbClr val="EDEDE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780" autoAdjust="0"/>
  </p:normalViewPr>
  <p:slideViewPr>
    <p:cSldViewPr snapToGrid="0" snapToObjects="1">
      <p:cViewPr varScale="1">
        <p:scale>
          <a:sx n="128" d="100"/>
          <a:sy n="128" d="100"/>
        </p:scale>
        <p:origin x="-1064" y="-112"/>
      </p:cViewPr>
      <p:guideLst>
        <p:guide orient="horz" pos="3061"/>
        <p:guide orient="horz" pos="2606"/>
        <p:guide orient="horz" pos="227"/>
        <p:guide orient="horz" pos="968"/>
        <p:guide orient="horz" pos="1212"/>
        <p:guide pos="5581"/>
        <p:guide pos="306"/>
        <p:guide pos="301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6" d="100"/>
        <a:sy n="10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slide" Target="slides/slide48.xml"/><Relationship Id="rId51" Type="http://schemas.openxmlformats.org/officeDocument/2006/relationships/notesMaster" Target="notesMasters/notesMaster1.xml"/><Relationship Id="rId52" Type="http://schemas.openxmlformats.org/officeDocument/2006/relationships/handoutMaster" Target="handoutMasters/handoutMaster1.xml"/><Relationship Id="rId53" Type="http://schemas.openxmlformats.org/officeDocument/2006/relationships/printerSettings" Target="printerSettings/printerSettings1.bin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182D7577-4126-7243-A14F-535918705061}" type="datetimeFigureOut">
              <a:rPr lang="en-US"/>
              <a:pPr>
                <a:defRPr/>
              </a:pPr>
              <a:t>5/15/17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262CBFF8-6E3B-3E46-B515-8CB0622A96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543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7087205C-F6BF-0047-A145-40D484BB72C7}" type="datetimeFigureOut">
              <a:rPr lang="en-US"/>
              <a:pPr>
                <a:defRPr/>
              </a:pPr>
              <a:t>5/15/17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C30191D0-97A9-474E-9B1F-04071F0A44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350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defRPr/>
            </a:pPr>
            <a:endParaRPr lang="en-US" b="1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rbel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rbel" charset="0"/>
                <a:ea typeface="ヒラギノ角ゴ Pro W3" charset="0"/>
                <a:cs typeface="ヒラギノ角ゴ Pro W3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rbel" charset="0"/>
                <a:ea typeface="ヒラギノ角ゴ Pro W3" charset="0"/>
                <a:cs typeface="ヒラギノ角ゴ Pro W3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rbel" charset="0"/>
                <a:ea typeface="ヒラギノ角ゴ Pro W3" charset="0"/>
                <a:cs typeface="ヒラギノ角ゴ Pro W3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rbe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rbe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rbe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rbe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rbel" charset="0"/>
                <a:ea typeface="ヒラギノ角ゴ Pro W3" charset="0"/>
                <a:cs typeface="ヒラギノ角ゴ Pro W3" charset="0"/>
              </a:defRPr>
            </a:lvl9pPr>
          </a:lstStyle>
          <a:p>
            <a:fld id="{0B243F43-7213-1B4C-9470-3DBF55A4FCEC}" type="slidenum">
              <a:rPr lang="en-US" sz="1200">
                <a:latin typeface="Calibri" charset="0"/>
              </a:rPr>
              <a:pPr/>
              <a:t>6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rbel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rbel" charset="0"/>
                <a:ea typeface="ヒラギノ角ゴ Pro W3" charset="0"/>
                <a:cs typeface="ヒラギノ角ゴ Pro W3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rbel" charset="0"/>
                <a:ea typeface="ヒラギノ角ゴ Pro W3" charset="0"/>
                <a:cs typeface="ヒラギノ角ゴ Pro W3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rbel" charset="0"/>
                <a:ea typeface="ヒラギノ角ゴ Pro W3" charset="0"/>
                <a:cs typeface="ヒラギノ角ゴ Pro W3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rbe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rbe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rbe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rbe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rbel" charset="0"/>
                <a:ea typeface="ヒラギノ角ゴ Pro W3" charset="0"/>
                <a:cs typeface="ヒラギノ角ゴ Pro W3" charset="0"/>
              </a:defRPr>
            </a:lvl9pPr>
          </a:lstStyle>
          <a:p>
            <a:fld id="{AB966037-5E9C-7C42-BB58-3E26776E7F33}" type="slidenum">
              <a:rPr lang="en-US" sz="1200">
                <a:latin typeface="Calibri" charset="0"/>
              </a:rPr>
              <a:pPr/>
              <a:t>7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solidFill>
                <a:schemeClr val="accent1"/>
              </a:solidFill>
              <a:latin typeface="Calibri" charset="0"/>
              <a:cs typeface="Corbel" charset="0"/>
            </a:endParaRP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rbel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rbel" charset="0"/>
                <a:ea typeface="ヒラギノ角ゴ Pro W3" charset="0"/>
                <a:cs typeface="ヒラギノ角ゴ Pro W3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rbel" charset="0"/>
                <a:ea typeface="ヒラギノ角ゴ Pro W3" charset="0"/>
                <a:cs typeface="ヒラギノ角ゴ Pro W3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rbel" charset="0"/>
                <a:ea typeface="ヒラギノ角ゴ Pro W3" charset="0"/>
                <a:cs typeface="ヒラギノ角ゴ Pro W3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rbe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rbe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rbe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rbe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rbel" charset="0"/>
                <a:ea typeface="ヒラギノ角ゴ Pro W3" charset="0"/>
                <a:cs typeface="ヒラギノ角ゴ Pro W3" charset="0"/>
              </a:defRPr>
            </a:lvl9pPr>
          </a:lstStyle>
          <a:p>
            <a:fld id="{1D39CF09-F454-4745-8CD9-DC319019913C}" type="slidenum">
              <a:rPr lang="en-US" sz="1200">
                <a:latin typeface="Calibri" charset="0"/>
              </a:rPr>
              <a:pPr/>
              <a:t>8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rbel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rbel" charset="0"/>
                <a:ea typeface="ヒラギノ角ゴ Pro W3" charset="0"/>
                <a:cs typeface="ヒラギノ角ゴ Pro W3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rbel" charset="0"/>
                <a:ea typeface="ヒラギノ角ゴ Pro W3" charset="0"/>
                <a:cs typeface="ヒラギノ角ゴ Pro W3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rbel" charset="0"/>
                <a:ea typeface="ヒラギノ角ゴ Pro W3" charset="0"/>
                <a:cs typeface="ヒラギノ角ゴ Pro W3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rbe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rbe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rbe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rbe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rbel" charset="0"/>
                <a:ea typeface="ヒラギノ角ゴ Pro W3" charset="0"/>
                <a:cs typeface="ヒラギノ角ゴ Pro W3" charset="0"/>
              </a:defRPr>
            </a:lvl9pPr>
          </a:lstStyle>
          <a:p>
            <a:fld id="{62525F3D-4382-2547-9918-5B4BCE786F9D}" type="slidenum">
              <a:rPr lang="en-US" sz="1200">
                <a:latin typeface="Calibri" charset="0"/>
              </a:rPr>
              <a:pPr/>
              <a:t>9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466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7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image" Target="../media/image6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jpe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eg"/><Relationship Id="rId3" Type="http://schemas.openxmlformats.org/officeDocument/2006/relationships/image" Target="../media/image8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Dar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29263"/>
            <a:ext cx="7772400" cy="1102519"/>
          </a:xfrm>
          <a:effectLst/>
        </p:spPr>
        <p:txBody>
          <a:bodyPr/>
          <a:lstStyle>
            <a:lvl1pPr algn="ctr"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88641"/>
            <a:ext cx="6400800" cy="1088136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33333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00182" y="387517"/>
            <a:ext cx="8543636" cy="364117"/>
            <a:chOff x="300182" y="387517"/>
            <a:chExt cx="8543636" cy="364117"/>
          </a:xfrm>
        </p:grpSpPr>
        <p:cxnSp>
          <p:nvCxnSpPr>
            <p:cNvPr id="7" name="Straight Connector 6"/>
            <p:cNvCxnSpPr/>
            <p:nvPr userDrawn="1"/>
          </p:nvCxnSpPr>
          <p:spPr>
            <a:xfrm flipH="1">
              <a:off x="300182" y="569575"/>
              <a:ext cx="4064000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 flipH="1">
              <a:off x="4779818" y="569575"/>
              <a:ext cx="4064000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bug-01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89941" y="387517"/>
              <a:ext cx="364117" cy="364117"/>
            </a:xfrm>
            <a:prstGeom prst="rect">
              <a:avLst/>
            </a:prstGeom>
          </p:spPr>
        </p:pic>
      </p:grpSp>
      <p:pic>
        <p:nvPicPr>
          <p:cNvPr id="11" name="Picture 10" descr="logo-0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59936" y="4510718"/>
            <a:ext cx="1024128" cy="24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2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7_Section Header">
    <p:bg>
      <p:bgPr>
        <a:solidFill>
          <a:srgbClr val="E500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52511" y="2177608"/>
            <a:ext cx="8426620" cy="799893"/>
          </a:xfrm>
        </p:spPr>
        <p:txBody>
          <a:bodyPr anchor="ctr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369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Section Header">
    <p:bg>
      <p:bgPr>
        <a:solidFill>
          <a:srgbClr val="E500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52511" y="2177608"/>
            <a:ext cx="8426620" cy="799893"/>
          </a:xfrm>
        </p:spPr>
        <p:txBody>
          <a:bodyPr anchor="ctr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63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3_Section Header">
    <p:bg>
      <p:bgPr>
        <a:solidFill>
          <a:srgbClr val="E500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52511" y="2177608"/>
            <a:ext cx="8426620" cy="799893"/>
          </a:xfrm>
        </p:spPr>
        <p:txBody>
          <a:bodyPr anchor="ctr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74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0_Section Header">
    <p:bg>
      <p:bgPr>
        <a:solidFill>
          <a:srgbClr val="E500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52511" y="2177608"/>
            <a:ext cx="8426620" cy="799893"/>
          </a:xfrm>
        </p:spPr>
        <p:txBody>
          <a:bodyPr anchor="ctr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62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4_Section Header">
    <p:bg>
      <p:bgPr>
        <a:solidFill>
          <a:srgbClr val="E500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52511" y="2177608"/>
            <a:ext cx="8426620" cy="799893"/>
          </a:xfrm>
        </p:spPr>
        <p:txBody>
          <a:bodyPr anchor="ctr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5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1_Section Header">
    <p:bg>
      <p:bgPr>
        <a:solidFill>
          <a:srgbClr val="E500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52511" y="2177608"/>
            <a:ext cx="8426620" cy="799893"/>
          </a:xfrm>
        </p:spPr>
        <p:txBody>
          <a:bodyPr anchor="ctr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75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5_Section Header">
    <p:bg>
      <p:bgPr>
        <a:solidFill>
          <a:srgbClr val="E500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52511" y="2177608"/>
            <a:ext cx="8426620" cy="799893"/>
          </a:xfrm>
        </p:spPr>
        <p:txBody>
          <a:bodyPr anchor="ctr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89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2_Section Header">
    <p:bg>
      <p:bgPr>
        <a:solidFill>
          <a:srgbClr val="E500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52511" y="2177608"/>
            <a:ext cx="8426620" cy="799893"/>
          </a:xfrm>
        </p:spPr>
        <p:txBody>
          <a:bodyPr anchor="ctr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39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6_Section Header">
    <p:bg>
      <p:bgPr>
        <a:solidFill>
          <a:srgbClr val="E500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52511" y="2177608"/>
            <a:ext cx="8426620" cy="799893"/>
          </a:xfrm>
        </p:spPr>
        <p:txBody>
          <a:bodyPr anchor="ctr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Only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title"/>
          </p:nvPr>
        </p:nvSpPr>
        <p:spPr>
          <a:xfrm>
            <a:off x="466344" y="0"/>
            <a:ext cx="7998595" cy="552493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800" b="1" smtClean="0">
                <a:solidFill>
                  <a:srgbClr val="FFFFFF"/>
                </a:solidFill>
              </a:rPr>
              <a:t>Click to edit Master title style</a:t>
            </a:r>
            <a:endParaRPr sz="2800" b="1">
              <a:solidFill>
                <a:srgbClr val="FFFFFF"/>
              </a:solidFill>
            </a:endParaRPr>
          </a:p>
        </p:txBody>
      </p:sp>
      <p:sp>
        <p:nvSpPr>
          <p:cNvPr id="61" name="Shape 6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DE49436A-0CD6-FD4C-8E18-50A945383FE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05936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Bullets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473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1800" b="1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defRPr sz="2000"/>
            </a:lvl1pPr>
            <a:lvl2pPr marL="4572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Lucida Grande"/>
              <a:buChar char="–"/>
              <a:defRPr sz="1800" b="0"/>
            </a:lvl2pPr>
            <a:lvl3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Lucida Grande"/>
              <a:buChar char="–"/>
              <a:defRPr sz="1600" b="0"/>
            </a:lvl3pPr>
            <a:lvl4pPr marL="6350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/>
              <a:buChar char="•"/>
              <a:defRPr sz="1600" b="0"/>
            </a:lvl4pPr>
            <a:lvl5pPr marL="863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Wingdings" charset="2"/>
              <a:buChar char="§"/>
              <a:defRPr sz="1400" b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22498" y="1665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285750" y="5771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63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Tex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9942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image3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86800" y="149663"/>
            <a:ext cx="278505" cy="278507"/>
          </a:xfrm>
          <a:prstGeom prst="rect">
            <a:avLst/>
          </a:prstGeom>
          <a:ln w="12700">
            <a:miter lim="400000"/>
          </a:ln>
          <a:effectLst>
            <a:outerShdw blurRad="127000" dir="5400000" rotWithShape="0">
              <a:srgbClr val="1E1C1C">
                <a:alpha val="20000"/>
              </a:srgbClr>
            </a:outerShdw>
          </a:effectLst>
        </p:spPr>
      </p:pic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66344" y="0"/>
            <a:ext cx="7998595" cy="875539"/>
          </a:xfrm>
          <a:prstGeom prst="rect">
            <a:avLst/>
          </a:prstGeom>
          <a:effectLst/>
        </p:spPr>
        <p:txBody>
          <a:bodyPr lIns="45719" tIns="45719" rIns="45719" bIns="45719"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800" b="1" smtClean="0">
                <a:solidFill>
                  <a:srgbClr val="FFFFFF"/>
                </a:solidFill>
              </a:rPr>
              <a:t>Click to edit Master title style</a:t>
            </a:r>
            <a:endParaRPr sz="2800" b="1">
              <a:solidFill>
                <a:srgbClr val="FFFFFF"/>
              </a:solidFill>
            </a:endParaRP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57200" y="1096470"/>
            <a:ext cx="8007740" cy="404703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</a:lvl1pPr>
            <a:lvl2pPr marL="0" indent="228600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</a:lvl2pPr>
            <a:lvl3pPr marL="0" indent="455612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</a:lvl3pPr>
            <a:lvl4pPr marL="0" indent="627062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</a:lvl4pPr>
            <a:lvl5pPr marL="0" indent="798512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400" smtClean="0">
                <a:solidFill>
                  <a:srgbClr val="1E1C1C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400" smtClean="0">
                <a:solidFill>
                  <a:srgbClr val="1E1C1C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400" smtClean="0">
                <a:solidFill>
                  <a:srgbClr val="1E1C1C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2400" smtClean="0">
                <a:solidFill>
                  <a:srgbClr val="1E1C1C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2400" smtClean="0">
                <a:solidFill>
                  <a:srgbClr val="1E1C1C"/>
                </a:solidFill>
              </a:rPr>
              <a:t>Fifth level</a:t>
            </a:r>
            <a:endParaRPr sz="2400">
              <a:solidFill>
                <a:srgbClr val="1E1C1C"/>
              </a:solidFill>
            </a:endParaRP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DE49436A-0CD6-FD4C-8E18-50A945383FE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5" name="Shape 25"/>
          <p:cNvSpPr/>
          <p:nvPr/>
        </p:nvSpPr>
        <p:spPr>
          <a:xfrm>
            <a:off x="164592" y="4767262"/>
            <a:ext cx="103560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800">
                <a:solidFill>
                  <a:srgbClr val="CCCCCC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">
                <a:solidFill>
                  <a:srgbClr val="CCCCCC"/>
                </a:solidFill>
              </a:rPr>
              <a:t>©2014 Couchbase Inc.</a:t>
            </a:r>
          </a:p>
        </p:txBody>
      </p:sp>
    </p:spTree>
    <p:extLst>
      <p:ext uri="{BB962C8B-B14F-4D97-AF65-F5344CB8AC3E}">
        <p14:creationId xmlns:p14="http://schemas.microsoft.com/office/powerpoint/2010/main" val="2097733024"/>
      </p:ext>
    </p:extLst>
  </p:cSld>
  <p:clrMapOvr>
    <a:masterClrMapping/>
  </p:clrMapOvr>
  <p:transition xmlns:p14="http://schemas.microsoft.com/office/powerpoint/2010/main"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Dar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29263"/>
            <a:ext cx="7772400" cy="1102519"/>
          </a:xfrm>
          <a:effectLst/>
        </p:spPr>
        <p:txBody>
          <a:bodyPr/>
          <a:lstStyle>
            <a:lvl1pPr algn="ctr"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88641"/>
            <a:ext cx="6400800" cy="1088136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33333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00182" y="387517"/>
            <a:ext cx="8543636" cy="364117"/>
            <a:chOff x="300182" y="387517"/>
            <a:chExt cx="8543636" cy="364117"/>
          </a:xfrm>
        </p:grpSpPr>
        <p:cxnSp>
          <p:nvCxnSpPr>
            <p:cNvPr id="7" name="Straight Connector 6"/>
            <p:cNvCxnSpPr/>
            <p:nvPr userDrawn="1"/>
          </p:nvCxnSpPr>
          <p:spPr>
            <a:xfrm flipH="1">
              <a:off x="300182" y="569575"/>
              <a:ext cx="4064000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 flipH="1">
              <a:off x="4779818" y="569575"/>
              <a:ext cx="4064000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bug-01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89941" y="387517"/>
              <a:ext cx="364117" cy="364117"/>
            </a:xfrm>
            <a:prstGeom prst="rect">
              <a:avLst/>
            </a:prstGeom>
          </p:spPr>
        </p:pic>
      </p:grpSp>
      <p:pic>
        <p:nvPicPr>
          <p:cNvPr id="11" name="Picture 10" descr="logo-0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59936" y="4510718"/>
            <a:ext cx="1024128" cy="248585"/>
          </a:xfrm>
          <a:prstGeom prst="rect">
            <a:avLst/>
          </a:prstGeom>
        </p:spPr>
      </p:pic>
      <p:pic>
        <p:nvPicPr>
          <p:cNvPr id="12" name="Picture 6" descr="starfield.BG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7" descr="logos.01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612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Bullets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473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1800" b="1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defRPr sz="2000"/>
            </a:lvl1pPr>
            <a:lvl2pPr marL="4572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Lucida Grande"/>
              <a:buChar char="–"/>
              <a:defRPr sz="1800" b="0"/>
            </a:lvl2pPr>
            <a:lvl3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Lucida Grande"/>
              <a:buChar char="–"/>
              <a:defRPr sz="1600" b="0"/>
            </a:lvl3pPr>
            <a:lvl4pPr marL="6350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/>
              <a:buChar char="•"/>
              <a:defRPr sz="1600" b="0"/>
            </a:lvl4pPr>
            <a:lvl5pPr marL="863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Wingdings" charset="2"/>
              <a:buChar char="§"/>
              <a:defRPr sz="1400" b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22498" y="1665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285750" y="5771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224838" y="4679950"/>
            <a:ext cx="739775" cy="274638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orbel" charset="0"/>
                <a:ea typeface="ヒラギノ角ゴ Pro W3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charset="0"/>
                <a:ea typeface="ヒラギノ角ゴ Pro W3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charset="0"/>
                <a:ea typeface="ヒラギノ角ゴ Pro W3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charset="0"/>
                <a:ea typeface="ヒラギノ角ゴ Pro W3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charset="0"/>
                <a:ea typeface="ヒラギノ角ゴ Pro W3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ヒラギノ角ゴ Pro W3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ヒラギノ角ゴ Pro W3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ヒラギノ角ゴ Pro W3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ヒラギノ角ゴ Pro W3" charset="0"/>
              </a:defRPr>
            </a:lvl9pPr>
          </a:lstStyle>
          <a:p>
            <a:pPr algn="r" eaLnBrk="1" hangingPunct="1">
              <a:defRPr/>
            </a:pPr>
            <a:fld id="{48729313-74F5-A545-AC82-6729C74DC9B3}" type="slidenum">
              <a:rPr lang="en-US" sz="800" smtClean="0">
                <a:solidFill>
                  <a:srgbClr val="CCCCCC"/>
                </a:solidFill>
                <a:latin typeface="Helvetica Neue Light"/>
                <a:cs typeface="Helvetica Neue Light"/>
              </a:rPr>
              <a:pPr algn="r" eaLnBrk="1" hangingPunct="1">
                <a:defRPr/>
              </a:pPr>
              <a:t>‹#›</a:t>
            </a:fld>
            <a:endParaRPr lang="en-US" sz="800" dirty="0" smtClean="0">
              <a:solidFill>
                <a:srgbClr val="CCCCCC"/>
              </a:solidFill>
              <a:latin typeface="Helvetica Neue Light"/>
              <a:cs typeface="Helvetica Neue Light"/>
            </a:endParaRPr>
          </a:p>
        </p:txBody>
      </p:sp>
      <p:pic>
        <p:nvPicPr>
          <p:cNvPr id="13" name="Picture 8" descr="bug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21713" y="166688"/>
            <a:ext cx="23812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/>
          <p:nvPr userDrawn="1"/>
        </p:nvCxnSpPr>
        <p:spPr>
          <a:xfrm>
            <a:off x="285750" y="577850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63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473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180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buNone/>
              <a:defRPr sz="2000" b="0"/>
            </a:lvl1pPr>
            <a:lvl2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2pPr>
            <a:lvl3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3pPr>
            <a:lvl4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4pPr>
            <a:lvl5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22498" y="1665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285750" y="5771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224838" y="4679950"/>
            <a:ext cx="739775" cy="274638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orbel" charset="0"/>
                <a:ea typeface="ヒラギノ角ゴ Pro W3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charset="0"/>
                <a:ea typeface="ヒラギノ角ゴ Pro W3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charset="0"/>
                <a:ea typeface="ヒラギノ角ゴ Pro W3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charset="0"/>
                <a:ea typeface="ヒラギノ角ゴ Pro W3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charset="0"/>
                <a:ea typeface="ヒラギノ角ゴ Pro W3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ヒラギノ角ゴ Pro W3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ヒラギノ角ゴ Pro W3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ヒラギノ角ゴ Pro W3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ヒラギノ角ゴ Pro W3" charset="0"/>
              </a:defRPr>
            </a:lvl9pPr>
          </a:lstStyle>
          <a:p>
            <a:pPr algn="r" eaLnBrk="1" hangingPunct="1">
              <a:defRPr/>
            </a:pPr>
            <a:fld id="{DCCA0BE5-3F82-6B43-9E78-870751424BA9}" type="slidenum">
              <a:rPr lang="en-US" sz="800" smtClean="0">
                <a:solidFill>
                  <a:srgbClr val="CCCCCC"/>
                </a:solidFill>
                <a:latin typeface="Helvetica Neue Light"/>
                <a:cs typeface="Helvetica Neue Light"/>
              </a:rPr>
              <a:pPr algn="r" eaLnBrk="1" hangingPunct="1">
                <a:defRPr/>
              </a:pPr>
              <a:t>‹#›</a:t>
            </a:fld>
            <a:endParaRPr lang="en-US" sz="800" dirty="0" smtClean="0">
              <a:solidFill>
                <a:srgbClr val="CCCCCC"/>
              </a:solidFill>
              <a:latin typeface="Helvetica Neue Light"/>
              <a:cs typeface="Helvetica Neue Light"/>
            </a:endParaRPr>
          </a:p>
        </p:txBody>
      </p:sp>
      <p:pic>
        <p:nvPicPr>
          <p:cNvPr id="13" name="Picture 8" descr="bug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21713" y="166688"/>
            <a:ext cx="23812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/>
          <p:nvPr userDrawn="1"/>
        </p:nvCxnSpPr>
        <p:spPr>
          <a:xfrm>
            <a:off x="285750" y="577850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001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473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180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22498" y="1665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285750" y="5771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224838" y="4679950"/>
            <a:ext cx="739775" cy="274638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orbel" charset="0"/>
                <a:ea typeface="ヒラギノ角ゴ Pro W3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charset="0"/>
                <a:ea typeface="ヒラギノ角ゴ Pro W3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charset="0"/>
                <a:ea typeface="ヒラギノ角ゴ Pro W3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charset="0"/>
                <a:ea typeface="ヒラギノ角ゴ Pro W3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charset="0"/>
                <a:ea typeface="ヒラギノ角ゴ Pro W3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ヒラギノ角ゴ Pro W3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ヒラギノ角ゴ Pro W3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ヒラギノ角ゴ Pro W3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ヒラギノ角ゴ Pro W3" charset="0"/>
              </a:defRPr>
            </a:lvl9pPr>
          </a:lstStyle>
          <a:p>
            <a:pPr algn="r" eaLnBrk="1" hangingPunct="1">
              <a:defRPr/>
            </a:pPr>
            <a:fld id="{4176ECE6-2E80-1E46-94AE-5032B9FA6B65}" type="slidenum">
              <a:rPr lang="en-US" sz="800" smtClean="0">
                <a:solidFill>
                  <a:srgbClr val="CCCCCC"/>
                </a:solidFill>
                <a:latin typeface="Helvetica Neue Light"/>
                <a:cs typeface="Helvetica Neue Light"/>
              </a:rPr>
              <a:pPr algn="r" eaLnBrk="1" hangingPunct="1">
                <a:defRPr/>
              </a:pPr>
              <a:t>‹#›</a:t>
            </a:fld>
            <a:endParaRPr lang="en-US" sz="800" dirty="0" smtClean="0">
              <a:solidFill>
                <a:srgbClr val="CCCCCC"/>
              </a:solidFill>
              <a:latin typeface="Helvetica Neue Light"/>
              <a:cs typeface="Helvetica Neue Light"/>
            </a:endParaRPr>
          </a:p>
        </p:txBody>
      </p:sp>
      <p:pic>
        <p:nvPicPr>
          <p:cNvPr id="9" name="Picture 8" descr="bug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21713" y="166688"/>
            <a:ext cx="23812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Connector 12"/>
          <p:cNvCxnSpPr/>
          <p:nvPr userDrawn="1"/>
        </p:nvCxnSpPr>
        <p:spPr>
          <a:xfrm>
            <a:off x="285750" y="577850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75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66954"/>
            <a:ext cx="7772400" cy="1102519"/>
          </a:xfrm>
          <a:effectLst/>
        </p:spPr>
        <p:txBody>
          <a:bodyPr anchor="ctr"/>
          <a:lstStyle>
            <a:lvl1pPr algn="ctr">
              <a:defRPr sz="2900">
                <a:solidFill>
                  <a:srgbClr val="E1002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00182" y="387517"/>
            <a:ext cx="8543636" cy="364117"/>
            <a:chOff x="300182" y="387517"/>
            <a:chExt cx="8543636" cy="364117"/>
          </a:xfrm>
        </p:grpSpPr>
        <p:cxnSp>
          <p:nvCxnSpPr>
            <p:cNvPr id="6" name="Straight Connector 5"/>
            <p:cNvCxnSpPr/>
            <p:nvPr userDrawn="1"/>
          </p:nvCxnSpPr>
          <p:spPr>
            <a:xfrm flipH="1">
              <a:off x="300182" y="569575"/>
              <a:ext cx="4064000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 flipH="1">
              <a:off x="4779818" y="569575"/>
              <a:ext cx="4064000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bug-01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89941" y="387517"/>
              <a:ext cx="364117" cy="364117"/>
            </a:xfrm>
            <a:prstGeom prst="rect">
              <a:avLst/>
            </a:prstGeom>
          </p:spPr>
        </p:pic>
      </p:grp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4032" y="4680484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0" name="Picture 6" descr="starfield.BG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7" descr="logos.01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 userDrawn="1"/>
        </p:nvSpPr>
        <p:spPr>
          <a:xfrm>
            <a:off x="204788" y="4679950"/>
            <a:ext cx="1184275" cy="223838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rbel" charset="0"/>
                <a:ea typeface="ヒラギノ角ゴ Pro W3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charset="0"/>
                <a:ea typeface="ヒラギノ角ゴ Pro W3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charset="0"/>
                <a:ea typeface="ヒラギノ角ゴ Pro W3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charset="0"/>
                <a:ea typeface="ヒラギノ角ゴ Pro W3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charset="0"/>
                <a:ea typeface="ヒラギノ角ゴ Pro W3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ヒラギノ角ゴ Pro W3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ヒラギノ角ゴ Pro W3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ヒラギノ角ゴ Pro W3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en-US" sz="800" smtClean="0">
                <a:solidFill>
                  <a:srgbClr val="CCCCCC"/>
                </a:solidFill>
                <a:cs typeface="+mn-cs"/>
              </a:rPr>
              <a:t>©2016 Couchbase Inc.</a:t>
            </a:r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8224838" y="4679950"/>
            <a:ext cx="739775" cy="274638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orbel" charset="0"/>
                <a:ea typeface="ヒラギノ角ゴ Pro W3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charset="0"/>
                <a:ea typeface="ヒラギノ角ゴ Pro W3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charset="0"/>
                <a:ea typeface="ヒラギノ角ゴ Pro W3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charset="0"/>
                <a:ea typeface="ヒラギノ角ゴ Pro W3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charset="0"/>
                <a:ea typeface="ヒラギノ角ゴ Pro W3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ヒラギノ角ゴ Pro W3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ヒラギノ角ゴ Pro W3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ヒラギノ角ゴ Pro W3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ヒラギノ角ゴ Pro W3" charset="0"/>
              </a:defRPr>
            </a:lvl9pPr>
          </a:lstStyle>
          <a:p>
            <a:pPr algn="r" eaLnBrk="1" hangingPunct="1">
              <a:defRPr/>
            </a:pPr>
            <a:fld id="{8085A9D8-5612-8649-9DF7-6DBBCA960662}" type="slidenum">
              <a:rPr lang="en-US" sz="800" smtClean="0">
                <a:solidFill>
                  <a:srgbClr val="CCCCCC"/>
                </a:solidFill>
                <a:cs typeface="+mn-cs"/>
              </a:rPr>
              <a:pPr algn="r" eaLnBrk="1" hangingPunct="1">
                <a:defRPr/>
              </a:pPr>
              <a:t>‹#›</a:t>
            </a:fld>
            <a:endParaRPr lang="en-US" sz="800" smtClean="0">
              <a:solidFill>
                <a:srgbClr val="CCCCCC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922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Red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bug test-0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  <p:pic>
        <p:nvPicPr>
          <p:cNvPr id="5" name="Picture 6" descr="starfield.BG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logos.01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105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8224838" y="4679950"/>
            <a:ext cx="739775" cy="274638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orbel" charset="0"/>
                <a:ea typeface="ヒラギノ角ゴ Pro W3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charset="0"/>
                <a:ea typeface="ヒラギノ角ゴ Pro W3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charset="0"/>
                <a:ea typeface="ヒラギノ角ゴ Pro W3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charset="0"/>
                <a:ea typeface="ヒラギノ角ゴ Pro W3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charset="0"/>
                <a:ea typeface="ヒラギノ角ゴ Pro W3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ヒラギノ角ゴ Pro W3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ヒラギノ角ゴ Pro W3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ヒラギノ角ゴ Pro W3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ヒラギノ角ゴ Pro W3" charset="0"/>
              </a:defRPr>
            </a:lvl9pPr>
          </a:lstStyle>
          <a:p>
            <a:pPr algn="r" eaLnBrk="1" hangingPunct="1">
              <a:defRPr/>
            </a:pPr>
            <a:fld id="{B866DA2D-BA12-5C44-B3AD-3903E13B84AB}" type="slidenum">
              <a:rPr lang="en-US" sz="800" smtClean="0">
                <a:solidFill>
                  <a:srgbClr val="CCCCCC"/>
                </a:solidFill>
                <a:latin typeface="Helvetica Neue Light"/>
                <a:cs typeface="Helvetica Neue Light"/>
              </a:rPr>
              <a:pPr algn="r" eaLnBrk="1" hangingPunct="1">
                <a:defRPr/>
              </a:pPr>
              <a:t>‹#›</a:t>
            </a:fld>
            <a:endParaRPr lang="en-US" sz="800" dirty="0" smtClean="0">
              <a:solidFill>
                <a:srgbClr val="CCCCCC"/>
              </a:solidFill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420217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Section Header">
    <p:bg>
      <p:bgPr>
        <a:solidFill>
          <a:srgbClr val="E500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52511" y="2177608"/>
            <a:ext cx="8426620" cy="799893"/>
          </a:xfrm>
        </p:spPr>
        <p:txBody>
          <a:bodyPr anchor="ctr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81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6_Section Header">
    <p:bg>
      <p:bgPr>
        <a:solidFill>
          <a:srgbClr val="E500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52511" y="2177608"/>
            <a:ext cx="8426620" cy="799893"/>
          </a:xfrm>
        </p:spPr>
        <p:txBody>
          <a:bodyPr anchor="ctr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68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473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180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buNone/>
              <a:defRPr sz="2000" b="0"/>
            </a:lvl1pPr>
            <a:lvl2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2pPr>
            <a:lvl3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3pPr>
            <a:lvl4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4pPr>
            <a:lvl5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22498" y="1665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285750" y="5771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001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7_Section Header">
    <p:bg>
      <p:bgPr>
        <a:solidFill>
          <a:srgbClr val="E500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52511" y="2177608"/>
            <a:ext cx="8426620" cy="799893"/>
          </a:xfrm>
        </p:spPr>
        <p:txBody>
          <a:bodyPr anchor="ctr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369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Section Header">
    <p:bg>
      <p:bgPr>
        <a:solidFill>
          <a:srgbClr val="E500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52511" y="2177608"/>
            <a:ext cx="8426620" cy="799893"/>
          </a:xfrm>
        </p:spPr>
        <p:txBody>
          <a:bodyPr anchor="ctr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63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3_Section Header">
    <p:bg>
      <p:bgPr>
        <a:solidFill>
          <a:srgbClr val="E500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52511" y="2177608"/>
            <a:ext cx="8426620" cy="799893"/>
          </a:xfrm>
        </p:spPr>
        <p:txBody>
          <a:bodyPr anchor="ctr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74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0_Section Header">
    <p:bg>
      <p:bgPr>
        <a:solidFill>
          <a:srgbClr val="E500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52511" y="2177608"/>
            <a:ext cx="8426620" cy="799893"/>
          </a:xfrm>
        </p:spPr>
        <p:txBody>
          <a:bodyPr anchor="ctr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62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4_Section Header">
    <p:bg>
      <p:bgPr>
        <a:solidFill>
          <a:srgbClr val="E500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52511" y="2177608"/>
            <a:ext cx="8426620" cy="799893"/>
          </a:xfrm>
        </p:spPr>
        <p:txBody>
          <a:bodyPr anchor="ctr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5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1_Section Header">
    <p:bg>
      <p:bgPr>
        <a:solidFill>
          <a:srgbClr val="E500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52511" y="2177608"/>
            <a:ext cx="8426620" cy="799893"/>
          </a:xfrm>
        </p:spPr>
        <p:txBody>
          <a:bodyPr anchor="ctr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75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5_Section Header">
    <p:bg>
      <p:bgPr>
        <a:solidFill>
          <a:srgbClr val="E500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52511" y="2177608"/>
            <a:ext cx="8426620" cy="799893"/>
          </a:xfrm>
        </p:spPr>
        <p:txBody>
          <a:bodyPr anchor="ctr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89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2_Section Header">
    <p:bg>
      <p:bgPr>
        <a:solidFill>
          <a:srgbClr val="E500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52511" y="2177608"/>
            <a:ext cx="8426620" cy="799893"/>
          </a:xfrm>
        </p:spPr>
        <p:txBody>
          <a:bodyPr anchor="ctr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39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6_Section Header">
    <p:bg>
      <p:bgPr>
        <a:solidFill>
          <a:srgbClr val="E500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52511" y="2177608"/>
            <a:ext cx="8426620" cy="799893"/>
          </a:xfrm>
        </p:spPr>
        <p:txBody>
          <a:bodyPr anchor="ctr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8224838" y="4679950"/>
            <a:ext cx="739775" cy="274638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orbel" charset="0"/>
                <a:ea typeface="ヒラギノ角ゴ Pro W3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charset="0"/>
                <a:ea typeface="ヒラギノ角ゴ Pro W3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charset="0"/>
                <a:ea typeface="ヒラギノ角ゴ Pro W3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charset="0"/>
                <a:ea typeface="ヒラギノ角ゴ Pro W3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charset="0"/>
                <a:ea typeface="ヒラギノ角ゴ Pro W3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ヒラギノ角ゴ Pro W3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ヒラギノ角ゴ Pro W3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ヒラギノ角ゴ Pro W3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ヒラギノ角ゴ Pro W3" charset="0"/>
              </a:defRPr>
            </a:lvl9pPr>
          </a:lstStyle>
          <a:p>
            <a:pPr algn="r" eaLnBrk="1" hangingPunct="1">
              <a:defRPr/>
            </a:pPr>
            <a:fld id="{4176ECE6-2E80-1E46-94AE-5032B9FA6B65}" type="slidenum">
              <a:rPr lang="en-US" sz="800" smtClean="0">
                <a:solidFill>
                  <a:srgbClr val="CCCCCC"/>
                </a:solidFill>
                <a:latin typeface="Helvetica Neue Light"/>
                <a:cs typeface="Helvetica Neue Light"/>
              </a:rPr>
              <a:pPr algn="r" eaLnBrk="1" hangingPunct="1">
                <a:defRPr/>
              </a:pPr>
              <a:t>‹#›</a:t>
            </a:fld>
            <a:endParaRPr lang="en-US" sz="800" dirty="0" smtClean="0">
              <a:solidFill>
                <a:srgbClr val="CCCCCC"/>
              </a:solidFill>
              <a:latin typeface="Helvetica Neue Light"/>
              <a:cs typeface="Helvetica Neue Light"/>
            </a:endParaRPr>
          </a:p>
        </p:txBody>
      </p:sp>
      <p:pic>
        <p:nvPicPr>
          <p:cNvPr id="4" name="Picture 8" descr="bug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21713" y="166688"/>
            <a:ext cx="23812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285750" y="577850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473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1400" b="0" i="0">
                <a:solidFill>
                  <a:schemeClr val="accent2"/>
                </a:solidFill>
                <a:latin typeface="KievitOT-Medium"/>
                <a:ea typeface="KievitOT-Medium"/>
                <a:cs typeface="KievitOT-Medium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4672013"/>
            <a:ext cx="2895600" cy="274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4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473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180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22498" y="1665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285750" y="5771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75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starfield.BG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 descr="logos.01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204788" y="4679950"/>
            <a:ext cx="1184275" cy="223838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rbel" charset="0"/>
                <a:ea typeface="ヒラギノ角ゴ Pro W3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charset="0"/>
                <a:ea typeface="ヒラギノ角ゴ Pro W3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charset="0"/>
                <a:ea typeface="ヒラギノ角ゴ Pro W3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charset="0"/>
                <a:ea typeface="ヒラギノ角ゴ Pro W3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charset="0"/>
                <a:ea typeface="ヒラギノ角ゴ Pro W3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ヒラギノ角ゴ Pro W3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ヒラギノ角ゴ Pro W3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ヒラギノ角ゴ Pro W3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en-US" sz="800" smtClean="0">
                <a:solidFill>
                  <a:srgbClr val="CCCCCC"/>
                </a:solidFill>
                <a:cs typeface="+mn-cs"/>
              </a:rPr>
              <a:t>©2016 Couchbase Inc.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8224838" y="4679950"/>
            <a:ext cx="739775" cy="274638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orbel" charset="0"/>
                <a:ea typeface="ヒラギノ角ゴ Pro W3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charset="0"/>
                <a:ea typeface="ヒラギノ角ゴ Pro W3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charset="0"/>
                <a:ea typeface="ヒラギノ角ゴ Pro W3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charset="0"/>
                <a:ea typeface="ヒラギノ角ゴ Pro W3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charset="0"/>
                <a:ea typeface="ヒラギノ角ゴ Pro W3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ヒラギノ角ゴ Pro W3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ヒラギノ角ゴ Pro W3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ヒラギノ角ゴ Pro W3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ヒラギノ角ゴ Pro W3" charset="0"/>
              </a:defRPr>
            </a:lvl9pPr>
          </a:lstStyle>
          <a:p>
            <a:pPr algn="r" eaLnBrk="1" hangingPunct="1">
              <a:defRPr/>
            </a:pPr>
            <a:fld id="{8085A9D8-5612-8649-9DF7-6DBBCA960662}" type="slidenum">
              <a:rPr lang="en-US" sz="800" smtClean="0">
                <a:solidFill>
                  <a:srgbClr val="CCCCCC"/>
                </a:solidFill>
                <a:cs typeface="+mn-cs"/>
              </a:rPr>
              <a:pPr algn="r" eaLnBrk="1" hangingPunct="1">
                <a:defRPr/>
              </a:pPr>
              <a:t>‹#›</a:t>
            </a:fld>
            <a:endParaRPr lang="en-US" sz="800" smtClean="0">
              <a:solidFill>
                <a:srgbClr val="CCCCCC"/>
              </a:solidFill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66954"/>
            <a:ext cx="7772400" cy="1102519"/>
          </a:xfrm>
          <a:effectLst/>
        </p:spPr>
        <p:txBody>
          <a:bodyPr anchor="ctr"/>
          <a:lstStyle>
            <a:lvl1pPr algn="ctr">
              <a:defRPr sz="2900">
                <a:solidFill>
                  <a:srgbClr val="F0D6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78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 txBox="1">
            <a:spLocks/>
          </p:cNvSpPr>
          <p:nvPr userDrawn="1"/>
        </p:nvSpPr>
        <p:spPr>
          <a:xfrm>
            <a:off x="8224838" y="4679950"/>
            <a:ext cx="739775" cy="274638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orbel" charset="0"/>
                <a:ea typeface="ヒラギノ角ゴ Pro W3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charset="0"/>
                <a:ea typeface="ヒラギノ角ゴ Pro W3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charset="0"/>
                <a:ea typeface="ヒラギノ角ゴ Pro W3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charset="0"/>
                <a:ea typeface="ヒラギノ角ゴ Pro W3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charset="0"/>
                <a:ea typeface="ヒラギノ角ゴ Pro W3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ヒラギノ角ゴ Pro W3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ヒラギノ角ゴ Pro W3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ヒラギノ角ゴ Pro W3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ヒラギノ角ゴ Pro W3" charset="0"/>
              </a:defRPr>
            </a:lvl9pPr>
          </a:lstStyle>
          <a:p>
            <a:pPr algn="r" eaLnBrk="1" hangingPunct="1">
              <a:defRPr/>
            </a:pPr>
            <a:fld id="{B866DA2D-BA12-5C44-B3AD-3903E13B84AB}" type="slidenum">
              <a:rPr lang="en-US" sz="800" smtClean="0">
                <a:solidFill>
                  <a:srgbClr val="CCCCCC"/>
                </a:solidFill>
                <a:latin typeface="Helvetica Neue Light"/>
                <a:cs typeface="Helvetica Neue Light"/>
              </a:rPr>
              <a:pPr algn="r" eaLnBrk="1" hangingPunct="1">
                <a:defRPr/>
              </a:pPr>
              <a:t>‹#›</a:t>
            </a:fld>
            <a:endParaRPr lang="en-US" sz="800" dirty="0" smtClean="0">
              <a:solidFill>
                <a:srgbClr val="CCCCCC"/>
              </a:solidFill>
              <a:latin typeface="Helvetica Neue Light"/>
              <a:cs typeface="Helvetica Neue Light"/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4672013"/>
            <a:ext cx="2895600" cy="274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6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7256241"/>
      </p:ext>
    </p:extLst>
  </p:cSld>
  <p:clrMapOvr>
    <a:masterClrMapping/>
  </p:clrMapOvr>
  <p:transition xmlns:p14="http://schemas.microsoft.com/office/powerpoint/2010/main"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xfrm>
            <a:off x="666750" y="1700213"/>
            <a:ext cx="7810500" cy="174307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7" name="Shape 37"/>
          <p:cNvSpPr/>
          <p:nvPr/>
        </p:nvSpPr>
        <p:spPr>
          <a:xfrm>
            <a:off x="146716" y="4775419"/>
            <a:ext cx="1917352" cy="280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7145" tIns="17145" rIns="17145" bIns="17145">
            <a:spAutoFit/>
          </a:bodyPr>
          <a:lstStyle>
            <a:lvl1pPr algn="l" defTabSz="457200">
              <a:defRPr sz="1600">
                <a:solidFill>
                  <a:srgbClr val="CCCCCC"/>
                </a:solidFill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>
              <a:defRPr>
                <a:solidFill>
                  <a:srgbClr val="1E1C1C"/>
                </a:solidFill>
              </a:defRPr>
            </a:pPr>
            <a:r>
              <a:rPr>
                <a:solidFill>
                  <a:srgbClr val="CCCCCC"/>
                </a:solidFill>
              </a:rPr>
              <a:t>©2016 Couchbase Inc.</a:t>
            </a:r>
          </a:p>
        </p:txBody>
      </p:sp>
      <p:sp>
        <p:nvSpPr>
          <p:cNvPr id="38" name="Shape 38"/>
          <p:cNvSpPr>
            <a:spLocks noGrp="1"/>
          </p:cNvSpPr>
          <p:nvPr>
            <p:ph type="sldNum" sz="quarter" idx="2"/>
          </p:nvPr>
        </p:nvSpPr>
        <p:spPr>
          <a:xfrm>
            <a:off x="8905425" y="4778276"/>
            <a:ext cx="127597" cy="12858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5931821"/>
      </p:ext>
    </p:extLst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66954"/>
            <a:ext cx="7772400" cy="1102519"/>
          </a:xfrm>
          <a:effectLst/>
        </p:spPr>
        <p:txBody>
          <a:bodyPr anchor="ctr"/>
          <a:lstStyle>
            <a:lvl1pPr algn="ctr">
              <a:defRPr sz="2900">
                <a:solidFill>
                  <a:srgbClr val="E1002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00182" y="387517"/>
            <a:ext cx="8543636" cy="364117"/>
            <a:chOff x="300182" y="387517"/>
            <a:chExt cx="8543636" cy="364117"/>
          </a:xfrm>
        </p:grpSpPr>
        <p:cxnSp>
          <p:nvCxnSpPr>
            <p:cNvPr id="6" name="Straight Connector 5"/>
            <p:cNvCxnSpPr/>
            <p:nvPr userDrawn="1"/>
          </p:nvCxnSpPr>
          <p:spPr>
            <a:xfrm flipH="1">
              <a:off x="300182" y="569575"/>
              <a:ext cx="4064000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 flipH="1">
              <a:off x="4779818" y="569575"/>
              <a:ext cx="4064000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bug-01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89941" y="387517"/>
              <a:ext cx="364117" cy="364117"/>
            </a:xfrm>
            <a:prstGeom prst="rect">
              <a:avLst/>
            </a:prstGeom>
          </p:spPr>
        </p:pic>
      </p:grp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</p:spTree>
    <p:extLst>
      <p:ext uri="{BB962C8B-B14F-4D97-AF65-F5344CB8AC3E}">
        <p14:creationId xmlns:p14="http://schemas.microsoft.com/office/powerpoint/2010/main" val="426922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Red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bug test-0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3105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</p:spTree>
    <p:extLst>
      <p:ext uri="{BB962C8B-B14F-4D97-AF65-F5344CB8AC3E}">
        <p14:creationId xmlns:p14="http://schemas.microsoft.com/office/powerpoint/2010/main" val="420217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Section Header">
    <p:bg>
      <p:bgPr>
        <a:solidFill>
          <a:srgbClr val="E500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52511" y="2177608"/>
            <a:ext cx="8426620" cy="799893"/>
          </a:xfrm>
        </p:spPr>
        <p:txBody>
          <a:bodyPr anchor="ctr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81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6_Section Header">
    <p:bg>
      <p:bgPr>
        <a:solidFill>
          <a:srgbClr val="E500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52511" y="2177608"/>
            <a:ext cx="8426620" cy="799893"/>
          </a:xfrm>
        </p:spPr>
        <p:txBody>
          <a:bodyPr anchor="ctr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68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40.xml"/><Relationship Id="rId2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42.xml"/><Relationship Id="rId23" Type="http://schemas.openxmlformats.org/officeDocument/2006/relationships/slideLayout" Target="../slideLayouts/slideLayout43.xml"/><Relationship Id="rId24" Type="http://schemas.openxmlformats.org/officeDocument/2006/relationships/theme" Target="../theme/theme2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831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rgbClr val="CCCCCC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rgbClr val="CCCCCC"/>
                </a:solidFill>
              </a:defRPr>
            </a:lvl1pPr>
          </a:lstStyle>
          <a:p>
            <a:pPr>
              <a:defRPr/>
            </a:pPr>
            <a:fld id="{72D47E6E-B446-3842-BA8E-06EDAB4FE7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62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  <p:sldLayoutId id="2147483841" r:id="rId15"/>
    <p:sldLayoutId id="2147483842" r:id="rId16"/>
    <p:sldLayoutId id="2147483843" r:id="rId17"/>
    <p:sldLayoutId id="2147483844" r:id="rId18"/>
    <p:sldLayoutId id="2147483845" r:id="rId19"/>
    <p:sldLayoutId id="2147483846" r:id="rId20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3" indent="-227013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455613" indent="-228600" algn="l" defTabSz="457200" rtl="0" eaLnBrk="1" latinLnBrk="0" hangingPunct="1">
        <a:spcBef>
          <a:spcPts val="20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831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rgbClr val="CCCCCC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rgbClr val="CCCCCC"/>
                </a:solidFill>
              </a:defRPr>
            </a:lvl1pPr>
          </a:lstStyle>
          <a:p>
            <a:pPr>
              <a:defRPr/>
            </a:pPr>
            <a:fld id="{72D47E6E-B446-3842-BA8E-06EDAB4FE7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62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  <p:sldLayoutId id="2147483901" r:id="rId12"/>
    <p:sldLayoutId id="2147483902" r:id="rId13"/>
    <p:sldLayoutId id="2147483903" r:id="rId14"/>
    <p:sldLayoutId id="2147483904" r:id="rId15"/>
    <p:sldLayoutId id="2147483905" r:id="rId16"/>
    <p:sldLayoutId id="2147483906" r:id="rId17"/>
    <p:sldLayoutId id="2147483907" r:id="rId18"/>
    <p:sldLayoutId id="2147483777" r:id="rId19"/>
    <p:sldLayoutId id="2147483778" r:id="rId20"/>
    <p:sldLayoutId id="2147483780" r:id="rId21"/>
    <p:sldLayoutId id="2147483908" r:id="rId22"/>
    <p:sldLayoutId id="2147483909" r:id="rId23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3" indent="-227013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455613" indent="-228600" algn="l" defTabSz="457200" rtl="0" eaLnBrk="1" latinLnBrk="0" hangingPunct="1">
        <a:spcBef>
          <a:spcPts val="20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9.png"/><Relationship Id="rId12" Type="http://schemas.openxmlformats.org/officeDocument/2006/relationships/image" Target="../media/image20.png"/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image" Target="../media/image22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300008" y="1666875"/>
            <a:ext cx="8540234" cy="1101725"/>
          </a:xfrm>
        </p:spPr>
        <p:txBody>
          <a:bodyPr/>
          <a:lstStyle/>
          <a:p>
            <a:r>
              <a:rPr lang="en-US" sz="2800" dirty="0">
                <a:latin typeface="Helvetica Neue" charset="0"/>
                <a:cs typeface="Helvetica Neue" charset="0"/>
              </a:rPr>
              <a:t>Full Stack Development with </a:t>
            </a:r>
            <a:r>
              <a:rPr lang="en-US" sz="2800" dirty="0" err="1">
                <a:latin typeface="Helvetica Neue" charset="0"/>
                <a:cs typeface="Helvetica Neue" charset="0"/>
              </a:rPr>
              <a:t>Node.js</a:t>
            </a:r>
            <a:r>
              <a:rPr lang="en-US" sz="2800" dirty="0">
                <a:latin typeface="Helvetica Neue" charset="0"/>
                <a:cs typeface="Helvetica Neue" charset="0"/>
              </a:rPr>
              <a:t>, Angular, </a:t>
            </a:r>
            <a:r>
              <a:rPr lang="en-US" sz="2800" dirty="0" err="1">
                <a:latin typeface="Helvetica Neue" charset="0"/>
                <a:cs typeface="Helvetica Neue" charset="0"/>
              </a:rPr>
              <a:t>NativeScript</a:t>
            </a:r>
            <a:r>
              <a:rPr lang="en-US" sz="2800" dirty="0">
                <a:latin typeface="Helvetica Neue" charset="0"/>
                <a:cs typeface="Helvetica Neue" charset="0"/>
              </a:rPr>
              <a:t> and </a:t>
            </a:r>
            <a:r>
              <a:rPr lang="en-US" sz="2800" dirty="0" err="1">
                <a:latin typeface="Helvetica Neue" charset="0"/>
                <a:cs typeface="Helvetica Neue" charset="0"/>
              </a:rPr>
              <a:t>NoSQL</a:t>
            </a:r>
            <a:endParaRPr lang="en-US" sz="2800" dirty="0">
              <a:latin typeface="Helvetica Neue" charset="0"/>
              <a:cs typeface="Helvetica Neue" charset="0"/>
            </a:endParaRPr>
          </a:p>
        </p:txBody>
      </p:sp>
      <p:sp>
        <p:nvSpPr>
          <p:cNvPr id="14338" name="Subtitle 2"/>
          <p:cNvSpPr>
            <a:spLocks noGrp="1"/>
          </p:cNvSpPr>
          <p:nvPr>
            <p:ph type="subTitle" idx="1"/>
          </p:nvPr>
        </p:nvSpPr>
        <p:spPr>
          <a:xfrm>
            <a:off x="300008" y="2925763"/>
            <a:ext cx="8540234" cy="803275"/>
          </a:xfrm>
        </p:spPr>
        <p:txBody>
          <a:bodyPr/>
          <a:lstStyle/>
          <a:p>
            <a:pPr eaLnBrk="1" hangingPunct="1"/>
            <a:r>
              <a:rPr lang="en-US" sz="1800" dirty="0" smtClean="0">
                <a:latin typeface="Helvetica Neue Light" charset="0"/>
                <a:cs typeface="Helvetica Neue Light" charset="0"/>
              </a:rPr>
              <a:t>Nic Raboy | @</a:t>
            </a:r>
            <a:r>
              <a:rPr lang="en-US" sz="1800" dirty="0" err="1" smtClean="0">
                <a:latin typeface="Helvetica Neue Light" charset="0"/>
                <a:cs typeface="Helvetica Neue Light" charset="0"/>
              </a:rPr>
              <a:t>nraboy</a:t>
            </a:r>
            <a:endParaRPr lang="en-US" sz="1800" dirty="0" smtClean="0">
              <a:latin typeface="Helvetica Neue Light" charset="0"/>
              <a:cs typeface="Helvetica Neue Light" charset="0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KievitOT-Medium"/>
              </a:rPr>
              <a:t>The Power of the Flexible JSON Schema</a:t>
            </a:r>
            <a:endParaRPr lang="en-US" dirty="0">
              <a:cs typeface="KievitOT-Medium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48989" y="900479"/>
            <a:ext cx="2788430" cy="2711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KievitOT-Light"/>
                <a:ea typeface="+mn-ea"/>
                <a:cs typeface="KievitOT-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KievitOT-Light"/>
                <a:ea typeface="+mn-ea"/>
                <a:cs typeface="KievitOT-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Lucida Grande"/>
              <a:buChar char="–"/>
              <a:defRPr sz="2000" b="0" i="0" kern="1200">
                <a:solidFill>
                  <a:schemeClr val="tx1"/>
                </a:solidFill>
                <a:latin typeface="KievitOT-Light"/>
                <a:ea typeface="+mn-ea"/>
                <a:cs typeface="KievitOT-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b="0" i="0" kern="1200">
                <a:solidFill>
                  <a:schemeClr val="tx1"/>
                </a:solidFill>
                <a:latin typeface="KievitOT-Light"/>
                <a:ea typeface="+mn-ea"/>
                <a:cs typeface="KievitOT-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chemeClr val="tx1"/>
                </a:solidFill>
                <a:latin typeface="KievitOT-Light"/>
                <a:ea typeface="+mn-ea"/>
                <a:cs typeface="KievitOT-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Clr>
                <a:schemeClr val="accent2"/>
              </a:buClr>
              <a:buFont typeface="Arial" charset="0"/>
              <a:buChar char="•"/>
            </a:pPr>
            <a:r>
              <a:rPr lang="en-US" sz="1600" spc="-10" dirty="0" smtClean="0">
                <a:latin typeface="+mn-lt"/>
              </a:rPr>
              <a:t>Ability to store data in multiple ways</a:t>
            </a:r>
            <a:br>
              <a:rPr lang="en-US" sz="1600" spc="-10" dirty="0" smtClean="0">
                <a:latin typeface="+mn-lt"/>
              </a:rPr>
            </a:br>
            <a:endParaRPr lang="en-US" sz="1600" spc="-10" dirty="0" smtClean="0">
              <a:latin typeface="+mn-lt"/>
            </a:endParaRPr>
          </a:p>
          <a:p>
            <a:pPr marL="171450" indent="-171450">
              <a:buClr>
                <a:schemeClr val="accent2"/>
              </a:buClr>
              <a:buFont typeface="Arial" charset="0"/>
              <a:buChar char="•"/>
            </a:pPr>
            <a:r>
              <a:rPr lang="en-US" sz="1600" spc="-10" dirty="0" smtClean="0">
                <a:latin typeface="+mn-lt"/>
              </a:rPr>
              <a:t>De-normalized single document, as opposed to normalizing data across multiple table</a:t>
            </a:r>
            <a:br>
              <a:rPr lang="en-US" sz="1600" spc="-10" dirty="0" smtClean="0">
                <a:latin typeface="+mn-lt"/>
              </a:rPr>
            </a:br>
            <a:endParaRPr lang="en-US" sz="1600" spc="-10" dirty="0" smtClean="0">
              <a:latin typeface="+mn-lt"/>
            </a:endParaRPr>
          </a:p>
          <a:p>
            <a:pPr marL="171450" indent="-171450">
              <a:buClr>
                <a:schemeClr val="accent2"/>
              </a:buClr>
              <a:buFont typeface="Arial"/>
              <a:buChar char="•"/>
            </a:pPr>
            <a:r>
              <a:rPr lang="en-US" sz="1600" spc="-10" dirty="0" smtClean="0">
                <a:latin typeface="+mn-lt"/>
              </a:rPr>
              <a:t>Dynamic Schema to add new values when needed</a:t>
            </a:r>
            <a:endParaRPr lang="en-US" sz="1600" spc="-10" dirty="0">
              <a:latin typeface="+mn-lt"/>
            </a:endParaRPr>
          </a:p>
        </p:txBody>
      </p:sp>
      <p:pic>
        <p:nvPicPr>
          <p:cNvPr id="9" name="Picture 8" descr="corp.SE1.2015_Update.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2936" y="988787"/>
            <a:ext cx="5120580" cy="322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26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Use Cases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629715" y="1153351"/>
            <a:ext cx="7925229" cy="3012571"/>
            <a:chOff x="629715" y="1153351"/>
            <a:chExt cx="7925229" cy="3012571"/>
          </a:xfrm>
        </p:grpSpPr>
        <p:sp>
          <p:nvSpPr>
            <p:cNvPr id="6" name="TextBox 5"/>
            <p:cNvSpPr txBox="1"/>
            <p:nvPr/>
          </p:nvSpPr>
          <p:spPr>
            <a:xfrm>
              <a:off x="629716" y="1174345"/>
              <a:ext cx="14378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rgbClr val="CC2A2E"/>
                  </a:solidFill>
                  <a:cs typeface="KievitOT-Regular"/>
                </a:rPr>
                <a:t>Profile Management</a:t>
              </a:r>
              <a:endParaRPr lang="en-US" sz="1050" b="1" dirty="0">
                <a:solidFill>
                  <a:srgbClr val="CC2A2E"/>
                </a:solidFill>
                <a:cs typeface="KievitOT-Regular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29716" y="1153351"/>
              <a:ext cx="1437850" cy="1414340"/>
            </a:xfrm>
            <a:prstGeom prst="rect">
              <a:avLst/>
            </a:prstGeom>
            <a:noFill/>
            <a:ln w="19050" cmpd="sng"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219966" y="1174345"/>
              <a:ext cx="14378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rgbClr val="CC2A2E"/>
                  </a:solidFill>
                  <a:cs typeface="KievitOT-Regular"/>
                </a:rPr>
                <a:t>Personalization</a:t>
              </a:r>
              <a:endParaRPr lang="en-US" sz="1050" b="1" dirty="0">
                <a:solidFill>
                  <a:srgbClr val="CC2A2E"/>
                </a:solidFill>
                <a:cs typeface="KievitOT-Regular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219966" y="1153351"/>
              <a:ext cx="1437850" cy="1414340"/>
            </a:xfrm>
            <a:prstGeom prst="rect">
              <a:avLst/>
            </a:prstGeom>
            <a:noFill/>
            <a:ln w="19050" cmpd="sng"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810216" y="1174345"/>
              <a:ext cx="14378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rgbClr val="CC2A2E"/>
                  </a:solidFill>
                  <a:cs typeface="KievitOT-Regular"/>
                </a:rPr>
                <a:t>360</a:t>
              </a:r>
              <a:r>
                <a:rPr lang="en-US" sz="1050" b="1" baseline="30000" dirty="0" smtClean="0">
                  <a:solidFill>
                    <a:srgbClr val="CC2A2E"/>
                  </a:solidFill>
                  <a:cs typeface="KievitOT-Regular"/>
                </a:rPr>
                <a:t>o</a:t>
              </a:r>
              <a:r>
                <a:rPr lang="en-US" sz="1050" b="1" dirty="0" smtClean="0">
                  <a:solidFill>
                    <a:srgbClr val="CC2A2E"/>
                  </a:solidFill>
                  <a:cs typeface="KievitOT-Regular"/>
                </a:rPr>
                <a:t> Customer View</a:t>
              </a:r>
              <a:endParaRPr lang="en-US" sz="1050" b="1" dirty="0">
                <a:solidFill>
                  <a:srgbClr val="CC2A2E"/>
                </a:solidFill>
                <a:cs typeface="KievitOT-Regular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810216" y="1153351"/>
              <a:ext cx="1437850" cy="1414340"/>
            </a:xfrm>
            <a:prstGeom prst="rect">
              <a:avLst/>
            </a:prstGeom>
            <a:noFill/>
            <a:ln w="19050" cmpd="sng"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00466" y="1174345"/>
              <a:ext cx="14378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rgbClr val="CC2A2E"/>
                  </a:solidFill>
                  <a:cs typeface="KievitOT-Regular"/>
                </a:rPr>
                <a:t>Internet of Things</a:t>
              </a:r>
              <a:endParaRPr lang="en-US" sz="1050" b="1" dirty="0">
                <a:solidFill>
                  <a:srgbClr val="CC2A2E"/>
                </a:solidFill>
                <a:cs typeface="KievitOT-Regular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400466" y="1153351"/>
              <a:ext cx="1437850" cy="1414340"/>
            </a:xfrm>
            <a:prstGeom prst="rect">
              <a:avLst/>
            </a:prstGeom>
            <a:noFill/>
            <a:ln w="19050" cmpd="sng"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9715" y="2772576"/>
              <a:ext cx="156882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rgbClr val="CC2A2E"/>
                  </a:solidFill>
                  <a:cs typeface="KievitOT-Regular"/>
                </a:rPr>
                <a:t>Content Management</a:t>
              </a:r>
              <a:endParaRPr lang="en-US" sz="1050" b="1" dirty="0">
                <a:solidFill>
                  <a:srgbClr val="CC2A2E"/>
                </a:solidFill>
                <a:cs typeface="KievitOT-Regular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9716" y="2751582"/>
              <a:ext cx="1437850" cy="1414340"/>
            </a:xfrm>
            <a:prstGeom prst="rect">
              <a:avLst/>
            </a:prstGeom>
            <a:noFill/>
            <a:ln w="19050" cmpd="sng"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19966" y="2772576"/>
              <a:ext cx="14378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rgbClr val="CC2A2E"/>
                  </a:solidFill>
                  <a:cs typeface="KievitOT-Regular"/>
                </a:rPr>
                <a:t>Catalog</a:t>
              </a:r>
              <a:endParaRPr lang="en-US" sz="1050" b="1" dirty="0">
                <a:solidFill>
                  <a:srgbClr val="CC2A2E"/>
                </a:solidFill>
                <a:cs typeface="KievitOT-Regular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219966" y="2751582"/>
              <a:ext cx="1437850" cy="1414340"/>
            </a:xfrm>
            <a:prstGeom prst="rect">
              <a:avLst/>
            </a:prstGeom>
            <a:noFill/>
            <a:ln w="19050" cmpd="sng"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52632" y="2772576"/>
              <a:ext cx="14378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rgbClr val="CC2A2E"/>
                  </a:solidFill>
                  <a:cs typeface="KievitOT-Regular"/>
                </a:rPr>
                <a:t>Real Time Big Data</a:t>
              </a:r>
              <a:endParaRPr lang="en-US" sz="1050" b="1" dirty="0">
                <a:solidFill>
                  <a:srgbClr val="CC2A2E"/>
                </a:solidFill>
                <a:cs typeface="KievitOT-Regular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852632" y="2751582"/>
              <a:ext cx="1437850" cy="1414340"/>
            </a:xfrm>
            <a:prstGeom prst="rect">
              <a:avLst/>
            </a:prstGeom>
            <a:noFill/>
            <a:ln w="19050" cmpd="sng"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21892" y="2783073"/>
              <a:ext cx="151305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kern="0" spc="-20" dirty="0" smtClean="0">
                  <a:solidFill>
                    <a:srgbClr val="CC2A2E"/>
                  </a:solidFill>
                  <a:cs typeface="KievitOT-Regular"/>
                </a:rPr>
                <a:t>Digital Communication</a:t>
              </a:r>
              <a:endParaRPr lang="en-US" sz="1050" b="1" kern="0" spc="-20" dirty="0">
                <a:solidFill>
                  <a:srgbClr val="CC2A2E"/>
                </a:solidFill>
                <a:cs typeface="KievitOT-Regular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442882" y="2751582"/>
              <a:ext cx="1437850" cy="1414340"/>
            </a:xfrm>
            <a:prstGeom prst="rect">
              <a:avLst/>
            </a:prstGeom>
            <a:noFill/>
            <a:ln w="19050" cmpd="sng"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017605" y="1174345"/>
              <a:ext cx="14378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rgbClr val="CC2A2E"/>
                  </a:solidFill>
                  <a:cs typeface="KievitOT-Regular"/>
                </a:rPr>
                <a:t>Mobile Applications</a:t>
              </a:r>
              <a:endParaRPr lang="en-US" sz="1050" b="1" dirty="0">
                <a:solidFill>
                  <a:srgbClr val="CC2A2E"/>
                </a:solidFill>
                <a:cs typeface="KievitOT-Regular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017605" y="1153351"/>
              <a:ext cx="1437850" cy="1414340"/>
            </a:xfrm>
            <a:prstGeom prst="rect">
              <a:avLst/>
            </a:prstGeom>
            <a:noFill/>
            <a:ln w="19050" cmpd="sng"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934946" y="2777939"/>
              <a:ext cx="161999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kern="0" spc="-30" dirty="0" smtClean="0">
                  <a:solidFill>
                    <a:srgbClr val="CC2A2E"/>
                  </a:solidFill>
                  <a:cs typeface="KievitOT-Regular"/>
                </a:rPr>
                <a:t>High Availability Caching</a:t>
              </a:r>
              <a:endParaRPr lang="en-US" sz="1050" b="1" kern="0" spc="-30" dirty="0">
                <a:solidFill>
                  <a:srgbClr val="CC2A2E"/>
                </a:solidFill>
                <a:cs typeface="KievitOT-Regular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017605" y="2751582"/>
              <a:ext cx="1437850" cy="1414340"/>
            </a:xfrm>
            <a:prstGeom prst="rect">
              <a:avLst/>
            </a:prstGeom>
            <a:noFill/>
            <a:ln w="19050" cmpd="sng"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7" name="Picture 26" descr="exports-1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2099" y="1546027"/>
            <a:ext cx="997049" cy="1021663"/>
          </a:xfrm>
          <a:prstGeom prst="rect">
            <a:avLst/>
          </a:prstGeom>
        </p:spPr>
      </p:pic>
      <p:pic>
        <p:nvPicPr>
          <p:cNvPr id="28" name="Picture 27" descr="exports-1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2099" y="3026492"/>
            <a:ext cx="1175467" cy="1016184"/>
          </a:xfrm>
          <a:prstGeom prst="rect">
            <a:avLst/>
          </a:prstGeom>
        </p:spPr>
      </p:pic>
      <p:pic>
        <p:nvPicPr>
          <p:cNvPr id="29" name="Picture 28" descr="exports-1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19965" y="1546027"/>
            <a:ext cx="1437851" cy="1021663"/>
          </a:xfrm>
          <a:prstGeom prst="rect">
            <a:avLst/>
          </a:prstGeom>
        </p:spPr>
      </p:pic>
      <p:pic>
        <p:nvPicPr>
          <p:cNvPr id="30" name="Picture 29" descr="exports-11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0215" y="1546027"/>
            <a:ext cx="1437851" cy="1021663"/>
          </a:xfrm>
          <a:prstGeom prst="rect">
            <a:avLst/>
          </a:prstGeom>
        </p:spPr>
      </p:pic>
      <p:pic>
        <p:nvPicPr>
          <p:cNvPr id="31" name="Picture 30" descr="exports-11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42881" y="1546027"/>
            <a:ext cx="1395435" cy="1021663"/>
          </a:xfrm>
          <a:prstGeom prst="rect">
            <a:avLst/>
          </a:prstGeom>
        </p:spPr>
      </p:pic>
      <p:pic>
        <p:nvPicPr>
          <p:cNvPr id="32" name="Picture 31" descr="exports-11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17605" y="1546027"/>
            <a:ext cx="1105732" cy="1021663"/>
          </a:xfrm>
          <a:prstGeom prst="rect">
            <a:avLst/>
          </a:prstGeom>
        </p:spPr>
      </p:pic>
      <p:pic>
        <p:nvPicPr>
          <p:cNvPr id="33" name="Picture 32" descr="exports-11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19965" y="3026492"/>
            <a:ext cx="1437851" cy="1016184"/>
          </a:xfrm>
          <a:prstGeom prst="rect">
            <a:avLst/>
          </a:prstGeom>
        </p:spPr>
      </p:pic>
      <p:pic>
        <p:nvPicPr>
          <p:cNvPr id="34" name="Picture 33" descr="exports-11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52631" y="3026492"/>
            <a:ext cx="1395435" cy="1016184"/>
          </a:xfrm>
          <a:prstGeom prst="rect">
            <a:avLst/>
          </a:prstGeom>
        </p:spPr>
      </p:pic>
      <p:pic>
        <p:nvPicPr>
          <p:cNvPr id="35" name="Picture 34" descr="exports-11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42881" y="3026492"/>
            <a:ext cx="1395435" cy="1016184"/>
          </a:xfrm>
          <a:prstGeom prst="rect">
            <a:avLst/>
          </a:prstGeom>
        </p:spPr>
      </p:pic>
      <p:pic>
        <p:nvPicPr>
          <p:cNvPr id="36" name="Picture 35" descr="exports-11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17605" y="3026492"/>
            <a:ext cx="1105732" cy="101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81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dirty="0" smtClean="0"/>
              <a:t>Deploy a Couchbase </a:t>
            </a:r>
            <a:r>
              <a:rPr lang="en-US" dirty="0" smtClean="0"/>
              <a:t>Server instance</a:t>
            </a:r>
            <a:endParaRPr lang="en-US" dirty="0" smtClean="0"/>
          </a:p>
          <a:p>
            <a:pPr>
              <a:lnSpc>
                <a:spcPct val="130000"/>
              </a:lnSpc>
            </a:pPr>
            <a:r>
              <a:rPr lang="en-US" dirty="0" smtClean="0"/>
              <a:t>Create a </a:t>
            </a:r>
            <a:r>
              <a:rPr lang="en-US" dirty="0" err="1" smtClean="0"/>
              <a:t>RESTful</a:t>
            </a:r>
            <a:r>
              <a:rPr lang="en-US" dirty="0" smtClean="0"/>
              <a:t> API with Express Framework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Consume the </a:t>
            </a:r>
            <a:r>
              <a:rPr lang="en-US" dirty="0" err="1" smtClean="0"/>
              <a:t>RESTful</a:t>
            </a:r>
            <a:r>
              <a:rPr lang="en-US" dirty="0" smtClean="0"/>
              <a:t> API with Angular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Consume the </a:t>
            </a:r>
            <a:r>
              <a:rPr lang="en-US" dirty="0" err="1" smtClean="0"/>
              <a:t>RESTful</a:t>
            </a:r>
            <a:r>
              <a:rPr lang="en-US" dirty="0" smtClean="0"/>
              <a:t> API with </a:t>
            </a:r>
            <a:r>
              <a:rPr lang="en-US" dirty="0" err="1" smtClean="0"/>
              <a:t>NativeScript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771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66586"/>
            <a:ext cx="8007739" cy="610329"/>
          </a:xfr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couchbaselabs</a:t>
            </a:r>
            <a:r>
              <a:rPr lang="en-US" dirty="0"/>
              <a:t>/music-city-code-workshop</a:t>
            </a:r>
          </a:p>
        </p:txBody>
      </p:sp>
    </p:spTree>
    <p:extLst>
      <p:ext uri="{BB962C8B-B14F-4D97-AF65-F5344CB8AC3E}">
        <p14:creationId xmlns:p14="http://schemas.microsoft.com/office/powerpoint/2010/main" val="348839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with </a:t>
            </a:r>
            <a:r>
              <a:rPr lang="en-US" dirty="0" smtClean="0"/>
              <a:t>Couchbase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23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Applications with </a:t>
            </a:r>
            <a:r>
              <a:rPr lang="en-US" dirty="0" err="1" smtClean="0"/>
              <a:t>Node.js</a:t>
            </a:r>
            <a:r>
              <a:rPr lang="en-US" dirty="0" smtClean="0"/>
              <a:t> SDK</a:t>
            </a:r>
            <a:endParaRPr lang="en-US" dirty="0"/>
          </a:p>
        </p:txBody>
      </p:sp>
      <p:sp>
        <p:nvSpPr>
          <p:cNvPr id="4" name="Shape 1658"/>
          <p:cNvSpPr>
            <a:spLocks noGrp="1"/>
          </p:cNvSpPr>
          <p:nvPr>
            <p:ph idx="1"/>
          </p:nvPr>
        </p:nvSpPr>
        <p:spPr>
          <a:xfrm>
            <a:off x="457200" y="685799"/>
            <a:ext cx="8007739" cy="377310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00" dirty="0">
                <a:solidFill>
                  <a:srgbClr val="1BB2E2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/</a:t>
            </a:r>
            <a:r>
              <a:rPr sz="1100" dirty="0" smtClean="0">
                <a:solidFill>
                  <a:srgbClr val="1BB2E2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/</a:t>
            </a:r>
            <a:r>
              <a:rPr lang="en-US" sz="1100" dirty="0" smtClean="0">
                <a:solidFill>
                  <a:srgbClr val="1BB2E2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including the Node.js dependency</a:t>
            </a:r>
            <a:endParaRPr sz="1100" dirty="0">
              <a:solidFill>
                <a:srgbClr val="1BB2E2"/>
              </a:solidFill>
              <a:latin typeface="Courier" charset="0"/>
              <a:ea typeface="Courier" charset="0"/>
              <a:cs typeface="Courier" charset="0"/>
              <a:sym typeface="Consolas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100" dirty="0" err="1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v</a:t>
            </a:r>
            <a:r>
              <a:rPr lang="en-US" sz="1100" dirty="0" err="1" smtClean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ar</a:t>
            </a:r>
            <a:r>
              <a:rPr lang="en-US" sz="1100" dirty="0" smtClean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 Couchbase </a:t>
            </a:r>
            <a:r>
              <a:rPr sz="1100" dirty="0" smtClean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= </a:t>
            </a:r>
            <a:r>
              <a:rPr lang="en-US" sz="1100" dirty="0" smtClean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require(</a:t>
            </a:r>
            <a:r>
              <a:rPr lang="en-US" sz="1100" dirty="0" smtClean="0">
                <a:solidFill>
                  <a:srgbClr val="E40121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”</a:t>
            </a:r>
            <a:r>
              <a:rPr lang="en-US" sz="1100" dirty="0" err="1" smtClean="0">
                <a:solidFill>
                  <a:srgbClr val="E40121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couchbase</a:t>
            </a:r>
            <a:r>
              <a:rPr lang="en-US" sz="1100" dirty="0" smtClean="0">
                <a:solidFill>
                  <a:srgbClr val="E40121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"</a:t>
            </a:r>
            <a:r>
              <a:rPr lang="en-US" sz="1100" dirty="0" smtClean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)</a:t>
            </a:r>
            <a:r>
              <a:rPr sz="1100" dirty="0" smtClean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;</a:t>
            </a:r>
            <a:endParaRPr sz="1100" dirty="0">
              <a:solidFill>
                <a:srgbClr val="1E1C1C"/>
              </a:solidFill>
              <a:latin typeface="Courier" charset="0"/>
              <a:ea typeface="Courier" charset="0"/>
              <a:cs typeface="Courier" charset="0"/>
              <a:sym typeface="Consolas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1100" dirty="0">
              <a:solidFill>
                <a:srgbClr val="1E1C1C"/>
              </a:solidFill>
              <a:latin typeface="Courier" charset="0"/>
              <a:ea typeface="Courier" charset="0"/>
              <a:cs typeface="Courier" charset="0"/>
              <a:sym typeface="Consolas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100" dirty="0">
                <a:solidFill>
                  <a:srgbClr val="1BB2E2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/</a:t>
            </a:r>
            <a:r>
              <a:rPr sz="1100" dirty="0" smtClean="0">
                <a:solidFill>
                  <a:srgbClr val="1BB2E2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/</a:t>
            </a:r>
            <a:r>
              <a:rPr lang="en-US" sz="1100" dirty="0" smtClean="0">
                <a:solidFill>
                  <a:srgbClr val="1BB2E2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connecting to a Couchbase cluster</a:t>
            </a:r>
            <a:endParaRPr sz="1100" dirty="0">
              <a:solidFill>
                <a:srgbClr val="1BB2E2"/>
              </a:solidFill>
              <a:latin typeface="Courier" charset="0"/>
              <a:ea typeface="Courier" charset="0"/>
              <a:cs typeface="Courier" charset="0"/>
              <a:sym typeface="Consolas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100" dirty="0" err="1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v</a:t>
            </a:r>
            <a:r>
              <a:rPr lang="en-US" sz="1100" dirty="0" err="1" smtClean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ar</a:t>
            </a:r>
            <a:r>
              <a:rPr lang="en-US" sz="1100" dirty="0" smtClean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 cluster </a:t>
            </a:r>
            <a:r>
              <a:rPr sz="1100" dirty="0" smtClean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= </a:t>
            </a:r>
            <a:r>
              <a:rPr lang="en-US" sz="1100" dirty="0" smtClean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new </a:t>
            </a:r>
            <a:r>
              <a:rPr lang="en-US" sz="1100" dirty="0" err="1" smtClean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Couchbase</a:t>
            </a:r>
            <a:r>
              <a:rPr sz="1100" dirty="0" err="1" smtClean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.</a:t>
            </a:r>
            <a:r>
              <a:rPr lang="en-US" sz="1100" dirty="0" err="1" smtClean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Cluster</a:t>
            </a:r>
            <a:r>
              <a:rPr sz="1100" dirty="0" smtClean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(</a:t>
            </a:r>
            <a:r>
              <a:rPr sz="1100" dirty="0" smtClean="0">
                <a:solidFill>
                  <a:srgbClr val="E40121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"</a:t>
            </a:r>
            <a:r>
              <a:rPr lang="en-US" sz="1100" dirty="0" err="1" smtClean="0">
                <a:solidFill>
                  <a:srgbClr val="E40121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couchbase</a:t>
            </a:r>
            <a:r>
              <a:rPr lang="en-US" sz="1100" dirty="0" smtClean="0">
                <a:solidFill>
                  <a:srgbClr val="E40121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://localhost:8091</a:t>
            </a:r>
            <a:r>
              <a:rPr sz="1100" dirty="0" smtClean="0">
                <a:solidFill>
                  <a:srgbClr val="E40121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"</a:t>
            </a:r>
            <a:r>
              <a:rPr sz="1100" dirty="0" smtClean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);</a:t>
            </a:r>
            <a:endParaRPr lang="en-US" sz="1100" dirty="0" smtClean="0">
              <a:solidFill>
                <a:srgbClr val="1E1C1C"/>
              </a:solidFill>
              <a:latin typeface="Courier" charset="0"/>
              <a:ea typeface="Courier" charset="0"/>
              <a:cs typeface="Courier" charset="0"/>
              <a:sym typeface="Consolas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sz="1100" dirty="0">
              <a:solidFill>
                <a:srgbClr val="1E1C1C"/>
              </a:solidFill>
              <a:latin typeface="Courier" charset="0"/>
              <a:ea typeface="Courier" charset="0"/>
              <a:cs typeface="Courier" charset="0"/>
              <a:sym typeface="Consolas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100" dirty="0">
                <a:solidFill>
                  <a:srgbClr val="1BB2E2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/</a:t>
            </a:r>
            <a:r>
              <a:rPr lang="en-US" sz="1100" dirty="0" smtClean="0">
                <a:solidFill>
                  <a:srgbClr val="1BB2E2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/opening a bucket in the cluster</a:t>
            </a:r>
            <a:endParaRPr lang="en-US" sz="1100" dirty="0">
              <a:solidFill>
                <a:srgbClr val="1BB2E2"/>
              </a:solidFill>
              <a:latin typeface="Courier" charset="0"/>
              <a:ea typeface="Courier" charset="0"/>
              <a:cs typeface="Courier" charset="0"/>
              <a:sym typeface="Consolas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100" dirty="0" err="1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v</a:t>
            </a:r>
            <a:r>
              <a:rPr lang="en-US" sz="1100" dirty="0" err="1" smtClean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ar</a:t>
            </a:r>
            <a:r>
              <a:rPr lang="en-US" sz="1100" dirty="0" smtClean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 </a:t>
            </a:r>
            <a:r>
              <a:rPr lang="en-US" sz="1100" dirty="0" err="1" smtClean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myBucket</a:t>
            </a:r>
            <a:r>
              <a:rPr lang="en-US" sz="1100" dirty="0" smtClean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 = </a:t>
            </a:r>
            <a:r>
              <a:rPr lang="en-US" sz="1100" dirty="0" err="1" smtClean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cluster.openBucket</a:t>
            </a:r>
            <a:r>
              <a:rPr lang="en-US" sz="1100" dirty="0" smtClean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(</a:t>
            </a:r>
            <a:r>
              <a:rPr lang="en-US" sz="1100" dirty="0" smtClean="0">
                <a:solidFill>
                  <a:srgbClr val="E40121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"travel-sample"</a:t>
            </a:r>
            <a:r>
              <a:rPr lang="en-US" sz="1100" dirty="0" smtClean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, </a:t>
            </a:r>
            <a:r>
              <a:rPr lang="en-US" sz="1100" dirty="0" smtClean="0">
                <a:solidFill>
                  <a:srgbClr val="E40121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""</a:t>
            </a:r>
            <a:r>
              <a:rPr lang="is-I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)</a:t>
            </a:r>
            <a:r>
              <a:rPr lang="en-US" sz="1100" dirty="0" smtClean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;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sz="1100" dirty="0">
              <a:solidFill>
                <a:srgbClr val="1E1C1C"/>
              </a:solidFill>
              <a:latin typeface="Courier" charset="0"/>
              <a:ea typeface="Courier" charset="0"/>
              <a:cs typeface="Courier" charset="0"/>
              <a:sym typeface="Consolas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100" dirty="0">
                <a:solidFill>
                  <a:srgbClr val="1BB2E2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/</a:t>
            </a:r>
            <a:r>
              <a:rPr lang="en-US" sz="1100" dirty="0" smtClean="0">
                <a:solidFill>
                  <a:srgbClr val="1BB2E2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/preparing N1ql</a:t>
            </a:r>
            <a:endParaRPr lang="en-US" sz="1100" dirty="0">
              <a:solidFill>
                <a:srgbClr val="1BB2E2"/>
              </a:solidFill>
              <a:latin typeface="Courier" charset="0"/>
              <a:ea typeface="Courier" charset="0"/>
              <a:cs typeface="Courier" charset="0"/>
              <a:sym typeface="Consolas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100" dirty="0" err="1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v</a:t>
            </a:r>
            <a:r>
              <a:rPr lang="en-US" sz="1100" dirty="0" err="1" smtClean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ar</a:t>
            </a:r>
            <a:r>
              <a:rPr lang="en-US" sz="1100" dirty="0" smtClean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 </a:t>
            </a:r>
            <a:r>
              <a:rPr lang="en-US" sz="1100" dirty="0" err="1" smtClean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myQuery</a:t>
            </a:r>
            <a:r>
              <a:rPr lang="en-US" sz="1100" dirty="0" smtClean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 = Couchbase.N1qlQuery()</a:t>
            </a:r>
            <a:r>
              <a:rPr lang="en-US" sz="1100" dirty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;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1100" dirty="0" smtClean="0">
              <a:solidFill>
                <a:srgbClr val="1E1C1C"/>
              </a:solidFill>
              <a:latin typeface="Courier" charset="0"/>
              <a:ea typeface="Courier" charset="0"/>
              <a:cs typeface="Courier" charset="0"/>
              <a:sym typeface="Consolas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100" dirty="0" smtClean="0">
                <a:solidFill>
                  <a:srgbClr val="1BB2E2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//</a:t>
            </a:r>
            <a:r>
              <a:rPr lang="en-US" sz="1100" dirty="0" smtClean="0">
                <a:solidFill>
                  <a:srgbClr val="1BB2E2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creating and saving a Document</a:t>
            </a:r>
            <a:endParaRPr sz="1100" dirty="0">
              <a:solidFill>
                <a:srgbClr val="1BB2E2"/>
              </a:solidFill>
              <a:latin typeface="Courier" charset="0"/>
              <a:ea typeface="Courier" charset="0"/>
              <a:cs typeface="Courier" charset="0"/>
              <a:sym typeface="Consolas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100" dirty="0" err="1" smtClean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var</a:t>
            </a:r>
            <a:r>
              <a:rPr lang="en-US" sz="1100" dirty="0" smtClean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 document = {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100" dirty="0" smtClean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    </a:t>
            </a:r>
            <a:r>
              <a:rPr lang="en-US" sz="1100" dirty="0" err="1" smtClean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firstname</a:t>
            </a:r>
            <a:r>
              <a:rPr lang="en-US" sz="1100" dirty="0" smtClean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: </a:t>
            </a:r>
            <a:r>
              <a:rPr lang="pt-BR" sz="1100" dirty="0" smtClean="0">
                <a:solidFill>
                  <a:srgbClr val="E40121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"Nic"</a:t>
            </a:r>
            <a:r>
              <a:rPr lang="pt-BR" sz="1100" dirty="0" smtClean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,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pt-BR" sz="1100" dirty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 </a:t>
            </a:r>
            <a:r>
              <a:rPr lang="pt-BR" sz="1100" dirty="0" smtClean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   </a:t>
            </a:r>
            <a:r>
              <a:rPr lang="pt-BR" sz="1100" dirty="0" err="1" smtClean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lastname</a:t>
            </a:r>
            <a:r>
              <a:rPr lang="pt-BR" sz="1100" dirty="0" smtClean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: </a:t>
            </a:r>
            <a:r>
              <a:rPr lang="pt-BR" sz="1100" dirty="0" smtClean="0">
                <a:solidFill>
                  <a:srgbClr val="E40121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"Raboy"</a:t>
            </a:r>
            <a:endParaRPr lang="en-US" sz="1100" dirty="0">
              <a:solidFill>
                <a:srgbClr val="2E2E2C"/>
              </a:solidFill>
              <a:latin typeface="Courier" charset="0"/>
              <a:ea typeface="Courier" charset="0"/>
              <a:cs typeface="Courier" charset="0"/>
              <a:sym typeface="Consolas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100" dirty="0" smtClean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};</a:t>
            </a:r>
            <a:endParaRPr sz="1100" dirty="0">
              <a:solidFill>
                <a:srgbClr val="2E2E2C"/>
              </a:solidFill>
              <a:latin typeface="Courier" charset="0"/>
              <a:ea typeface="Courier" charset="0"/>
              <a:cs typeface="Courier" charset="0"/>
              <a:sym typeface="Consolas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100" dirty="0" err="1" smtClean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myBucket.insert</a:t>
            </a:r>
            <a:r>
              <a:rPr lang="en-US" sz="1100" dirty="0" smtClean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(</a:t>
            </a:r>
            <a:r>
              <a:rPr lang="pt-BR" sz="1100" dirty="0" smtClean="0">
                <a:solidFill>
                  <a:srgbClr val="E40121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"</a:t>
            </a:r>
            <a:r>
              <a:rPr lang="pt-BR" sz="1100" dirty="0" err="1" smtClean="0">
                <a:solidFill>
                  <a:srgbClr val="E40121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my-key</a:t>
            </a:r>
            <a:r>
              <a:rPr lang="pt-BR" sz="1100" dirty="0" smtClean="0">
                <a:solidFill>
                  <a:srgbClr val="E40121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"</a:t>
            </a:r>
            <a:r>
              <a:rPr lang="pt-BR" sz="1100" dirty="0" smtClean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, </a:t>
            </a:r>
            <a:r>
              <a:rPr lang="pt-BR" sz="1100" dirty="0" err="1" smtClean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document</a:t>
            </a:r>
            <a:r>
              <a:rPr lang="pt-BR" sz="1100" dirty="0" smtClean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, </a:t>
            </a:r>
            <a:r>
              <a:rPr lang="pt-BR" sz="1100" dirty="0" err="1" smtClean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function</a:t>
            </a:r>
            <a:r>
              <a:rPr lang="pt-BR" sz="1100" dirty="0" smtClean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(</a:t>
            </a:r>
            <a:r>
              <a:rPr lang="pt-BR" sz="1100" dirty="0" err="1" smtClean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error</a:t>
            </a:r>
            <a:r>
              <a:rPr lang="pt-BR" sz="1100" dirty="0" smtClean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, </a:t>
            </a:r>
            <a:r>
              <a:rPr lang="pt-BR" sz="1100" dirty="0" err="1" smtClean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result</a:t>
            </a:r>
            <a:r>
              <a:rPr lang="pt-BR" sz="1100" dirty="0" smtClean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) {})</a:t>
            </a:r>
            <a:r>
              <a:rPr sz="1100" dirty="0" smtClean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;</a:t>
            </a:r>
            <a:endParaRPr sz="1100" dirty="0">
              <a:solidFill>
                <a:srgbClr val="2E2E2C"/>
              </a:solidFill>
              <a:latin typeface="Courier" charset="0"/>
              <a:ea typeface="Courier" charset="0"/>
              <a:cs typeface="Courier" charset="0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1550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with Couchbase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smtClean="0">
                <a:latin typeface="Courier"/>
                <a:cs typeface="Courier"/>
              </a:rPr>
              <a:t>function query(</a:t>
            </a:r>
            <a:r>
              <a:rPr lang="en-US" sz="1400" dirty="0" err="1" smtClean="0">
                <a:latin typeface="Courier"/>
                <a:cs typeface="Courier"/>
              </a:rPr>
              <a:t>sql</a:t>
            </a:r>
            <a:r>
              <a:rPr lang="en-US" sz="1400" dirty="0" smtClean="0">
                <a:latin typeface="Courier"/>
                <a:cs typeface="Courier"/>
              </a:rPr>
              <a:t>, done) {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</a:t>
            </a:r>
            <a:r>
              <a:rPr lang="en-US" sz="1400" dirty="0" err="1" smtClean="0">
                <a:latin typeface="Courier"/>
                <a:cs typeface="Courier"/>
              </a:rPr>
              <a:t>var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queryToRun</a:t>
            </a:r>
            <a:r>
              <a:rPr lang="en-US" sz="1400" dirty="0" smtClean="0">
                <a:latin typeface="Courier"/>
                <a:cs typeface="Courier"/>
              </a:rPr>
              <a:t> = </a:t>
            </a:r>
            <a:r>
              <a:rPr lang="en-US" sz="1400" dirty="0" err="1" smtClean="0">
                <a:latin typeface="Courier"/>
                <a:cs typeface="Courier"/>
              </a:rPr>
              <a:t>myQuery.fromString</a:t>
            </a:r>
            <a:r>
              <a:rPr lang="en-US" sz="1400" dirty="0" smtClean="0">
                <a:latin typeface="Courier"/>
                <a:cs typeface="Courier"/>
              </a:rPr>
              <a:t>(</a:t>
            </a:r>
            <a:r>
              <a:rPr lang="en-US" sz="1400" dirty="0" err="1" smtClean="0">
                <a:latin typeface="Courier"/>
                <a:cs typeface="Courier"/>
              </a:rPr>
              <a:t>sql</a:t>
            </a:r>
            <a:r>
              <a:rPr lang="en-US" sz="1400" dirty="0" smtClean="0">
                <a:latin typeface="Courier"/>
                <a:cs typeface="Courier"/>
              </a:rPr>
              <a:t>);</a:t>
            </a:r>
          </a:p>
          <a:p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   </a:t>
            </a:r>
            <a:r>
              <a:rPr lang="en-US" sz="1400" dirty="0" err="1" smtClean="0">
                <a:latin typeface="Courier"/>
                <a:cs typeface="Courier"/>
              </a:rPr>
              <a:t>myBucket.query</a:t>
            </a:r>
            <a:r>
              <a:rPr lang="en-US" sz="1400" dirty="0" smtClean="0">
                <a:latin typeface="Courier"/>
                <a:cs typeface="Courier"/>
              </a:rPr>
              <a:t>(</a:t>
            </a:r>
            <a:r>
              <a:rPr lang="en-US" sz="1400" dirty="0" err="1" smtClean="0">
                <a:latin typeface="Courier"/>
                <a:cs typeface="Courier"/>
              </a:rPr>
              <a:t>queryToRun</a:t>
            </a:r>
            <a:r>
              <a:rPr lang="en-US" sz="1400" dirty="0" smtClean="0">
                <a:latin typeface="Courier"/>
                <a:cs typeface="Courier"/>
              </a:rPr>
              <a:t>, function(error, result) {</a:t>
            </a:r>
          </a:p>
          <a:p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       if(error) {</a:t>
            </a:r>
          </a:p>
          <a:p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           </a:t>
            </a:r>
            <a:r>
              <a:rPr lang="en-US" sz="1400" dirty="0" err="1" smtClean="0">
                <a:latin typeface="Courier"/>
                <a:cs typeface="Courier"/>
              </a:rPr>
              <a:t>console.log</a:t>
            </a:r>
            <a:r>
              <a:rPr lang="en-US" sz="1400" dirty="0" smtClean="0">
                <a:latin typeface="Courier"/>
                <a:cs typeface="Courier"/>
              </a:rPr>
              <a:t>(“ERROR: “, error);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        done(error, null);</a:t>
            </a:r>
          </a:p>
          <a:p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           return;</a:t>
            </a:r>
            <a:endParaRPr lang="en-US" sz="1400" dirty="0">
              <a:latin typeface="Courier"/>
              <a:cs typeface="Courier"/>
            </a:endParaRPr>
          </a:p>
          <a:p>
            <a:r>
              <a:rPr lang="en-US" sz="1400" dirty="0" smtClean="0">
                <a:latin typeface="Courier"/>
                <a:cs typeface="Courier"/>
              </a:rPr>
              <a:t>        }</a:t>
            </a:r>
          </a:p>
          <a:p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       done(null, result);</a:t>
            </a:r>
          </a:p>
          <a:p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       return;</a:t>
            </a:r>
            <a:endParaRPr lang="en-US" sz="1400" dirty="0">
              <a:latin typeface="Courier"/>
              <a:cs typeface="Courier"/>
            </a:endParaRPr>
          </a:p>
          <a:p>
            <a:r>
              <a:rPr lang="en-US" sz="1400" dirty="0" smtClean="0">
                <a:latin typeface="Courier"/>
                <a:cs typeface="Courier"/>
              </a:rPr>
              <a:t>    });</a:t>
            </a:r>
            <a:endParaRPr lang="en-US" sz="1400" dirty="0">
              <a:latin typeface="Courier"/>
              <a:cs typeface="Courier"/>
            </a:endParaRPr>
          </a:p>
          <a:p>
            <a:r>
              <a:rPr lang="en-US" sz="1400" dirty="0" smtClean="0">
                <a:latin typeface="Courier"/>
                <a:cs typeface="Courier"/>
              </a:rPr>
              <a:t>}</a:t>
            </a:r>
            <a:endParaRPr lang="en-US" sz="1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58615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Node.js</a:t>
            </a:r>
            <a:r>
              <a:rPr lang="en-US" dirty="0"/>
              <a:t> with Couchbase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smtClean="0">
                <a:latin typeface="Courier"/>
                <a:cs typeface="Courier"/>
              </a:rPr>
              <a:t>function query(</a:t>
            </a:r>
            <a:r>
              <a:rPr lang="en-US" sz="1400" dirty="0" err="1" smtClean="0">
                <a:latin typeface="Courier"/>
                <a:cs typeface="Courier"/>
              </a:rPr>
              <a:t>sql</a:t>
            </a:r>
            <a:r>
              <a:rPr lang="en-US" sz="1400" dirty="0" smtClean="0">
                <a:latin typeface="Courier"/>
                <a:cs typeface="Courier"/>
              </a:rPr>
              <a:t>, done) {</a:t>
            </a:r>
          </a:p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   </a:t>
            </a:r>
            <a:r>
              <a:rPr lang="en-US" sz="1400" dirty="0" err="1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var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queryToRun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= </a:t>
            </a:r>
            <a:r>
              <a:rPr lang="en-US" sz="1400" dirty="0" err="1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myQuery.fromString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(</a:t>
            </a:r>
            <a:r>
              <a:rPr lang="en-US" sz="1400" dirty="0" err="1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sql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);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  </a:t>
            </a:r>
            <a:r>
              <a:rPr lang="en-US" sz="1400" dirty="0" err="1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myBucket.query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(</a:t>
            </a:r>
            <a:r>
              <a:rPr lang="en-US" sz="1400" dirty="0" err="1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queryToRun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, function(error, result) {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      if(error) {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          </a:t>
            </a:r>
            <a:r>
              <a:rPr lang="en-US" sz="1400" dirty="0" err="1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console.log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(“ERROR: “, error);</a:t>
            </a:r>
          </a:p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           done(error, null);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          return;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       }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      done(null, result);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      return;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   });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}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941431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Node.js</a:t>
            </a:r>
            <a:r>
              <a:rPr lang="en-US" dirty="0"/>
              <a:t> with Couchbase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function query(</a:t>
            </a:r>
            <a:r>
              <a:rPr lang="en-US" sz="1400" dirty="0" err="1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sql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, done) {</a:t>
            </a:r>
          </a:p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latin typeface="Courier"/>
                <a:cs typeface="Courier"/>
              </a:rPr>
              <a:t>  </a:t>
            </a:r>
            <a:r>
              <a:rPr lang="en-US" sz="1400" dirty="0" err="1" smtClean="0">
                <a:latin typeface="Courier"/>
                <a:cs typeface="Courier"/>
              </a:rPr>
              <a:t>var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queryToRun</a:t>
            </a:r>
            <a:r>
              <a:rPr lang="en-US" sz="1400" dirty="0" smtClean="0">
                <a:latin typeface="Courier"/>
                <a:cs typeface="Courier"/>
              </a:rPr>
              <a:t> = </a:t>
            </a:r>
            <a:r>
              <a:rPr lang="en-US" sz="1400" dirty="0" err="1" smtClean="0">
                <a:latin typeface="Courier"/>
                <a:cs typeface="Courier"/>
              </a:rPr>
              <a:t>myQuery.fromString</a:t>
            </a:r>
            <a:r>
              <a:rPr lang="en-US" sz="1400" dirty="0" smtClean="0">
                <a:latin typeface="Courier"/>
                <a:cs typeface="Courier"/>
              </a:rPr>
              <a:t>(</a:t>
            </a:r>
            <a:r>
              <a:rPr lang="en-US" sz="1400" dirty="0" err="1" smtClean="0">
                <a:latin typeface="Courier"/>
                <a:cs typeface="Courier"/>
              </a:rPr>
              <a:t>sql</a:t>
            </a:r>
            <a:r>
              <a:rPr lang="en-US" sz="1400" dirty="0" smtClean="0">
                <a:latin typeface="Courier"/>
                <a:cs typeface="Courier"/>
              </a:rPr>
              <a:t>);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  </a:t>
            </a:r>
            <a:r>
              <a:rPr lang="en-US" sz="1400" dirty="0" err="1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myBucket.query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(</a:t>
            </a:r>
            <a:r>
              <a:rPr lang="en-US" sz="1400" dirty="0" err="1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queryToRun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, function(error, result) {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      if(error) {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          </a:t>
            </a:r>
            <a:r>
              <a:rPr lang="en-US" sz="1400" dirty="0" err="1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console.log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(“ERROR: “, error);</a:t>
            </a:r>
          </a:p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           done(error, null);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          return;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       }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      done(null, result);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      return;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   });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}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84927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Node.js</a:t>
            </a:r>
            <a:r>
              <a:rPr lang="en-US" dirty="0"/>
              <a:t> with Couchbase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function query(</a:t>
            </a:r>
            <a:r>
              <a:rPr lang="en-US" sz="1400" dirty="0" err="1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sql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, done) {</a:t>
            </a:r>
          </a:p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   </a:t>
            </a:r>
            <a:r>
              <a:rPr lang="en-US" sz="1400" dirty="0" err="1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var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queryToRun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= </a:t>
            </a:r>
            <a:r>
              <a:rPr lang="en-US" sz="1400" dirty="0" err="1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myQuery.fromString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(</a:t>
            </a:r>
            <a:r>
              <a:rPr lang="en-US" sz="1400" dirty="0" err="1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sql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);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  </a:t>
            </a:r>
            <a:r>
              <a:rPr lang="en-US" sz="1400" dirty="0" err="1" smtClean="0">
                <a:latin typeface="Courier"/>
                <a:cs typeface="Courier"/>
              </a:rPr>
              <a:t>myBucket.query</a:t>
            </a:r>
            <a:r>
              <a:rPr lang="en-US" sz="1400" dirty="0" smtClean="0">
                <a:latin typeface="Courier"/>
                <a:cs typeface="Courier"/>
              </a:rPr>
              <a:t>(</a:t>
            </a:r>
            <a:r>
              <a:rPr lang="en-US" sz="1400" dirty="0" err="1" smtClean="0">
                <a:latin typeface="Courier"/>
                <a:cs typeface="Courier"/>
              </a:rPr>
              <a:t>queryToRun</a:t>
            </a:r>
            <a:r>
              <a:rPr lang="en-US" sz="1400" dirty="0" smtClean="0">
                <a:latin typeface="Courier"/>
                <a:cs typeface="Courier"/>
              </a:rPr>
              <a:t>, function(error, result) {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      if(error) {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          </a:t>
            </a:r>
            <a:r>
              <a:rPr lang="en-US" sz="1400" dirty="0" err="1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console.log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(“ERROR: “, error);</a:t>
            </a:r>
          </a:p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           done(error, null);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          return;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       }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      done(null, result);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      return;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   });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}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64110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566816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charset="2"/>
              <a:buChar char="§"/>
            </a:pPr>
            <a:r>
              <a:rPr lang="en-US" dirty="0" smtClean="0"/>
              <a:t>The importance of full-stack development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§"/>
            </a:pPr>
            <a:r>
              <a:rPr lang="en-US" dirty="0" smtClean="0"/>
              <a:t>The different parts of the application stack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§"/>
            </a:pPr>
            <a:r>
              <a:rPr lang="en-US" dirty="0" smtClean="0"/>
              <a:t>Taking control of your data with Couchbase </a:t>
            </a:r>
            <a:r>
              <a:rPr lang="en-US" dirty="0" err="1" smtClean="0"/>
              <a:t>NoSQL</a:t>
            </a:r>
            <a:endParaRPr lang="en-US" dirty="0" smtClean="0"/>
          </a:p>
          <a:p>
            <a:pPr marL="342900" indent="-342900">
              <a:lnSpc>
                <a:spcPct val="150000"/>
              </a:lnSpc>
              <a:buFont typeface="Wingdings" charset="2"/>
              <a:buChar char="§"/>
            </a:pPr>
            <a:r>
              <a:rPr lang="en-US" dirty="0" smtClean="0"/>
              <a:t>Creating a </a:t>
            </a:r>
            <a:r>
              <a:rPr lang="en-US" dirty="0" err="1" smtClean="0"/>
              <a:t>RESTful</a:t>
            </a:r>
            <a:r>
              <a:rPr lang="en-US" dirty="0" smtClean="0"/>
              <a:t> API with </a:t>
            </a:r>
            <a:r>
              <a:rPr lang="en-US" dirty="0" err="1" smtClean="0"/>
              <a:t>Node.js</a:t>
            </a:r>
            <a:endParaRPr lang="en-US" dirty="0" smtClean="0"/>
          </a:p>
          <a:p>
            <a:pPr marL="342900" indent="-342900">
              <a:lnSpc>
                <a:spcPct val="150000"/>
              </a:lnSpc>
              <a:buFont typeface="Wingdings" charset="2"/>
              <a:buChar char="§"/>
            </a:pPr>
            <a:r>
              <a:rPr lang="en-US" dirty="0" smtClean="0"/>
              <a:t>Developing an Angular web application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§"/>
            </a:pPr>
            <a:r>
              <a:rPr lang="en-US" dirty="0" smtClean="0"/>
              <a:t>Developing a </a:t>
            </a:r>
            <a:r>
              <a:rPr lang="en-US" dirty="0" err="1" smtClean="0"/>
              <a:t>NativeScript</a:t>
            </a:r>
            <a:r>
              <a:rPr lang="en-US" dirty="0" smtClean="0"/>
              <a:t> with Angular mobile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11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Node.js</a:t>
            </a:r>
            <a:r>
              <a:rPr lang="en-US" dirty="0"/>
              <a:t> with Couchbase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function query(</a:t>
            </a:r>
            <a:r>
              <a:rPr lang="en-US" sz="1400" dirty="0" err="1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sql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, done) {</a:t>
            </a:r>
          </a:p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   </a:t>
            </a:r>
            <a:r>
              <a:rPr lang="en-US" sz="1400" dirty="0" err="1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var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queryToRun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= </a:t>
            </a:r>
            <a:r>
              <a:rPr lang="en-US" sz="1400" dirty="0" err="1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myQuery.fromString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(</a:t>
            </a:r>
            <a:r>
              <a:rPr lang="en-US" sz="1400" dirty="0" err="1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sql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);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  </a:t>
            </a:r>
            <a:r>
              <a:rPr lang="en-US" sz="1400" dirty="0" err="1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myBucket.query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(</a:t>
            </a:r>
            <a:r>
              <a:rPr lang="en-US" sz="1400" dirty="0" err="1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queryToRun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, function(error, result) {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1E1C1C"/>
                </a:solidFill>
                <a:latin typeface="Courier"/>
                <a:cs typeface="Courier"/>
              </a:rPr>
              <a:t>   if(error) {</a:t>
            </a:r>
          </a:p>
          <a:p>
            <a:r>
              <a:rPr lang="en-US" sz="1400" dirty="0">
                <a:solidFill>
                  <a:srgbClr val="1E1C1C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1E1C1C"/>
                </a:solidFill>
                <a:latin typeface="Courier"/>
                <a:cs typeface="Courier"/>
              </a:rPr>
              <a:t>           </a:t>
            </a:r>
            <a:r>
              <a:rPr lang="en-US" sz="1400" dirty="0" err="1" smtClean="0">
                <a:solidFill>
                  <a:srgbClr val="1E1C1C"/>
                </a:solidFill>
                <a:latin typeface="Courier"/>
                <a:cs typeface="Courier"/>
              </a:rPr>
              <a:t>console.log</a:t>
            </a:r>
            <a:r>
              <a:rPr lang="en-US" sz="1400" dirty="0" smtClean="0">
                <a:solidFill>
                  <a:srgbClr val="1E1C1C"/>
                </a:solidFill>
                <a:latin typeface="Courier"/>
                <a:cs typeface="Courier"/>
              </a:rPr>
              <a:t>(“ERROR: “, error);</a:t>
            </a:r>
          </a:p>
          <a:p>
            <a:r>
              <a:rPr lang="en-US" sz="1400" dirty="0" smtClean="0">
                <a:solidFill>
                  <a:srgbClr val="1E1C1C"/>
                </a:solidFill>
                <a:latin typeface="Courier"/>
                <a:cs typeface="Courier"/>
              </a:rPr>
              <a:t>            done(error, null);</a:t>
            </a:r>
          </a:p>
          <a:p>
            <a:r>
              <a:rPr lang="en-US" sz="1400" dirty="0">
                <a:solidFill>
                  <a:srgbClr val="1E1C1C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1E1C1C"/>
                </a:solidFill>
                <a:latin typeface="Courier"/>
                <a:cs typeface="Courier"/>
              </a:rPr>
              <a:t>           return;</a:t>
            </a:r>
            <a:endParaRPr lang="en-US" sz="1400" dirty="0">
              <a:solidFill>
                <a:srgbClr val="1E1C1C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1E1C1C"/>
                </a:solidFill>
                <a:latin typeface="Courier"/>
                <a:cs typeface="Courier"/>
              </a:rPr>
              <a:t>        }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      done(null, result);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      return;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   });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}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52413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Node.js</a:t>
            </a:r>
            <a:r>
              <a:rPr lang="en-US" dirty="0"/>
              <a:t> with Couchbase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function query(</a:t>
            </a:r>
            <a:r>
              <a:rPr lang="en-US" sz="1400" dirty="0" err="1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sql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, done) {</a:t>
            </a:r>
          </a:p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   </a:t>
            </a:r>
            <a:r>
              <a:rPr lang="en-US" sz="1400" dirty="0" err="1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var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queryToRun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= </a:t>
            </a:r>
            <a:r>
              <a:rPr lang="en-US" sz="1400" dirty="0" err="1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myQuery.fromString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(</a:t>
            </a:r>
            <a:r>
              <a:rPr lang="en-US" sz="1400" dirty="0" err="1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sql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);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  </a:t>
            </a:r>
            <a:r>
              <a:rPr lang="en-US" sz="1400" dirty="0" err="1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myBucket.query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(</a:t>
            </a:r>
            <a:r>
              <a:rPr lang="en-US" sz="1400" dirty="0" err="1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queryToRun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, function(error, result) {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      if(error) {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          </a:t>
            </a:r>
            <a:r>
              <a:rPr lang="en-US" sz="1400" dirty="0" err="1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console.log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(“ERROR: “, error);</a:t>
            </a:r>
          </a:p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           done(error, null);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          return;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       }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1E1C1C"/>
                </a:solidFill>
                <a:latin typeface="Courier"/>
                <a:cs typeface="Courier"/>
              </a:rPr>
              <a:t>   done(null, result);</a:t>
            </a:r>
          </a:p>
          <a:p>
            <a:r>
              <a:rPr lang="en-US" sz="1400" dirty="0">
                <a:solidFill>
                  <a:srgbClr val="1E1C1C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1E1C1C"/>
                </a:solidFill>
                <a:latin typeface="Courier"/>
                <a:cs typeface="Courier"/>
              </a:rPr>
              <a:t>       return;</a:t>
            </a:r>
            <a:endParaRPr lang="en-US" sz="1400" dirty="0">
              <a:solidFill>
                <a:srgbClr val="1E1C1C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   });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}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75572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smtClean="0">
                <a:latin typeface="Courier"/>
                <a:cs typeface="Courier"/>
              </a:rPr>
              <a:t>// </a:t>
            </a:r>
            <a:r>
              <a:rPr lang="en-US" sz="1400" dirty="0" err="1" smtClean="0">
                <a:latin typeface="Courier"/>
                <a:cs typeface="Courier"/>
              </a:rPr>
              <a:t>config.json</a:t>
            </a:r>
            <a:endParaRPr lang="en-US" sz="1400" dirty="0" smtClean="0">
              <a:latin typeface="Courier"/>
              <a:cs typeface="Courier"/>
            </a:endParaRPr>
          </a:p>
          <a:p>
            <a:endParaRPr lang="en-US" sz="1400" dirty="0" smtClean="0">
              <a:latin typeface="Courier"/>
              <a:cs typeface="Courier"/>
            </a:endParaRPr>
          </a:p>
          <a:p>
            <a:r>
              <a:rPr lang="en-US" sz="1400" dirty="0" smtClean="0">
                <a:latin typeface="Courier"/>
                <a:cs typeface="Courier"/>
              </a:rPr>
              <a:t>{</a:t>
            </a:r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    "</a:t>
            </a:r>
            <a:r>
              <a:rPr lang="en-US" sz="1400" dirty="0" err="1">
                <a:latin typeface="Courier"/>
                <a:cs typeface="Courier"/>
              </a:rPr>
              <a:t>couchbase</a:t>
            </a:r>
            <a:r>
              <a:rPr lang="en-US" sz="1400" dirty="0">
                <a:latin typeface="Courier"/>
                <a:cs typeface="Courier"/>
              </a:rPr>
              <a:t>": {</a:t>
            </a:r>
          </a:p>
          <a:p>
            <a:r>
              <a:rPr lang="en-US" sz="1400" dirty="0">
                <a:latin typeface="Courier"/>
                <a:cs typeface="Courier"/>
              </a:rPr>
              <a:t>        "server": </a:t>
            </a:r>
            <a:r>
              <a:rPr lang="en-US" sz="1400" dirty="0" smtClean="0">
                <a:latin typeface="Courier"/>
                <a:cs typeface="Courier"/>
              </a:rPr>
              <a:t>"</a:t>
            </a:r>
            <a:r>
              <a:rPr lang="en-US" sz="1400" dirty="0" err="1" smtClean="0">
                <a:latin typeface="Courier"/>
                <a:cs typeface="Courier"/>
              </a:rPr>
              <a:t>couchbase</a:t>
            </a:r>
            <a:r>
              <a:rPr lang="en-US" sz="1400" dirty="0" smtClean="0">
                <a:latin typeface="Courier"/>
                <a:cs typeface="Courier"/>
              </a:rPr>
              <a:t>://</a:t>
            </a:r>
            <a:r>
              <a:rPr lang="en-US" sz="1400" dirty="0" err="1" smtClean="0">
                <a:latin typeface="Courier"/>
                <a:cs typeface="Courier"/>
              </a:rPr>
              <a:t>localhost</a:t>
            </a:r>
            <a:r>
              <a:rPr lang="en-US" sz="1400" dirty="0" smtClean="0">
                <a:latin typeface="Courier"/>
                <a:cs typeface="Courier"/>
              </a:rPr>
              <a:t>"</a:t>
            </a:r>
            <a:r>
              <a:rPr lang="en-US" sz="1400" dirty="0">
                <a:latin typeface="Courier"/>
                <a:cs typeface="Courier"/>
              </a:rPr>
              <a:t>,</a:t>
            </a:r>
          </a:p>
          <a:p>
            <a:r>
              <a:rPr lang="en-US" sz="1400" dirty="0">
                <a:latin typeface="Courier"/>
                <a:cs typeface="Courier"/>
              </a:rPr>
              <a:t>        "bucket": "restful-sample"</a:t>
            </a:r>
          </a:p>
          <a:p>
            <a:r>
              <a:rPr lang="en-US" sz="1400" dirty="0">
                <a:latin typeface="Courier"/>
                <a:cs typeface="Courier"/>
              </a:rPr>
              <a:t>    }</a:t>
            </a:r>
          </a:p>
          <a:p>
            <a:r>
              <a:rPr lang="en-US" sz="1400" dirty="0">
                <a:latin typeface="Courier"/>
                <a:cs typeface="Courier"/>
              </a:rPr>
              <a:t>}</a:t>
            </a:r>
          </a:p>
          <a:p>
            <a:endParaRPr lang="en-US" sz="1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436050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smtClean="0">
                <a:latin typeface="Courier"/>
                <a:cs typeface="Courier"/>
              </a:rPr>
              <a:t>// Project’s </a:t>
            </a:r>
            <a:r>
              <a:rPr lang="en-US" sz="1400" dirty="0" err="1" smtClean="0">
                <a:latin typeface="Courier"/>
                <a:cs typeface="Courier"/>
              </a:rPr>
              <a:t>app.js</a:t>
            </a:r>
            <a:r>
              <a:rPr lang="en-US" sz="1400" dirty="0" smtClean="0">
                <a:latin typeface="Courier"/>
                <a:cs typeface="Courier"/>
              </a:rPr>
              <a:t> file</a:t>
            </a: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 err="1" smtClean="0">
                <a:latin typeface="Courier"/>
                <a:cs typeface="Courier"/>
              </a:rPr>
              <a:t>var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express = require("express");</a:t>
            </a:r>
          </a:p>
          <a:p>
            <a:r>
              <a:rPr lang="en-US" sz="1400" dirty="0" err="1">
                <a:latin typeface="Courier"/>
                <a:cs typeface="Courier"/>
              </a:rPr>
              <a:t>var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bodyParser</a:t>
            </a:r>
            <a:r>
              <a:rPr lang="en-US" sz="1400" dirty="0">
                <a:latin typeface="Courier"/>
                <a:cs typeface="Courier"/>
              </a:rPr>
              <a:t> = require("body-parser");</a:t>
            </a:r>
          </a:p>
          <a:p>
            <a:r>
              <a:rPr lang="en-US" sz="1400" dirty="0" err="1">
                <a:latin typeface="Courier"/>
                <a:cs typeface="Courier"/>
              </a:rPr>
              <a:t>var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couchbase</a:t>
            </a:r>
            <a:r>
              <a:rPr lang="en-US" sz="1400" dirty="0">
                <a:latin typeface="Courier"/>
                <a:cs typeface="Courier"/>
              </a:rPr>
              <a:t> = require("</a:t>
            </a:r>
            <a:r>
              <a:rPr lang="en-US" sz="1400" dirty="0" err="1">
                <a:latin typeface="Courier"/>
                <a:cs typeface="Courier"/>
              </a:rPr>
              <a:t>couchbase</a:t>
            </a:r>
            <a:r>
              <a:rPr lang="en-US" sz="1400" dirty="0">
                <a:latin typeface="Courier"/>
                <a:cs typeface="Courier"/>
              </a:rPr>
              <a:t>");</a:t>
            </a:r>
          </a:p>
          <a:p>
            <a:r>
              <a:rPr lang="en-US" sz="1400" dirty="0" err="1">
                <a:latin typeface="Courier"/>
                <a:cs typeface="Courier"/>
              </a:rPr>
              <a:t>var</a:t>
            </a:r>
            <a:r>
              <a:rPr lang="en-US" sz="1400" dirty="0">
                <a:latin typeface="Courier"/>
                <a:cs typeface="Courier"/>
              </a:rPr>
              <a:t> path = require("path");</a:t>
            </a:r>
          </a:p>
          <a:p>
            <a:r>
              <a:rPr lang="en-US" sz="1400" dirty="0" err="1">
                <a:latin typeface="Courier"/>
                <a:cs typeface="Courier"/>
              </a:rPr>
              <a:t>var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config</a:t>
            </a:r>
            <a:r>
              <a:rPr lang="en-US" sz="1400" dirty="0">
                <a:latin typeface="Courier"/>
                <a:cs typeface="Courier"/>
              </a:rPr>
              <a:t> = require("./</a:t>
            </a:r>
            <a:r>
              <a:rPr lang="en-US" sz="1400" dirty="0" err="1">
                <a:latin typeface="Courier"/>
                <a:cs typeface="Courier"/>
              </a:rPr>
              <a:t>config</a:t>
            </a:r>
            <a:r>
              <a:rPr lang="en-US" sz="1400" dirty="0">
                <a:latin typeface="Courier"/>
                <a:cs typeface="Courier"/>
              </a:rPr>
              <a:t>");</a:t>
            </a:r>
          </a:p>
          <a:p>
            <a:r>
              <a:rPr lang="en-US" sz="1400" dirty="0" err="1">
                <a:latin typeface="Courier"/>
                <a:cs typeface="Courier"/>
              </a:rPr>
              <a:t>var</a:t>
            </a:r>
            <a:r>
              <a:rPr lang="en-US" sz="1400" dirty="0">
                <a:latin typeface="Courier"/>
                <a:cs typeface="Courier"/>
              </a:rPr>
              <a:t> app = express();</a:t>
            </a:r>
          </a:p>
        </p:txBody>
      </p:sp>
    </p:spTree>
    <p:extLst>
      <p:ext uri="{BB962C8B-B14F-4D97-AF65-F5344CB8AC3E}">
        <p14:creationId xmlns:p14="http://schemas.microsoft.com/office/powerpoint/2010/main" val="153073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/>
              <a:t> </a:t>
            </a:r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4016314"/>
          </a:xfrm>
        </p:spPr>
        <p:txBody>
          <a:bodyPr/>
          <a:lstStyle/>
          <a:p>
            <a:r>
              <a:rPr lang="en-US" sz="1200" dirty="0" smtClean="0">
                <a:latin typeface="Courier"/>
                <a:cs typeface="Courier"/>
              </a:rPr>
              <a:t>// </a:t>
            </a:r>
            <a:r>
              <a:rPr lang="en-US" sz="1200" dirty="0" err="1" smtClean="0">
                <a:latin typeface="Courier"/>
                <a:cs typeface="Courier"/>
              </a:rPr>
              <a:t>app.js</a:t>
            </a:r>
            <a:r>
              <a:rPr lang="en-US" sz="1200" dirty="0" smtClean="0">
                <a:latin typeface="Courier"/>
                <a:cs typeface="Courier"/>
              </a:rPr>
              <a:t> continued…</a:t>
            </a:r>
          </a:p>
          <a:p>
            <a:endParaRPr lang="en-US" sz="1200" dirty="0" smtClean="0">
              <a:latin typeface="Courier"/>
              <a:cs typeface="Courier"/>
            </a:endParaRPr>
          </a:p>
          <a:p>
            <a:r>
              <a:rPr lang="en-US" sz="1200" dirty="0" err="1" smtClean="0">
                <a:latin typeface="Courier"/>
                <a:cs typeface="Courier"/>
              </a:rPr>
              <a:t>app.use</a:t>
            </a:r>
            <a:r>
              <a:rPr lang="en-US" sz="1200" dirty="0">
                <a:latin typeface="Courier"/>
                <a:cs typeface="Courier"/>
              </a:rPr>
              <a:t>(</a:t>
            </a:r>
            <a:r>
              <a:rPr lang="en-US" sz="1200" dirty="0" err="1">
                <a:latin typeface="Courier"/>
                <a:cs typeface="Courier"/>
              </a:rPr>
              <a:t>bodyParser.json</a:t>
            </a:r>
            <a:r>
              <a:rPr lang="en-US" sz="1200" dirty="0">
                <a:latin typeface="Courier"/>
                <a:cs typeface="Courier"/>
              </a:rPr>
              <a:t>());</a:t>
            </a:r>
          </a:p>
          <a:p>
            <a:r>
              <a:rPr lang="en-US" sz="1200" dirty="0" err="1">
                <a:latin typeface="Courier"/>
                <a:cs typeface="Courier"/>
              </a:rPr>
              <a:t>app.use</a:t>
            </a:r>
            <a:r>
              <a:rPr lang="en-US" sz="1200" dirty="0">
                <a:latin typeface="Courier"/>
                <a:cs typeface="Courier"/>
              </a:rPr>
              <a:t>(</a:t>
            </a:r>
            <a:r>
              <a:rPr lang="en-US" sz="1200" dirty="0" err="1">
                <a:latin typeface="Courier"/>
                <a:cs typeface="Courier"/>
              </a:rPr>
              <a:t>bodyParser.urlencoded</a:t>
            </a:r>
            <a:r>
              <a:rPr lang="en-US" sz="1200" dirty="0">
                <a:latin typeface="Courier"/>
                <a:cs typeface="Courier"/>
              </a:rPr>
              <a:t>({ extended: true }));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dirty="0" err="1" smtClean="0">
                <a:latin typeface="Courier"/>
                <a:cs typeface="Courier"/>
              </a:rPr>
              <a:t>module.exports.bucket</a:t>
            </a:r>
            <a:r>
              <a:rPr lang="en-US" sz="1200" dirty="0" smtClean="0">
                <a:latin typeface="Courier"/>
                <a:cs typeface="Courier"/>
              </a:rPr>
              <a:t> </a:t>
            </a:r>
            <a:r>
              <a:rPr lang="en-US" sz="1200" dirty="0">
                <a:latin typeface="Courier"/>
                <a:cs typeface="Courier"/>
              </a:rPr>
              <a:t>= (</a:t>
            </a:r>
            <a:r>
              <a:rPr lang="en-US" sz="1200" dirty="0" smtClean="0">
                <a:latin typeface="Courier"/>
                <a:cs typeface="Courier"/>
              </a:rPr>
              <a:t>new</a:t>
            </a:r>
          </a:p>
          <a:p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  </a:t>
            </a:r>
            <a:r>
              <a:rPr lang="en-US" sz="1200" dirty="0" err="1" smtClean="0">
                <a:latin typeface="Courier"/>
                <a:cs typeface="Courier"/>
              </a:rPr>
              <a:t>couchbase.Cluster</a:t>
            </a:r>
            <a:r>
              <a:rPr lang="en-US" sz="1200" dirty="0">
                <a:latin typeface="Courier"/>
                <a:cs typeface="Courier"/>
              </a:rPr>
              <a:t>(</a:t>
            </a:r>
            <a:r>
              <a:rPr lang="en-US" sz="1200" dirty="0" err="1">
                <a:latin typeface="Courier"/>
                <a:cs typeface="Courier"/>
              </a:rPr>
              <a:t>config.couchbase.server</a:t>
            </a:r>
            <a:r>
              <a:rPr lang="en-US" sz="1200" dirty="0">
                <a:latin typeface="Courier"/>
                <a:cs typeface="Courier"/>
              </a:rPr>
              <a:t>)).</a:t>
            </a:r>
            <a:r>
              <a:rPr lang="en-US" sz="1200" dirty="0" err="1">
                <a:latin typeface="Courier"/>
                <a:cs typeface="Courier"/>
              </a:rPr>
              <a:t>openBucket</a:t>
            </a:r>
            <a:r>
              <a:rPr lang="en-US" sz="1200" dirty="0">
                <a:latin typeface="Courier"/>
                <a:cs typeface="Courier"/>
              </a:rPr>
              <a:t>(</a:t>
            </a:r>
            <a:r>
              <a:rPr lang="en-US" sz="1200" dirty="0" err="1">
                <a:latin typeface="Courier"/>
                <a:cs typeface="Courier"/>
              </a:rPr>
              <a:t>config.couchbase.bucket</a:t>
            </a:r>
            <a:r>
              <a:rPr lang="en-US" sz="1200" dirty="0">
                <a:latin typeface="Courier"/>
                <a:cs typeface="Courier"/>
              </a:rPr>
              <a:t>);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dirty="0" err="1" smtClean="0">
                <a:latin typeface="Courier"/>
                <a:cs typeface="Courier"/>
              </a:rPr>
              <a:t>var</a:t>
            </a:r>
            <a:r>
              <a:rPr lang="en-US" sz="1200" dirty="0" smtClean="0">
                <a:latin typeface="Courier"/>
                <a:cs typeface="Courier"/>
              </a:rPr>
              <a:t> </a:t>
            </a:r>
            <a:r>
              <a:rPr lang="en-US" sz="1200" dirty="0">
                <a:latin typeface="Courier"/>
                <a:cs typeface="Courier"/>
              </a:rPr>
              <a:t>routes = require("./routes/</a:t>
            </a:r>
            <a:r>
              <a:rPr lang="en-US" sz="1200" dirty="0" err="1">
                <a:latin typeface="Courier"/>
                <a:cs typeface="Courier"/>
              </a:rPr>
              <a:t>routes.js</a:t>
            </a:r>
            <a:r>
              <a:rPr lang="en-US" sz="1200" dirty="0">
                <a:latin typeface="Courier"/>
                <a:cs typeface="Courier"/>
              </a:rPr>
              <a:t>")(app);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dirty="0" err="1">
                <a:latin typeface="Courier"/>
                <a:cs typeface="Courier"/>
              </a:rPr>
              <a:t>var</a:t>
            </a:r>
            <a:r>
              <a:rPr lang="en-US" sz="1200" dirty="0">
                <a:latin typeface="Courier"/>
                <a:cs typeface="Courier"/>
              </a:rPr>
              <a:t> server = </a:t>
            </a:r>
            <a:r>
              <a:rPr lang="en-US" sz="1200" dirty="0" err="1">
                <a:latin typeface="Courier"/>
                <a:cs typeface="Courier"/>
              </a:rPr>
              <a:t>app.listen</a:t>
            </a:r>
            <a:r>
              <a:rPr lang="en-US" sz="1200" dirty="0">
                <a:latin typeface="Courier"/>
                <a:cs typeface="Courier"/>
              </a:rPr>
              <a:t>(3000, function () {</a:t>
            </a:r>
          </a:p>
          <a:p>
            <a:r>
              <a:rPr lang="en-US" sz="1200" dirty="0">
                <a:latin typeface="Courier"/>
                <a:cs typeface="Courier"/>
              </a:rPr>
              <a:t>    </a:t>
            </a:r>
            <a:r>
              <a:rPr lang="en-US" sz="1200" dirty="0" err="1">
                <a:latin typeface="Courier"/>
                <a:cs typeface="Courier"/>
              </a:rPr>
              <a:t>console.log</a:t>
            </a:r>
            <a:r>
              <a:rPr lang="en-US" sz="1200" dirty="0">
                <a:latin typeface="Courier"/>
                <a:cs typeface="Courier"/>
              </a:rPr>
              <a:t>("Listening on port %s...", </a:t>
            </a:r>
            <a:r>
              <a:rPr lang="en-US" sz="1200" dirty="0" err="1">
                <a:latin typeface="Courier"/>
                <a:cs typeface="Courier"/>
              </a:rPr>
              <a:t>server.address</a:t>
            </a:r>
            <a:r>
              <a:rPr lang="en-US" sz="1200" dirty="0">
                <a:latin typeface="Courier"/>
                <a:cs typeface="Courier"/>
              </a:rPr>
              <a:t>().port);</a:t>
            </a:r>
          </a:p>
          <a:p>
            <a:r>
              <a:rPr lang="en-US" sz="1200" dirty="0">
                <a:latin typeface="Courier"/>
                <a:cs typeface="Courier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19086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</a:t>
            </a:r>
            <a:r>
              <a:rPr lang="en-US" dirty="0" err="1" smtClean="0"/>
              <a:t>Upsert</a:t>
            </a:r>
            <a:r>
              <a:rPr lang="en-US" dirty="0" smtClean="0"/>
              <a:t> Document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692030"/>
          </a:xfrm>
        </p:spPr>
        <p:txBody>
          <a:bodyPr/>
          <a:lstStyle/>
          <a:p>
            <a:r>
              <a:rPr lang="en-US" sz="1200" dirty="0" smtClean="0">
                <a:latin typeface="Courier"/>
                <a:cs typeface="Courier"/>
              </a:rPr>
              <a:t>// </a:t>
            </a:r>
            <a:r>
              <a:rPr lang="en-US" sz="1200" dirty="0" err="1" smtClean="0">
                <a:latin typeface="Courier"/>
                <a:cs typeface="Courier"/>
              </a:rPr>
              <a:t>recordmodel.js</a:t>
            </a:r>
            <a:endParaRPr lang="en-US" sz="1200" dirty="0" smtClean="0">
              <a:latin typeface="Courier"/>
              <a:cs typeface="Courier"/>
            </a:endParaRPr>
          </a:p>
          <a:p>
            <a:r>
              <a:rPr lang="en-US" sz="1200" dirty="0" err="1" smtClean="0">
                <a:latin typeface="Courier"/>
                <a:cs typeface="Courier"/>
              </a:rPr>
              <a:t>RecordModel.save</a:t>
            </a:r>
            <a:r>
              <a:rPr lang="en-US" sz="1200" dirty="0" smtClean="0">
                <a:latin typeface="Courier"/>
                <a:cs typeface="Courier"/>
              </a:rPr>
              <a:t> </a:t>
            </a:r>
            <a:r>
              <a:rPr lang="en-US" sz="1200" dirty="0">
                <a:latin typeface="Courier"/>
                <a:cs typeface="Courier"/>
              </a:rPr>
              <a:t>= function(data, callback) {</a:t>
            </a:r>
          </a:p>
          <a:p>
            <a:r>
              <a:rPr lang="en-US" sz="1200" dirty="0">
                <a:latin typeface="Courier"/>
                <a:cs typeface="Courier"/>
              </a:rPr>
              <a:t>    </a:t>
            </a:r>
            <a:r>
              <a:rPr lang="en-US" sz="1200" dirty="0" err="1">
                <a:latin typeface="Courier"/>
                <a:cs typeface="Courier"/>
              </a:rPr>
              <a:t>var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jsonObject</a:t>
            </a:r>
            <a:r>
              <a:rPr lang="en-US" sz="1200" dirty="0">
                <a:latin typeface="Courier"/>
                <a:cs typeface="Courier"/>
              </a:rPr>
              <a:t> = </a:t>
            </a:r>
            <a:r>
              <a:rPr lang="en-US" sz="1200" dirty="0" smtClean="0">
                <a:latin typeface="Courier"/>
                <a:cs typeface="Courier"/>
              </a:rPr>
              <a:t>{</a:t>
            </a:r>
          </a:p>
          <a:p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      type: “user”,</a:t>
            </a:r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        </a:t>
            </a:r>
            <a:r>
              <a:rPr lang="en-US" sz="1200" dirty="0" err="1">
                <a:latin typeface="Courier"/>
                <a:cs typeface="Courier"/>
              </a:rPr>
              <a:t>firstname</a:t>
            </a:r>
            <a:r>
              <a:rPr lang="en-US" sz="1200" dirty="0">
                <a:latin typeface="Courier"/>
                <a:cs typeface="Courier"/>
              </a:rPr>
              <a:t>: </a:t>
            </a:r>
            <a:r>
              <a:rPr lang="en-US" sz="1200" dirty="0" err="1">
                <a:latin typeface="Courier"/>
                <a:cs typeface="Courier"/>
              </a:rPr>
              <a:t>data.firstname</a:t>
            </a:r>
            <a:r>
              <a:rPr lang="en-US" sz="1200" dirty="0">
                <a:latin typeface="Courier"/>
                <a:cs typeface="Courier"/>
              </a:rPr>
              <a:t>,</a:t>
            </a:r>
          </a:p>
          <a:p>
            <a:r>
              <a:rPr lang="en-US" sz="1200" dirty="0">
                <a:latin typeface="Courier"/>
                <a:cs typeface="Courier"/>
              </a:rPr>
              <a:t>        </a:t>
            </a:r>
            <a:r>
              <a:rPr lang="en-US" sz="1200" dirty="0" err="1">
                <a:latin typeface="Courier"/>
                <a:cs typeface="Courier"/>
              </a:rPr>
              <a:t>lastname</a:t>
            </a:r>
            <a:r>
              <a:rPr lang="en-US" sz="1200" dirty="0">
                <a:latin typeface="Courier"/>
                <a:cs typeface="Courier"/>
              </a:rPr>
              <a:t>: </a:t>
            </a:r>
            <a:r>
              <a:rPr lang="en-US" sz="1200" dirty="0" err="1">
                <a:latin typeface="Courier"/>
                <a:cs typeface="Courier"/>
              </a:rPr>
              <a:t>data.lastname</a:t>
            </a:r>
            <a:r>
              <a:rPr lang="en-US" sz="1200" dirty="0">
                <a:latin typeface="Courier"/>
                <a:cs typeface="Courier"/>
              </a:rPr>
              <a:t>,</a:t>
            </a:r>
          </a:p>
          <a:p>
            <a:r>
              <a:rPr lang="en-US" sz="1200" dirty="0">
                <a:latin typeface="Courier"/>
                <a:cs typeface="Courier"/>
              </a:rPr>
              <a:t>        email: </a:t>
            </a:r>
            <a:r>
              <a:rPr lang="en-US" sz="1200" dirty="0" err="1">
                <a:latin typeface="Courier"/>
                <a:cs typeface="Courier"/>
              </a:rPr>
              <a:t>data.email</a:t>
            </a:r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    }</a:t>
            </a:r>
          </a:p>
          <a:p>
            <a:r>
              <a:rPr lang="en-US" sz="1200" dirty="0">
                <a:latin typeface="Courier"/>
                <a:cs typeface="Courier"/>
              </a:rPr>
              <a:t>    </a:t>
            </a:r>
            <a:r>
              <a:rPr lang="en-US" sz="1200" dirty="0" err="1">
                <a:latin typeface="Courier"/>
                <a:cs typeface="Courier"/>
              </a:rPr>
              <a:t>var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documentId</a:t>
            </a:r>
            <a:r>
              <a:rPr lang="en-US" sz="1200" dirty="0">
                <a:latin typeface="Courier"/>
                <a:cs typeface="Courier"/>
              </a:rPr>
              <a:t> = </a:t>
            </a:r>
            <a:r>
              <a:rPr lang="en-US" sz="1200" dirty="0" err="1">
                <a:latin typeface="Courier"/>
                <a:cs typeface="Courier"/>
              </a:rPr>
              <a:t>data.document_id</a:t>
            </a:r>
            <a:r>
              <a:rPr lang="en-US" sz="1200" dirty="0">
                <a:latin typeface="Courier"/>
                <a:cs typeface="Courier"/>
              </a:rPr>
              <a:t> ? </a:t>
            </a:r>
            <a:r>
              <a:rPr lang="en-US" sz="1200" dirty="0" err="1">
                <a:latin typeface="Courier"/>
                <a:cs typeface="Courier"/>
              </a:rPr>
              <a:t>data.document_id</a:t>
            </a:r>
            <a:r>
              <a:rPr lang="en-US" sz="1200" dirty="0">
                <a:latin typeface="Courier"/>
                <a:cs typeface="Courier"/>
              </a:rPr>
              <a:t> : uuid.v4();</a:t>
            </a:r>
          </a:p>
          <a:p>
            <a:r>
              <a:rPr lang="en-US" sz="1200" dirty="0">
                <a:latin typeface="Courier"/>
                <a:cs typeface="Courier"/>
              </a:rPr>
              <a:t>    </a:t>
            </a:r>
            <a:r>
              <a:rPr lang="en-US" sz="1200" dirty="0" err="1">
                <a:latin typeface="Courier"/>
                <a:cs typeface="Courier"/>
              </a:rPr>
              <a:t>db.upsert</a:t>
            </a:r>
            <a:r>
              <a:rPr lang="en-US" sz="1200" dirty="0">
                <a:latin typeface="Courier"/>
                <a:cs typeface="Courier"/>
              </a:rPr>
              <a:t>(</a:t>
            </a:r>
            <a:r>
              <a:rPr lang="en-US" sz="1200" dirty="0" err="1">
                <a:latin typeface="Courier"/>
                <a:cs typeface="Courier"/>
              </a:rPr>
              <a:t>documentId</a:t>
            </a:r>
            <a:r>
              <a:rPr lang="en-US" sz="1200" dirty="0">
                <a:latin typeface="Courier"/>
                <a:cs typeface="Courier"/>
              </a:rPr>
              <a:t>, </a:t>
            </a:r>
            <a:r>
              <a:rPr lang="en-US" sz="1200" dirty="0" err="1">
                <a:latin typeface="Courier"/>
                <a:cs typeface="Courier"/>
              </a:rPr>
              <a:t>jsonObject</a:t>
            </a:r>
            <a:r>
              <a:rPr lang="en-US" sz="1200" dirty="0">
                <a:latin typeface="Courier"/>
                <a:cs typeface="Courier"/>
              </a:rPr>
              <a:t>, function(error, result) {</a:t>
            </a:r>
          </a:p>
          <a:p>
            <a:r>
              <a:rPr lang="en-US" sz="1200" dirty="0">
                <a:latin typeface="Courier"/>
                <a:cs typeface="Courier"/>
              </a:rPr>
              <a:t>        if(error) {</a:t>
            </a:r>
          </a:p>
          <a:p>
            <a:r>
              <a:rPr lang="en-US" sz="1200" dirty="0">
                <a:latin typeface="Courier"/>
                <a:cs typeface="Courier"/>
              </a:rPr>
              <a:t>            </a:t>
            </a:r>
            <a:r>
              <a:rPr lang="en-US" sz="1200" dirty="0" smtClean="0">
                <a:latin typeface="Courier"/>
                <a:cs typeface="Courier"/>
              </a:rPr>
              <a:t>return callback</a:t>
            </a:r>
            <a:r>
              <a:rPr lang="en-US" sz="1200" dirty="0">
                <a:latin typeface="Courier"/>
                <a:cs typeface="Courier"/>
              </a:rPr>
              <a:t>(error, null);</a:t>
            </a:r>
          </a:p>
          <a:p>
            <a:r>
              <a:rPr lang="en-US" sz="1200" dirty="0" smtClean="0">
                <a:latin typeface="Courier"/>
                <a:cs typeface="Courier"/>
              </a:rPr>
              <a:t>        }</a:t>
            </a:r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        callback(null, {message: "success", data: result});</a:t>
            </a:r>
          </a:p>
          <a:p>
            <a:r>
              <a:rPr lang="en-US" sz="1200" dirty="0">
                <a:latin typeface="Courier"/>
                <a:cs typeface="Courier"/>
              </a:rPr>
              <a:t>    });</a:t>
            </a:r>
          </a:p>
          <a:p>
            <a:r>
              <a:rPr lang="en-US" sz="1200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735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Couchbase JSON Document</a:t>
            </a:r>
            <a:endParaRPr lang="en-US" dirty="0"/>
          </a:p>
        </p:txBody>
      </p:sp>
      <p:pic>
        <p:nvPicPr>
          <p:cNvPr id="4" name="Picture 3" descr="Screen Shot 2015-10-01 at 4.04.56 PM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947487"/>
            <a:ext cx="8229600" cy="324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79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Get Document with N1QL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799"/>
            <a:ext cx="8007739" cy="3773101"/>
          </a:xfrm>
        </p:spPr>
        <p:txBody>
          <a:bodyPr/>
          <a:lstStyle/>
          <a:p>
            <a:r>
              <a:rPr lang="en-US" sz="1400" dirty="0" smtClean="0">
                <a:latin typeface="Courier"/>
                <a:cs typeface="Courier"/>
              </a:rPr>
              <a:t>// </a:t>
            </a:r>
            <a:r>
              <a:rPr lang="en-US" sz="1400" dirty="0" err="1" smtClean="0">
                <a:latin typeface="Courier"/>
                <a:cs typeface="Courier"/>
              </a:rPr>
              <a:t>recordmodel.js</a:t>
            </a:r>
            <a:r>
              <a:rPr lang="en-US" sz="1400" dirty="0" smtClean="0">
                <a:latin typeface="Courier"/>
                <a:cs typeface="Courier"/>
              </a:rPr>
              <a:t> continued…</a:t>
            </a: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 err="1">
                <a:latin typeface="Courier"/>
                <a:cs typeface="Courier"/>
              </a:rPr>
              <a:t>RecordModel.getByDocumentId</a:t>
            </a:r>
            <a:r>
              <a:rPr lang="en-US" sz="1400" dirty="0">
                <a:latin typeface="Courier"/>
                <a:cs typeface="Courier"/>
              </a:rPr>
              <a:t> = function(</a:t>
            </a:r>
            <a:r>
              <a:rPr lang="en-US" sz="1400" dirty="0" err="1">
                <a:latin typeface="Courier"/>
                <a:cs typeface="Courier"/>
              </a:rPr>
              <a:t>documentId</a:t>
            </a:r>
            <a:r>
              <a:rPr lang="en-US" sz="1400" dirty="0">
                <a:latin typeface="Courier"/>
                <a:cs typeface="Courier"/>
              </a:rPr>
              <a:t>, callback) {</a:t>
            </a:r>
          </a:p>
          <a:p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 err="1">
                <a:latin typeface="Courier"/>
                <a:cs typeface="Courier"/>
              </a:rPr>
              <a:t>var</a:t>
            </a:r>
            <a:r>
              <a:rPr lang="en-US" sz="1400" dirty="0">
                <a:latin typeface="Courier"/>
                <a:cs typeface="Courier"/>
              </a:rPr>
              <a:t> statement = "SELECT </a:t>
            </a:r>
            <a:r>
              <a:rPr lang="en-US" sz="1400" dirty="0" err="1">
                <a:latin typeface="Courier"/>
                <a:cs typeface="Courier"/>
              </a:rPr>
              <a:t>firstname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lastname</a:t>
            </a:r>
            <a:r>
              <a:rPr lang="en-US" sz="1400" dirty="0">
                <a:latin typeface="Courier"/>
                <a:cs typeface="Courier"/>
              </a:rPr>
              <a:t>, email " +</a:t>
            </a:r>
          </a:p>
          <a:p>
            <a:r>
              <a:rPr lang="en-US" sz="1400" dirty="0">
                <a:latin typeface="Courier"/>
                <a:cs typeface="Courier"/>
              </a:rPr>
              <a:t>                    "FROM `" + </a:t>
            </a:r>
            <a:r>
              <a:rPr lang="en-US" sz="1400" dirty="0" err="1">
                <a:latin typeface="Courier"/>
                <a:cs typeface="Courier"/>
              </a:rPr>
              <a:t>config.couchbase.bucket</a:t>
            </a:r>
            <a:r>
              <a:rPr lang="en-US" sz="1400" dirty="0">
                <a:latin typeface="Courier"/>
                <a:cs typeface="Courier"/>
              </a:rPr>
              <a:t> + "` AS users " +</a:t>
            </a:r>
          </a:p>
          <a:p>
            <a:r>
              <a:rPr lang="en-US" sz="1400" dirty="0">
                <a:latin typeface="Courier"/>
                <a:cs typeface="Courier"/>
              </a:rPr>
              <a:t>                    "WHERE META(users).id = $1";</a:t>
            </a:r>
          </a:p>
          <a:p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 err="1">
                <a:latin typeface="Courier"/>
                <a:cs typeface="Courier"/>
              </a:rPr>
              <a:t>var</a:t>
            </a:r>
            <a:r>
              <a:rPr lang="en-US" sz="1400" dirty="0">
                <a:latin typeface="Courier"/>
                <a:cs typeface="Courier"/>
              </a:rPr>
              <a:t> query = N1qlQuery.fromString(statement);</a:t>
            </a:r>
          </a:p>
          <a:p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 err="1">
                <a:latin typeface="Courier"/>
                <a:cs typeface="Courier"/>
              </a:rPr>
              <a:t>db.query</a:t>
            </a:r>
            <a:r>
              <a:rPr lang="en-US" sz="1400" dirty="0">
                <a:latin typeface="Courier"/>
                <a:cs typeface="Courier"/>
              </a:rPr>
              <a:t>(query, [</a:t>
            </a:r>
            <a:r>
              <a:rPr lang="en-US" sz="1400" dirty="0" err="1">
                <a:latin typeface="Courier"/>
                <a:cs typeface="Courier"/>
              </a:rPr>
              <a:t>documentId</a:t>
            </a:r>
            <a:r>
              <a:rPr lang="en-US" sz="1400" dirty="0">
                <a:latin typeface="Courier"/>
                <a:cs typeface="Courier"/>
              </a:rPr>
              <a:t>], function(error, result) {</a:t>
            </a:r>
          </a:p>
          <a:p>
            <a:r>
              <a:rPr lang="en-US" sz="1400" dirty="0">
                <a:latin typeface="Courier"/>
                <a:cs typeface="Courier"/>
              </a:rPr>
              <a:t>        if(error) {</a:t>
            </a:r>
          </a:p>
          <a:p>
            <a:r>
              <a:rPr lang="en-US" sz="1400" dirty="0">
                <a:latin typeface="Courier"/>
                <a:cs typeface="Courier"/>
              </a:rPr>
              <a:t>            return callback(error, null);</a:t>
            </a:r>
          </a:p>
          <a:p>
            <a:r>
              <a:rPr lang="en-US" sz="1400" dirty="0">
                <a:latin typeface="Courier"/>
                <a:cs typeface="Courier"/>
              </a:rPr>
              <a:t>        }</a:t>
            </a:r>
          </a:p>
          <a:p>
            <a:r>
              <a:rPr lang="en-US" sz="1400" dirty="0">
                <a:latin typeface="Courier"/>
                <a:cs typeface="Courier"/>
              </a:rPr>
              <a:t>        callback(null, result);</a:t>
            </a:r>
          </a:p>
          <a:p>
            <a:r>
              <a:rPr lang="en-US" sz="1400" dirty="0">
                <a:latin typeface="Courier"/>
                <a:cs typeface="Courier"/>
              </a:rPr>
              <a:t>    });</a:t>
            </a:r>
          </a:p>
          <a:p>
            <a:r>
              <a:rPr lang="en-US" sz="1400" dirty="0">
                <a:latin typeface="Courier"/>
                <a:cs typeface="Courier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87503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Delete Document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smtClean="0">
                <a:latin typeface="Courier"/>
                <a:cs typeface="Courier"/>
              </a:rPr>
              <a:t>// </a:t>
            </a:r>
            <a:r>
              <a:rPr lang="en-US" sz="1400" dirty="0" err="1" smtClean="0">
                <a:latin typeface="Courier"/>
                <a:cs typeface="Courier"/>
              </a:rPr>
              <a:t>recordmodel.js</a:t>
            </a:r>
            <a:r>
              <a:rPr lang="en-US" sz="1400" dirty="0" smtClean="0">
                <a:latin typeface="Courier"/>
                <a:cs typeface="Courier"/>
              </a:rPr>
              <a:t> continued…</a:t>
            </a: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 err="1" smtClean="0">
                <a:latin typeface="Courier"/>
                <a:cs typeface="Courier"/>
              </a:rPr>
              <a:t>RecordModel.delete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function(</a:t>
            </a:r>
            <a:r>
              <a:rPr lang="en-US" sz="1400" dirty="0" err="1">
                <a:latin typeface="Courier"/>
                <a:cs typeface="Courier"/>
              </a:rPr>
              <a:t>documentId</a:t>
            </a:r>
            <a:r>
              <a:rPr lang="en-US" sz="1400" dirty="0">
                <a:latin typeface="Courier"/>
                <a:cs typeface="Courier"/>
              </a:rPr>
              <a:t>, callback) {</a:t>
            </a:r>
          </a:p>
          <a:p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 err="1">
                <a:latin typeface="Courier"/>
                <a:cs typeface="Courier"/>
              </a:rPr>
              <a:t>db.remove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documentId</a:t>
            </a:r>
            <a:r>
              <a:rPr lang="en-US" sz="1400" dirty="0">
                <a:latin typeface="Courier"/>
                <a:cs typeface="Courier"/>
              </a:rPr>
              <a:t>, function(error, result) {</a:t>
            </a:r>
          </a:p>
          <a:p>
            <a:r>
              <a:rPr lang="en-US" sz="1400" dirty="0">
                <a:latin typeface="Courier"/>
                <a:cs typeface="Courier"/>
              </a:rPr>
              <a:t>        if(error) {</a:t>
            </a:r>
          </a:p>
          <a:p>
            <a:r>
              <a:rPr lang="en-US" sz="1400" dirty="0">
                <a:latin typeface="Courier"/>
                <a:cs typeface="Courier"/>
              </a:rPr>
              <a:t>            callback(error, null);</a:t>
            </a:r>
          </a:p>
          <a:p>
            <a:r>
              <a:rPr lang="en-US" sz="1400" dirty="0">
                <a:latin typeface="Courier"/>
                <a:cs typeface="Courier"/>
              </a:rPr>
              <a:t>            return;</a:t>
            </a:r>
          </a:p>
          <a:p>
            <a:r>
              <a:rPr lang="en-US" sz="1400" dirty="0">
                <a:latin typeface="Courier"/>
                <a:cs typeface="Courier"/>
              </a:rPr>
              <a:t>        }</a:t>
            </a:r>
          </a:p>
          <a:p>
            <a:r>
              <a:rPr lang="en-US" sz="1400" dirty="0">
                <a:latin typeface="Courier"/>
                <a:cs typeface="Courier"/>
              </a:rPr>
              <a:t>        callback(null, {message: "success", data: result});</a:t>
            </a:r>
          </a:p>
          <a:p>
            <a:r>
              <a:rPr lang="en-US" sz="1400" dirty="0">
                <a:latin typeface="Courier"/>
                <a:cs typeface="Courier"/>
              </a:rPr>
              <a:t>    });</a:t>
            </a:r>
          </a:p>
          <a:p>
            <a:r>
              <a:rPr lang="en-US" sz="1400" dirty="0">
                <a:latin typeface="Courier"/>
                <a:cs typeface="Courier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78805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Create or Update Endpoint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836156"/>
          </a:xfrm>
        </p:spPr>
        <p:txBody>
          <a:bodyPr/>
          <a:lstStyle/>
          <a:p>
            <a:r>
              <a:rPr lang="en-US" sz="1200" dirty="0" smtClean="0">
                <a:latin typeface="Courier"/>
                <a:cs typeface="Courier"/>
              </a:rPr>
              <a:t>// </a:t>
            </a:r>
            <a:r>
              <a:rPr lang="en-US" sz="1200" dirty="0" err="1" smtClean="0">
                <a:latin typeface="Courier"/>
                <a:cs typeface="Courier"/>
              </a:rPr>
              <a:t>routes.js</a:t>
            </a:r>
            <a:endParaRPr lang="en-US" sz="1200" dirty="0" smtClean="0">
              <a:latin typeface="Courier"/>
              <a:cs typeface="Courier"/>
            </a:endParaRP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dirty="0" err="1" smtClean="0">
                <a:latin typeface="Courier"/>
                <a:cs typeface="Courier"/>
              </a:rPr>
              <a:t>app.post</a:t>
            </a:r>
            <a:r>
              <a:rPr lang="en-US" sz="1200" dirty="0">
                <a:latin typeface="Courier"/>
                <a:cs typeface="Courier"/>
              </a:rPr>
              <a:t>("/</a:t>
            </a:r>
            <a:r>
              <a:rPr lang="en-US" sz="1200" dirty="0" err="1">
                <a:latin typeface="Courier"/>
                <a:cs typeface="Courier"/>
              </a:rPr>
              <a:t>api</a:t>
            </a:r>
            <a:r>
              <a:rPr lang="en-US" sz="1200" dirty="0">
                <a:latin typeface="Courier"/>
                <a:cs typeface="Courier"/>
              </a:rPr>
              <a:t>/create", function(</a:t>
            </a:r>
            <a:r>
              <a:rPr lang="en-US" sz="1200" dirty="0" err="1">
                <a:latin typeface="Courier"/>
                <a:cs typeface="Courier"/>
              </a:rPr>
              <a:t>req</a:t>
            </a:r>
            <a:r>
              <a:rPr lang="en-US" sz="1200" dirty="0">
                <a:latin typeface="Courier"/>
                <a:cs typeface="Courier"/>
              </a:rPr>
              <a:t>, res) {</a:t>
            </a:r>
          </a:p>
          <a:p>
            <a:r>
              <a:rPr lang="en-US" sz="1200" dirty="0">
                <a:latin typeface="Courier"/>
                <a:cs typeface="Courier"/>
              </a:rPr>
              <a:t>    if(!</a:t>
            </a:r>
            <a:r>
              <a:rPr lang="en-US" sz="1200" dirty="0" err="1">
                <a:latin typeface="Courier"/>
                <a:cs typeface="Courier"/>
              </a:rPr>
              <a:t>req.body.firstname</a:t>
            </a:r>
            <a:r>
              <a:rPr lang="en-US" sz="1200" dirty="0">
                <a:latin typeface="Courier"/>
                <a:cs typeface="Courier"/>
              </a:rPr>
              <a:t>) {</a:t>
            </a:r>
          </a:p>
          <a:p>
            <a:r>
              <a:rPr lang="en-US" sz="1200" dirty="0">
                <a:latin typeface="Courier"/>
                <a:cs typeface="Courier"/>
              </a:rPr>
              <a:t>        return </a:t>
            </a:r>
            <a:r>
              <a:rPr lang="en-US" sz="1200" dirty="0" err="1">
                <a:latin typeface="Courier"/>
                <a:cs typeface="Courier"/>
              </a:rPr>
              <a:t>res.status</a:t>
            </a:r>
            <a:r>
              <a:rPr lang="en-US" sz="1200" dirty="0">
                <a:latin typeface="Courier"/>
                <a:cs typeface="Courier"/>
              </a:rPr>
              <a:t>(400).send({"status": "error", "message": </a:t>
            </a:r>
            <a:r>
              <a:rPr lang="en-US" sz="1200" dirty="0" smtClean="0">
                <a:latin typeface="Courier"/>
                <a:cs typeface="Courier"/>
              </a:rPr>
              <a:t>”First Name?"</a:t>
            </a:r>
            <a:r>
              <a:rPr lang="en-US" sz="1200" dirty="0">
                <a:latin typeface="Courier"/>
                <a:cs typeface="Courier"/>
              </a:rPr>
              <a:t>});</a:t>
            </a:r>
          </a:p>
          <a:p>
            <a:r>
              <a:rPr lang="en-US" sz="1200" dirty="0">
                <a:latin typeface="Courier"/>
                <a:cs typeface="Courier"/>
              </a:rPr>
              <a:t>    } </a:t>
            </a:r>
            <a:endParaRPr lang="en-US" sz="1200" dirty="0" smtClean="0">
              <a:latin typeface="Courier"/>
              <a:cs typeface="Courier"/>
            </a:endParaRPr>
          </a:p>
          <a:p>
            <a:r>
              <a:rPr lang="en-US" sz="1200" dirty="0" smtClean="0">
                <a:latin typeface="Courier"/>
                <a:cs typeface="Courier"/>
              </a:rPr>
              <a:t>    // …</a:t>
            </a:r>
            <a:endParaRPr lang="en-US" sz="1200" dirty="0">
              <a:latin typeface="Courier"/>
              <a:cs typeface="Courier"/>
            </a:endParaRPr>
          </a:p>
          <a:p>
            <a:r>
              <a:rPr lang="en-US" sz="1200" dirty="0" smtClean="0">
                <a:latin typeface="Courier"/>
                <a:cs typeface="Courier"/>
              </a:rPr>
              <a:t>    </a:t>
            </a:r>
            <a:r>
              <a:rPr lang="en-US" sz="1200" dirty="0" err="1" smtClean="0">
                <a:latin typeface="Courier"/>
                <a:cs typeface="Courier"/>
              </a:rPr>
              <a:t>RecordModel.create</a:t>
            </a:r>
            <a:r>
              <a:rPr lang="en-US" sz="1200" dirty="0">
                <a:latin typeface="Courier"/>
                <a:cs typeface="Courier"/>
              </a:rPr>
              <a:t>(</a:t>
            </a:r>
            <a:r>
              <a:rPr lang="en-US" sz="1200" dirty="0" err="1">
                <a:latin typeface="Courier"/>
                <a:cs typeface="Courier"/>
              </a:rPr>
              <a:t>req.body</a:t>
            </a:r>
            <a:r>
              <a:rPr lang="en-US" sz="1200" dirty="0">
                <a:latin typeface="Courier"/>
                <a:cs typeface="Courier"/>
              </a:rPr>
              <a:t>, function(error, result) {</a:t>
            </a:r>
          </a:p>
          <a:p>
            <a:r>
              <a:rPr lang="en-US" sz="1200" dirty="0">
                <a:latin typeface="Courier"/>
                <a:cs typeface="Courier"/>
              </a:rPr>
              <a:t>        if(error) {</a:t>
            </a:r>
          </a:p>
          <a:p>
            <a:r>
              <a:rPr lang="en-US" sz="1200" dirty="0">
                <a:latin typeface="Courier"/>
                <a:cs typeface="Courier"/>
              </a:rPr>
              <a:t>            return </a:t>
            </a:r>
            <a:r>
              <a:rPr lang="en-US" sz="1200" dirty="0" err="1">
                <a:latin typeface="Courier"/>
                <a:cs typeface="Courier"/>
              </a:rPr>
              <a:t>res.status</a:t>
            </a:r>
            <a:r>
              <a:rPr lang="en-US" sz="1200" dirty="0">
                <a:latin typeface="Courier"/>
                <a:cs typeface="Courier"/>
              </a:rPr>
              <a:t>(400).send(error);</a:t>
            </a:r>
          </a:p>
          <a:p>
            <a:r>
              <a:rPr lang="en-US" sz="1200" dirty="0">
                <a:latin typeface="Courier"/>
                <a:cs typeface="Courier"/>
              </a:rPr>
              <a:t>        }</a:t>
            </a:r>
          </a:p>
          <a:p>
            <a:r>
              <a:rPr lang="en-US" sz="1200" dirty="0">
                <a:latin typeface="Courier"/>
                <a:cs typeface="Courier"/>
              </a:rPr>
              <a:t>        </a:t>
            </a:r>
            <a:r>
              <a:rPr lang="en-US" sz="1200" dirty="0" err="1">
                <a:latin typeface="Courier"/>
                <a:cs typeface="Courier"/>
              </a:rPr>
              <a:t>res.send</a:t>
            </a:r>
            <a:r>
              <a:rPr lang="en-US" sz="1200" dirty="0">
                <a:latin typeface="Courier"/>
                <a:cs typeface="Courier"/>
              </a:rPr>
              <a:t>(result);</a:t>
            </a:r>
          </a:p>
          <a:p>
            <a:r>
              <a:rPr lang="en-US" sz="1200" dirty="0">
                <a:latin typeface="Courier"/>
                <a:cs typeface="Courier"/>
              </a:rPr>
              <a:t>    });</a:t>
            </a:r>
          </a:p>
          <a:p>
            <a:r>
              <a:rPr lang="en-US" sz="1200" dirty="0">
                <a:latin typeface="Courier"/>
                <a:cs typeface="Courier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40981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Role of a Full-Stack Developer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919" y="809683"/>
            <a:ext cx="3982163" cy="398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78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Get Document Endpoint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200" dirty="0" smtClean="0">
                <a:latin typeface="Courier"/>
                <a:cs typeface="Courier"/>
              </a:rPr>
              <a:t>// </a:t>
            </a:r>
            <a:r>
              <a:rPr lang="en-US" sz="1200" dirty="0" err="1" smtClean="0">
                <a:latin typeface="Courier"/>
                <a:cs typeface="Courier"/>
              </a:rPr>
              <a:t>routes.js</a:t>
            </a:r>
            <a:r>
              <a:rPr lang="en-US" sz="1200" dirty="0" smtClean="0">
                <a:latin typeface="Courier"/>
                <a:cs typeface="Courier"/>
              </a:rPr>
              <a:t> continued…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dirty="0" err="1" smtClean="0">
                <a:latin typeface="Courier"/>
                <a:cs typeface="Courier"/>
              </a:rPr>
              <a:t>app.get</a:t>
            </a:r>
            <a:r>
              <a:rPr lang="en-US" sz="1200" dirty="0">
                <a:latin typeface="Courier"/>
                <a:cs typeface="Courier"/>
              </a:rPr>
              <a:t>("/</a:t>
            </a:r>
            <a:r>
              <a:rPr lang="en-US" sz="1200" dirty="0" err="1">
                <a:latin typeface="Courier"/>
                <a:cs typeface="Courier"/>
              </a:rPr>
              <a:t>api</a:t>
            </a:r>
            <a:r>
              <a:rPr lang="en-US" sz="1200" dirty="0">
                <a:latin typeface="Courier"/>
                <a:cs typeface="Courier"/>
              </a:rPr>
              <a:t>/get", function(</a:t>
            </a:r>
            <a:r>
              <a:rPr lang="en-US" sz="1200" dirty="0" err="1">
                <a:latin typeface="Courier"/>
                <a:cs typeface="Courier"/>
              </a:rPr>
              <a:t>req</a:t>
            </a:r>
            <a:r>
              <a:rPr lang="en-US" sz="1200" dirty="0">
                <a:latin typeface="Courier"/>
                <a:cs typeface="Courier"/>
              </a:rPr>
              <a:t>, res) {</a:t>
            </a:r>
          </a:p>
          <a:p>
            <a:r>
              <a:rPr lang="en-US" sz="1200" dirty="0">
                <a:latin typeface="Courier"/>
                <a:cs typeface="Courier"/>
              </a:rPr>
              <a:t>    if(!</a:t>
            </a:r>
            <a:r>
              <a:rPr lang="en-US" sz="1200" dirty="0" err="1">
                <a:latin typeface="Courier"/>
                <a:cs typeface="Courier"/>
              </a:rPr>
              <a:t>req.query.document_id</a:t>
            </a:r>
            <a:r>
              <a:rPr lang="en-US" sz="1200" dirty="0">
                <a:latin typeface="Courier"/>
                <a:cs typeface="Courier"/>
              </a:rPr>
              <a:t>) {</a:t>
            </a:r>
          </a:p>
          <a:p>
            <a:r>
              <a:rPr lang="en-US" sz="1200" dirty="0">
                <a:latin typeface="Courier"/>
                <a:cs typeface="Courier"/>
              </a:rPr>
              <a:t>        return </a:t>
            </a:r>
            <a:r>
              <a:rPr lang="en-US" sz="1200" dirty="0" err="1">
                <a:latin typeface="Courier"/>
                <a:cs typeface="Courier"/>
              </a:rPr>
              <a:t>res.status</a:t>
            </a:r>
            <a:r>
              <a:rPr lang="en-US" sz="1200" dirty="0">
                <a:latin typeface="Courier"/>
                <a:cs typeface="Courier"/>
              </a:rPr>
              <a:t>(400).send({"status": "error", "message": </a:t>
            </a:r>
            <a:r>
              <a:rPr lang="en-US" sz="1200" dirty="0" smtClean="0">
                <a:latin typeface="Courier"/>
                <a:cs typeface="Courier"/>
              </a:rPr>
              <a:t>”Document ID?"</a:t>
            </a:r>
            <a:r>
              <a:rPr lang="en-US" sz="1200" dirty="0">
                <a:latin typeface="Courier"/>
                <a:cs typeface="Courier"/>
              </a:rPr>
              <a:t>});</a:t>
            </a:r>
          </a:p>
          <a:p>
            <a:r>
              <a:rPr lang="en-US" sz="1200" dirty="0">
                <a:latin typeface="Courier"/>
                <a:cs typeface="Courier"/>
              </a:rPr>
              <a:t>    }</a:t>
            </a:r>
          </a:p>
          <a:p>
            <a:r>
              <a:rPr lang="en-US" sz="1200" dirty="0">
                <a:latin typeface="Courier"/>
                <a:cs typeface="Courier"/>
              </a:rPr>
              <a:t>    </a:t>
            </a:r>
            <a:r>
              <a:rPr lang="en-US" sz="1200" dirty="0" err="1">
                <a:latin typeface="Courier"/>
                <a:cs typeface="Courier"/>
              </a:rPr>
              <a:t>RecordModel.getByDocumentId</a:t>
            </a:r>
            <a:r>
              <a:rPr lang="en-US" sz="1200" dirty="0">
                <a:latin typeface="Courier"/>
                <a:cs typeface="Courier"/>
              </a:rPr>
              <a:t>(</a:t>
            </a:r>
            <a:r>
              <a:rPr lang="en-US" sz="1200" dirty="0" err="1">
                <a:latin typeface="Courier"/>
                <a:cs typeface="Courier"/>
              </a:rPr>
              <a:t>req.query.document_id</a:t>
            </a:r>
            <a:r>
              <a:rPr lang="en-US" sz="1200" dirty="0">
                <a:latin typeface="Courier"/>
                <a:cs typeface="Courier"/>
              </a:rPr>
              <a:t>, function(error, result) {</a:t>
            </a:r>
          </a:p>
          <a:p>
            <a:r>
              <a:rPr lang="en-US" sz="1200" dirty="0">
                <a:latin typeface="Courier"/>
                <a:cs typeface="Courier"/>
              </a:rPr>
              <a:t>        if(error) {</a:t>
            </a:r>
          </a:p>
          <a:p>
            <a:r>
              <a:rPr lang="en-US" sz="1200" dirty="0">
                <a:latin typeface="Courier"/>
                <a:cs typeface="Courier"/>
              </a:rPr>
              <a:t>            return </a:t>
            </a:r>
            <a:r>
              <a:rPr lang="en-US" sz="1200" dirty="0" err="1">
                <a:latin typeface="Courier"/>
                <a:cs typeface="Courier"/>
              </a:rPr>
              <a:t>res.status</a:t>
            </a:r>
            <a:r>
              <a:rPr lang="en-US" sz="1200" dirty="0">
                <a:latin typeface="Courier"/>
                <a:cs typeface="Courier"/>
              </a:rPr>
              <a:t>(400).send(error);</a:t>
            </a:r>
          </a:p>
          <a:p>
            <a:r>
              <a:rPr lang="en-US" sz="1200" dirty="0">
                <a:latin typeface="Courier"/>
                <a:cs typeface="Courier"/>
              </a:rPr>
              <a:t>        }</a:t>
            </a:r>
          </a:p>
          <a:p>
            <a:r>
              <a:rPr lang="en-US" sz="1200" dirty="0">
                <a:latin typeface="Courier"/>
                <a:cs typeface="Courier"/>
              </a:rPr>
              <a:t>        </a:t>
            </a:r>
            <a:r>
              <a:rPr lang="en-US" sz="1200" dirty="0" err="1">
                <a:latin typeface="Courier"/>
                <a:cs typeface="Courier"/>
              </a:rPr>
              <a:t>res.send</a:t>
            </a:r>
            <a:r>
              <a:rPr lang="en-US" sz="1200" dirty="0">
                <a:latin typeface="Courier"/>
                <a:cs typeface="Courier"/>
              </a:rPr>
              <a:t>(result);</a:t>
            </a:r>
          </a:p>
          <a:p>
            <a:r>
              <a:rPr lang="en-US" sz="1200" dirty="0">
                <a:latin typeface="Courier"/>
                <a:cs typeface="Courier"/>
              </a:rPr>
              <a:t>    });</a:t>
            </a:r>
          </a:p>
          <a:p>
            <a:r>
              <a:rPr lang="en-US" sz="1200" dirty="0">
                <a:latin typeface="Courier"/>
                <a:cs typeface="Courier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65642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Delete Endpoint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196597"/>
          </a:xfrm>
        </p:spPr>
        <p:txBody>
          <a:bodyPr/>
          <a:lstStyle/>
          <a:p>
            <a:r>
              <a:rPr lang="en-US" sz="1200" dirty="0" smtClean="0">
                <a:latin typeface="Courier"/>
                <a:cs typeface="Courier"/>
              </a:rPr>
              <a:t>// </a:t>
            </a:r>
            <a:r>
              <a:rPr lang="en-US" sz="1200" dirty="0" err="1" smtClean="0">
                <a:latin typeface="Courier"/>
                <a:cs typeface="Courier"/>
              </a:rPr>
              <a:t>routes.js</a:t>
            </a:r>
            <a:r>
              <a:rPr lang="en-US" sz="1200" dirty="0" smtClean="0">
                <a:latin typeface="Courier"/>
                <a:cs typeface="Courier"/>
              </a:rPr>
              <a:t> continued…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dirty="0" err="1" smtClean="0">
                <a:latin typeface="Courier"/>
                <a:cs typeface="Courier"/>
              </a:rPr>
              <a:t>app.post</a:t>
            </a:r>
            <a:r>
              <a:rPr lang="en-US" sz="1200" dirty="0">
                <a:latin typeface="Courier"/>
                <a:cs typeface="Courier"/>
              </a:rPr>
              <a:t>("/</a:t>
            </a:r>
            <a:r>
              <a:rPr lang="en-US" sz="1200" dirty="0" err="1">
                <a:latin typeface="Courier"/>
                <a:cs typeface="Courier"/>
              </a:rPr>
              <a:t>api</a:t>
            </a:r>
            <a:r>
              <a:rPr lang="en-US" sz="1200" dirty="0">
                <a:latin typeface="Courier"/>
                <a:cs typeface="Courier"/>
              </a:rPr>
              <a:t>/delete", function(</a:t>
            </a:r>
            <a:r>
              <a:rPr lang="en-US" sz="1200" dirty="0" err="1">
                <a:latin typeface="Courier"/>
                <a:cs typeface="Courier"/>
              </a:rPr>
              <a:t>req</a:t>
            </a:r>
            <a:r>
              <a:rPr lang="en-US" sz="1200" dirty="0">
                <a:latin typeface="Courier"/>
                <a:cs typeface="Courier"/>
              </a:rPr>
              <a:t>, res) {</a:t>
            </a:r>
          </a:p>
          <a:p>
            <a:r>
              <a:rPr lang="en-US" sz="1200" dirty="0">
                <a:latin typeface="Courier"/>
                <a:cs typeface="Courier"/>
              </a:rPr>
              <a:t>        if(!</a:t>
            </a:r>
            <a:r>
              <a:rPr lang="en-US" sz="1200" dirty="0" err="1">
                <a:latin typeface="Courier"/>
                <a:cs typeface="Courier"/>
              </a:rPr>
              <a:t>req.body.document_id</a:t>
            </a:r>
            <a:r>
              <a:rPr lang="en-US" sz="1200" dirty="0">
                <a:latin typeface="Courier"/>
                <a:cs typeface="Courier"/>
              </a:rPr>
              <a:t>) {</a:t>
            </a:r>
          </a:p>
          <a:p>
            <a:r>
              <a:rPr lang="en-US" sz="1200" dirty="0">
                <a:latin typeface="Courier"/>
                <a:cs typeface="Courier"/>
              </a:rPr>
              <a:t>            return </a:t>
            </a:r>
            <a:r>
              <a:rPr lang="en-US" sz="1200" dirty="0" err="1">
                <a:latin typeface="Courier"/>
                <a:cs typeface="Courier"/>
              </a:rPr>
              <a:t>res.status</a:t>
            </a:r>
            <a:r>
              <a:rPr lang="en-US" sz="1200" dirty="0">
                <a:latin typeface="Courier"/>
                <a:cs typeface="Courier"/>
              </a:rPr>
              <a:t>(400).send({"status": "error", "message": </a:t>
            </a:r>
            <a:r>
              <a:rPr lang="en-US" sz="1200" dirty="0" smtClean="0">
                <a:latin typeface="Courier"/>
                <a:cs typeface="Courier"/>
              </a:rPr>
              <a:t>”ID?"</a:t>
            </a:r>
            <a:r>
              <a:rPr lang="en-US" sz="1200" dirty="0">
                <a:latin typeface="Courier"/>
                <a:cs typeface="Courier"/>
              </a:rPr>
              <a:t>});</a:t>
            </a:r>
          </a:p>
          <a:p>
            <a:r>
              <a:rPr lang="en-US" sz="1200" dirty="0">
                <a:latin typeface="Courier"/>
                <a:cs typeface="Courier"/>
              </a:rPr>
              <a:t>        }</a:t>
            </a:r>
          </a:p>
          <a:p>
            <a:r>
              <a:rPr lang="en-US" sz="1200" dirty="0">
                <a:latin typeface="Courier"/>
                <a:cs typeface="Courier"/>
              </a:rPr>
              <a:t>        </a:t>
            </a:r>
            <a:r>
              <a:rPr lang="en-US" sz="1200" dirty="0" err="1">
                <a:latin typeface="Courier"/>
                <a:cs typeface="Courier"/>
              </a:rPr>
              <a:t>RecordModel.delete</a:t>
            </a:r>
            <a:r>
              <a:rPr lang="en-US" sz="1200" dirty="0">
                <a:latin typeface="Courier"/>
                <a:cs typeface="Courier"/>
              </a:rPr>
              <a:t>(</a:t>
            </a:r>
            <a:r>
              <a:rPr lang="en-US" sz="1200" dirty="0" err="1">
                <a:latin typeface="Courier"/>
                <a:cs typeface="Courier"/>
              </a:rPr>
              <a:t>req.body.document_id</a:t>
            </a:r>
            <a:r>
              <a:rPr lang="en-US" sz="1200" dirty="0">
                <a:latin typeface="Courier"/>
                <a:cs typeface="Courier"/>
              </a:rPr>
              <a:t>, function(error, result) {</a:t>
            </a:r>
          </a:p>
          <a:p>
            <a:r>
              <a:rPr lang="en-US" sz="1200" dirty="0">
                <a:latin typeface="Courier"/>
                <a:cs typeface="Courier"/>
              </a:rPr>
              <a:t>            if(error) {</a:t>
            </a:r>
          </a:p>
          <a:p>
            <a:r>
              <a:rPr lang="en-US" sz="1200" dirty="0">
                <a:latin typeface="Courier"/>
                <a:cs typeface="Courier"/>
              </a:rPr>
              <a:t>                return </a:t>
            </a:r>
            <a:r>
              <a:rPr lang="en-US" sz="1200" dirty="0" err="1">
                <a:latin typeface="Courier"/>
                <a:cs typeface="Courier"/>
              </a:rPr>
              <a:t>res.status</a:t>
            </a:r>
            <a:r>
              <a:rPr lang="en-US" sz="1200" dirty="0">
                <a:latin typeface="Courier"/>
                <a:cs typeface="Courier"/>
              </a:rPr>
              <a:t>(400).send(error);</a:t>
            </a:r>
          </a:p>
          <a:p>
            <a:r>
              <a:rPr lang="en-US" sz="1200" dirty="0">
                <a:latin typeface="Courier"/>
                <a:cs typeface="Courier"/>
              </a:rPr>
              <a:t>            }</a:t>
            </a:r>
          </a:p>
          <a:p>
            <a:r>
              <a:rPr lang="en-US" sz="1200" dirty="0">
                <a:latin typeface="Courier"/>
                <a:cs typeface="Courier"/>
              </a:rPr>
              <a:t>            </a:t>
            </a:r>
            <a:r>
              <a:rPr lang="en-US" sz="1200" dirty="0" err="1">
                <a:latin typeface="Courier"/>
                <a:cs typeface="Courier"/>
              </a:rPr>
              <a:t>res.send</a:t>
            </a:r>
            <a:r>
              <a:rPr lang="en-US" sz="1200" dirty="0">
                <a:latin typeface="Courier"/>
                <a:cs typeface="Courier"/>
              </a:rPr>
              <a:t>(result);</a:t>
            </a:r>
          </a:p>
          <a:p>
            <a:r>
              <a:rPr lang="en-US" sz="1200" dirty="0">
                <a:latin typeface="Courier"/>
                <a:cs typeface="Courier"/>
              </a:rPr>
              <a:t>        });</a:t>
            </a:r>
          </a:p>
          <a:p>
            <a:r>
              <a:rPr lang="en-US" sz="1200" dirty="0">
                <a:latin typeface="Courier"/>
                <a:cs typeface="Courier"/>
              </a:rPr>
              <a:t>    });</a:t>
            </a:r>
          </a:p>
        </p:txBody>
      </p:sp>
    </p:spTree>
    <p:extLst>
      <p:ext uri="{BB962C8B-B14F-4D97-AF65-F5344CB8AC3E}">
        <p14:creationId xmlns:p14="http://schemas.microsoft.com/office/powerpoint/2010/main" val="211545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Workshop Part </a:t>
            </a:r>
            <a:r>
              <a:rPr lang="en-US" dirty="0" smtClean="0"/>
              <a:t>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51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Building an Angular Front-End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00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Angular Command Line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Generates boilerplate code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Live-reloading when changes are detected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Error catching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npm</a:t>
            </a:r>
            <a:r>
              <a:rPr lang="en-US" dirty="0" smtClean="0"/>
              <a:t> install </a:t>
            </a:r>
            <a:r>
              <a:rPr lang="mr-IN" dirty="0" smtClean="0"/>
              <a:t>–</a:t>
            </a:r>
            <a:r>
              <a:rPr lang="en-US" dirty="0" smtClean="0"/>
              <a:t>g @angular/cli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47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Angular Command Line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ng</a:t>
            </a:r>
            <a:r>
              <a:rPr lang="en-US" dirty="0" smtClean="0"/>
              <a:t> new project-name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ng</a:t>
            </a:r>
            <a:r>
              <a:rPr lang="en-US" dirty="0" smtClean="0"/>
              <a:t> g component component-name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ng</a:t>
            </a:r>
            <a:r>
              <a:rPr lang="en-US" dirty="0" smtClean="0"/>
              <a:t> serve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ng</a:t>
            </a:r>
            <a:r>
              <a:rPr lang="en-US" dirty="0" smtClean="0"/>
              <a:t> build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6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</a:t>
            </a:r>
            <a:r>
              <a:rPr lang="en-US" dirty="0" smtClean="0"/>
              <a:t>Module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4186076"/>
          </a:xfrm>
        </p:spPr>
        <p:txBody>
          <a:bodyPr/>
          <a:lstStyle/>
          <a:p>
            <a:r>
              <a:rPr lang="en-US" sz="1100" dirty="0" smtClean="0">
                <a:latin typeface="Courier"/>
                <a:cs typeface="Courier"/>
              </a:rPr>
              <a:t>// ...</a:t>
            </a:r>
            <a:endParaRPr lang="en-US" sz="1100" dirty="0">
              <a:latin typeface="Courier"/>
              <a:cs typeface="Courier"/>
            </a:endParaRPr>
          </a:p>
          <a:p>
            <a:endParaRPr lang="en-US" sz="1100" dirty="0">
              <a:latin typeface="Courier"/>
              <a:cs typeface="Courier"/>
            </a:endParaRPr>
          </a:p>
          <a:p>
            <a:r>
              <a:rPr lang="en-US" sz="1100" dirty="0">
                <a:latin typeface="Courier"/>
                <a:cs typeface="Courier"/>
              </a:rPr>
              <a:t>import { </a:t>
            </a:r>
            <a:r>
              <a:rPr lang="en-US" sz="1100" dirty="0" err="1">
                <a:latin typeface="Courier"/>
                <a:cs typeface="Courier"/>
              </a:rPr>
              <a:t>AppComponent</a:t>
            </a:r>
            <a:r>
              <a:rPr lang="en-US" sz="1100" dirty="0">
                <a:latin typeface="Courier"/>
                <a:cs typeface="Courier"/>
              </a:rPr>
              <a:t> } from './</a:t>
            </a:r>
            <a:r>
              <a:rPr lang="en-US" sz="1100" dirty="0" err="1">
                <a:latin typeface="Courier"/>
                <a:cs typeface="Courier"/>
              </a:rPr>
              <a:t>app.component</a:t>
            </a:r>
            <a:r>
              <a:rPr lang="en-US" sz="1100" dirty="0">
                <a:latin typeface="Courier"/>
                <a:cs typeface="Courier"/>
              </a:rPr>
              <a:t>';</a:t>
            </a:r>
          </a:p>
          <a:p>
            <a:r>
              <a:rPr lang="en-US" sz="1100" dirty="0">
                <a:latin typeface="Courier"/>
                <a:cs typeface="Courier"/>
              </a:rPr>
              <a:t>import { </a:t>
            </a:r>
            <a:r>
              <a:rPr lang="en-US" sz="1100" dirty="0" err="1" smtClean="0">
                <a:latin typeface="Courier"/>
                <a:cs typeface="Courier"/>
              </a:rPr>
              <a:t>MyComponent</a:t>
            </a:r>
            <a:r>
              <a:rPr lang="en-US" sz="1100" dirty="0" smtClean="0">
                <a:latin typeface="Courier"/>
                <a:cs typeface="Courier"/>
              </a:rPr>
              <a:t> </a:t>
            </a:r>
            <a:r>
              <a:rPr lang="en-US" sz="1100" dirty="0">
                <a:latin typeface="Courier"/>
                <a:cs typeface="Courier"/>
              </a:rPr>
              <a:t>} from '.</a:t>
            </a:r>
            <a:r>
              <a:rPr lang="en-US" sz="1100" dirty="0" smtClean="0">
                <a:latin typeface="Courier"/>
                <a:cs typeface="Courier"/>
              </a:rPr>
              <a:t>/example/</a:t>
            </a:r>
            <a:r>
              <a:rPr lang="en-US" sz="1100" dirty="0" err="1" smtClean="0">
                <a:latin typeface="Courier"/>
                <a:cs typeface="Courier"/>
              </a:rPr>
              <a:t>example.component</a:t>
            </a:r>
            <a:r>
              <a:rPr lang="en-US" sz="1100" dirty="0" smtClean="0">
                <a:latin typeface="Courier"/>
                <a:cs typeface="Courier"/>
              </a:rPr>
              <a:t>’;</a:t>
            </a:r>
          </a:p>
          <a:p>
            <a:endParaRPr lang="en-US" sz="1100" dirty="0">
              <a:latin typeface="Courier"/>
              <a:cs typeface="Courier"/>
            </a:endParaRPr>
          </a:p>
          <a:p>
            <a:r>
              <a:rPr lang="en-US" sz="1100" dirty="0">
                <a:latin typeface="Courier"/>
                <a:cs typeface="Courier"/>
              </a:rPr>
              <a:t>@</a:t>
            </a:r>
            <a:r>
              <a:rPr lang="en-US" sz="1100" dirty="0" err="1">
                <a:latin typeface="Courier"/>
                <a:cs typeface="Courier"/>
              </a:rPr>
              <a:t>NgModule</a:t>
            </a:r>
            <a:r>
              <a:rPr lang="en-US" sz="1100" dirty="0">
                <a:latin typeface="Courier"/>
                <a:cs typeface="Courier"/>
              </a:rPr>
              <a:t>({</a:t>
            </a:r>
          </a:p>
          <a:p>
            <a:r>
              <a:rPr lang="en-US" sz="1100" dirty="0">
                <a:latin typeface="Courier"/>
                <a:cs typeface="Courier"/>
              </a:rPr>
              <a:t>    declarations: [</a:t>
            </a:r>
          </a:p>
          <a:p>
            <a:r>
              <a:rPr lang="en-US" sz="1100" dirty="0">
                <a:latin typeface="Courier"/>
                <a:cs typeface="Courier"/>
              </a:rPr>
              <a:t>        </a:t>
            </a:r>
            <a:r>
              <a:rPr lang="en-US" sz="1100" dirty="0" err="1">
                <a:latin typeface="Courier"/>
                <a:cs typeface="Courier"/>
              </a:rPr>
              <a:t>AppComponent</a:t>
            </a:r>
            <a:r>
              <a:rPr lang="en-US" sz="1100" dirty="0">
                <a:latin typeface="Courier"/>
                <a:cs typeface="Courier"/>
              </a:rPr>
              <a:t>,</a:t>
            </a:r>
          </a:p>
          <a:p>
            <a:r>
              <a:rPr lang="en-US" sz="1100" dirty="0">
                <a:latin typeface="Courier"/>
                <a:cs typeface="Courier"/>
              </a:rPr>
              <a:t>        </a:t>
            </a:r>
            <a:r>
              <a:rPr lang="en-US" sz="1100" dirty="0" err="1" smtClean="0">
                <a:latin typeface="Courier"/>
                <a:cs typeface="Courier"/>
              </a:rPr>
              <a:t>MyComponent</a:t>
            </a:r>
            <a:endParaRPr lang="en-US" sz="1100" dirty="0">
              <a:latin typeface="Courier"/>
              <a:cs typeface="Courier"/>
            </a:endParaRPr>
          </a:p>
          <a:p>
            <a:r>
              <a:rPr lang="en-US" sz="1100" dirty="0">
                <a:latin typeface="Courier"/>
                <a:cs typeface="Courier"/>
              </a:rPr>
              <a:t>    ],</a:t>
            </a:r>
          </a:p>
          <a:p>
            <a:r>
              <a:rPr lang="en-US" sz="1100" dirty="0">
                <a:latin typeface="Courier"/>
                <a:cs typeface="Courier"/>
              </a:rPr>
              <a:t>    imports: [</a:t>
            </a:r>
          </a:p>
          <a:p>
            <a:r>
              <a:rPr lang="en-US" sz="1100" dirty="0">
                <a:latin typeface="Courier"/>
                <a:cs typeface="Courier"/>
              </a:rPr>
              <a:t>        </a:t>
            </a:r>
            <a:r>
              <a:rPr lang="en-US" sz="1100" dirty="0" err="1">
                <a:latin typeface="Courier"/>
                <a:cs typeface="Courier"/>
              </a:rPr>
              <a:t>BrowserModule</a:t>
            </a:r>
            <a:r>
              <a:rPr lang="en-US" sz="1100" dirty="0" smtClean="0">
                <a:latin typeface="Courier"/>
                <a:cs typeface="Courier"/>
              </a:rPr>
              <a:t>,</a:t>
            </a:r>
          </a:p>
          <a:p>
            <a:r>
              <a:rPr lang="en-US" sz="1100" dirty="0" smtClean="0">
                <a:latin typeface="Courier"/>
                <a:cs typeface="Courier"/>
              </a:rPr>
              <a:t>        </a:t>
            </a:r>
            <a:r>
              <a:rPr lang="en-US" sz="1100" dirty="0" err="1" smtClean="0">
                <a:latin typeface="Courier"/>
                <a:cs typeface="Courier"/>
              </a:rPr>
              <a:t>HttpModule</a:t>
            </a:r>
            <a:r>
              <a:rPr lang="en-US" sz="1100" dirty="0" smtClean="0">
                <a:latin typeface="Courier"/>
                <a:cs typeface="Courier"/>
              </a:rPr>
              <a:t>,</a:t>
            </a:r>
          </a:p>
          <a:p>
            <a:r>
              <a:rPr lang="en-US" sz="1100" dirty="0" smtClean="0">
                <a:latin typeface="Courier"/>
                <a:cs typeface="Courier"/>
              </a:rPr>
              <a:t>        </a:t>
            </a:r>
            <a:r>
              <a:rPr lang="en-US" sz="1100" dirty="0" err="1">
                <a:latin typeface="Courier"/>
                <a:cs typeface="Courier"/>
              </a:rPr>
              <a:t>AppRoutingModule</a:t>
            </a:r>
            <a:endParaRPr lang="en-US" sz="1100" dirty="0">
              <a:latin typeface="Courier"/>
              <a:cs typeface="Courier"/>
            </a:endParaRPr>
          </a:p>
          <a:p>
            <a:r>
              <a:rPr lang="en-US" sz="1100" dirty="0">
                <a:latin typeface="Courier"/>
                <a:cs typeface="Courier"/>
              </a:rPr>
              <a:t>    ],</a:t>
            </a:r>
          </a:p>
          <a:p>
            <a:r>
              <a:rPr lang="en-US" sz="1100" dirty="0">
                <a:latin typeface="Courier"/>
                <a:cs typeface="Courier"/>
              </a:rPr>
              <a:t>    providers: [],</a:t>
            </a:r>
          </a:p>
          <a:p>
            <a:r>
              <a:rPr lang="en-US" sz="1100" dirty="0">
                <a:latin typeface="Courier"/>
                <a:cs typeface="Courier"/>
              </a:rPr>
              <a:t>    bootstrap: [</a:t>
            </a:r>
            <a:r>
              <a:rPr lang="en-US" sz="1100" dirty="0" err="1">
                <a:latin typeface="Courier"/>
                <a:cs typeface="Courier"/>
              </a:rPr>
              <a:t>AppComponent</a:t>
            </a:r>
            <a:r>
              <a:rPr lang="en-US" sz="1100" dirty="0">
                <a:latin typeface="Courier"/>
                <a:cs typeface="Courier"/>
              </a:rPr>
              <a:t>]</a:t>
            </a:r>
          </a:p>
          <a:p>
            <a:r>
              <a:rPr lang="en-US" sz="1100" dirty="0">
                <a:latin typeface="Courier"/>
                <a:cs typeface="Courier"/>
              </a:rPr>
              <a:t>})</a:t>
            </a:r>
          </a:p>
          <a:p>
            <a:r>
              <a:rPr lang="en-US" sz="1100" dirty="0">
                <a:latin typeface="Courier"/>
                <a:cs typeface="Courier"/>
              </a:rPr>
              <a:t>export class </a:t>
            </a:r>
            <a:r>
              <a:rPr lang="en-US" sz="1100" dirty="0" err="1">
                <a:latin typeface="Courier"/>
                <a:cs typeface="Courier"/>
              </a:rPr>
              <a:t>AppModule</a:t>
            </a:r>
            <a:r>
              <a:rPr lang="en-US" sz="1100" dirty="0">
                <a:latin typeface="Courier"/>
                <a:cs typeface="Courier"/>
              </a:rPr>
              <a:t> { }</a:t>
            </a:r>
          </a:p>
        </p:txBody>
      </p:sp>
    </p:spTree>
    <p:extLst>
      <p:ext uri="{BB962C8B-B14F-4D97-AF65-F5344CB8AC3E}">
        <p14:creationId xmlns:p14="http://schemas.microsoft.com/office/powerpoint/2010/main" val="3559804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</a:t>
            </a:r>
            <a:r>
              <a:rPr lang="en-US" dirty="0" smtClean="0"/>
              <a:t>Router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4186076"/>
          </a:xfrm>
        </p:spPr>
        <p:txBody>
          <a:bodyPr/>
          <a:lstStyle/>
          <a:p>
            <a:r>
              <a:rPr lang="en-US" sz="1100" dirty="0">
                <a:latin typeface="Courier"/>
                <a:cs typeface="Courier"/>
              </a:rPr>
              <a:t>import { </a:t>
            </a:r>
            <a:r>
              <a:rPr lang="en-US" sz="1100" dirty="0" err="1">
                <a:latin typeface="Courier"/>
                <a:cs typeface="Courier"/>
              </a:rPr>
              <a:t>NgModule</a:t>
            </a:r>
            <a:r>
              <a:rPr lang="en-US" sz="1100" dirty="0">
                <a:latin typeface="Courier"/>
                <a:cs typeface="Courier"/>
              </a:rPr>
              <a:t> } from "@angular/core";</a:t>
            </a:r>
          </a:p>
          <a:p>
            <a:r>
              <a:rPr lang="en-US" sz="1100" dirty="0">
                <a:latin typeface="Courier"/>
                <a:cs typeface="Courier"/>
              </a:rPr>
              <a:t>import { </a:t>
            </a:r>
            <a:r>
              <a:rPr lang="en-US" sz="1100" dirty="0" err="1">
                <a:latin typeface="Courier"/>
                <a:cs typeface="Courier"/>
              </a:rPr>
              <a:t>RouterModule</a:t>
            </a:r>
            <a:r>
              <a:rPr lang="en-US" sz="1100" dirty="0">
                <a:latin typeface="Courier"/>
                <a:cs typeface="Courier"/>
              </a:rPr>
              <a:t> } from "@angular/router";</a:t>
            </a:r>
          </a:p>
          <a:p>
            <a:r>
              <a:rPr lang="en-US" sz="1100" dirty="0">
                <a:latin typeface="Courier"/>
                <a:cs typeface="Courier"/>
              </a:rPr>
              <a:t>import { Routes } from "@angular/router";</a:t>
            </a:r>
          </a:p>
          <a:p>
            <a:endParaRPr lang="en-US" sz="1100" dirty="0">
              <a:latin typeface="Courier"/>
              <a:cs typeface="Courier"/>
            </a:endParaRPr>
          </a:p>
          <a:p>
            <a:r>
              <a:rPr lang="en-US" sz="1100" dirty="0">
                <a:latin typeface="Courier"/>
                <a:cs typeface="Courier"/>
              </a:rPr>
              <a:t>import { </a:t>
            </a:r>
            <a:r>
              <a:rPr lang="en-US" sz="1100" dirty="0" err="1" smtClean="0">
                <a:latin typeface="Courier"/>
                <a:cs typeface="Courier"/>
              </a:rPr>
              <a:t>MyComponent</a:t>
            </a:r>
            <a:r>
              <a:rPr lang="en-US" sz="1100" dirty="0" smtClean="0">
                <a:latin typeface="Courier"/>
                <a:cs typeface="Courier"/>
              </a:rPr>
              <a:t> </a:t>
            </a:r>
            <a:r>
              <a:rPr lang="en-US" sz="1100" dirty="0">
                <a:latin typeface="Courier"/>
                <a:cs typeface="Courier"/>
              </a:rPr>
              <a:t>} from ".</a:t>
            </a:r>
            <a:r>
              <a:rPr lang="en-US" sz="1100" dirty="0" smtClean="0">
                <a:latin typeface="Courier"/>
                <a:cs typeface="Courier"/>
              </a:rPr>
              <a:t>/example/</a:t>
            </a:r>
            <a:r>
              <a:rPr lang="en-US" sz="1100" dirty="0" err="1" smtClean="0">
                <a:latin typeface="Courier"/>
                <a:cs typeface="Courier"/>
              </a:rPr>
              <a:t>example.component</a:t>
            </a:r>
            <a:r>
              <a:rPr lang="en-US" sz="1100" dirty="0">
                <a:latin typeface="Courier"/>
                <a:cs typeface="Courier"/>
              </a:rPr>
              <a:t>";</a:t>
            </a:r>
          </a:p>
          <a:p>
            <a:endParaRPr lang="en-US" sz="1100" dirty="0">
              <a:latin typeface="Courier"/>
              <a:cs typeface="Courier"/>
            </a:endParaRPr>
          </a:p>
          <a:p>
            <a:r>
              <a:rPr lang="en-US" sz="1100" dirty="0" err="1">
                <a:latin typeface="Courier"/>
                <a:cs typeface="Courier"/>
              </a:rPr>
              <a:t>const</a:t>
            </a:r>
            <a:r>
              <a:rPr lang="en-US" sz="1100" dirty="0">
                <a:latin typeface="Courier"/>
                <a:cs typeface="Courier"/>
              </a:rPr>
              <a:t> routes: Routes = [</a:t>
            </a:r>
          </a:p>
          <a:p>
            <a:r>
              <a:rPr lang="en-US" sz="1100" dirty="0">
                <a:latin typeface="Courier"/>
                <a:cs typeface="Courier"/>
              </a:rPr>
              <a:t>    { path: </a:t>
            </a:r>
            <a:r>
              <a:rPr lang="en-US" sz="1100" dirty="0" smtClean="0">
                <a:latin typeface="Courier"/>
                <a:cs typeface="Courier"/>
              </a:rPr>
              <a:t>”example"</a:t>
            </a:r>
            <a:r>
              <a:rPr lang="en-US" sz="1100" dirty="0">
                <a:latin typeface="Courier"/>
                <a:cs typeface="Courier"/>
              </a:rPr>
              <a:t>, component: </a:t>
            </a:r>
            <a:r>
              <a:rPr lang="en-US" sz="1100" dirty="0" err="1" smtClean="0">
                <a:latin typeface="Courier"/>
                <a:cs typeface="Courier"/>
              </a:rPr>
              <a:t>MyComponent</a:t>
            </a:r>
            <a:r>
              <a:rPr lang="en-US" sz="1100" dirty="0" smtClean="0">
                <a:latin typeface="Courier"/>
                <a:cs typeface="Courier"/>
              </a:rPr>
              <a:t> </a:t>
            </a:r>
            <a:r>
              <a:rPr lang="en-US" sz="1100" dirty="0">
                <a:latin typeface="Courier"/>
                <a:cs typeface="Courier"/>
              </a:rPr>
              <a:t>}</a:t>
            </a:r>
            <a:r>
              <a:rPr lang="en-US" sz="1100" dirty="0" smtClean="0">
                <a:latin typeface="Courier"/>
                <a:cs typeface="Courier"/>
              </a:rPr>
              <a:t>,</a:t>
            </a:r>
          </a:p>
          <a:p>
            <a:r>
              <a:rPr lang="en-US" sz="1100" dirty="0" smtClean="0">
                <a:latin typeface="Courier"/>
                <a:cs typeface="Courier"/>
              </a:rPr>
              <a:t>]</a:t>
            </a:r>
            <a:r>
              <a:rPr lang="en-US" sz="1100" dirty="0">
                <a:latin typeface="Courier"/>
                <a:cs typeface="Courier"/>
              </a:rPr>
              <a:t>;</a:t>
            </a:r>
          </a:p>
          <a:p>
            <a:endParaRPr lang="en-US" sz="1100" dirty="0">
              <a:latin typeface="Courier"/>
              <a:cs typeface="Courier"/>
            </a:endParaRPr>
          </a:p>
          <a:p>
            <a:r>
              <a:rPr lang="en-US" sz="1100" dirty="0">
                <a:latin typeface="Courier"/>
                <a:cs typeface="Courier"/>
              </a:rPr>
              <a:t>@</a:t>
            </a:r>
            <a:r>
              <a:rPr lang="en-US" sz="1100" dirty="0" err="1">
                <a:latin typeface="Courier"/>
                <a:cs typeface="Courier"/>
              </a:rPr>
              <a:t>NgModule</a:t>
            </a:r>
            <a:r>
              <a:rPr lang="en-US" sz="1100" dirty="0">
                <a:latin typeface="Courier"/>
                <a:cs typeface="Courier"/>
              </a:rPr>
              <a:t>({</a:t>
            </a:r>
          </a:p>
          <a:p>
            <a:r>
              <a:rPr lang="en-US" sz="1100" dirty="0">
                <a:latin typeface="Courier"/>
                <a:cs typeface="Courier"/>
              </a:rPr>
              <a:t>    imports: [</a:t>
            </a:r>
            <a:r>
              <a:rPr lang="en-US" sz="1100" dirty="0" err="1">
                <a:latin typeface="Courier"/>
                <a:cs typeface="Courier"/>
              </a:rPr>
              <a:t>RouterModule.forRoot</a:t>
            </a:r>
            <a:r>
              <a:rPr lang="en-US" sz="1100" dirty="0">
                <a:latin typeface="Courier"/>
                <a:cs typeface="Courier"/>
              </a:rPr>
              <a:t>(routes)],</a:t>
            </a:r>
          </a:p>
          <a:p>
            <a:r>
              <a:rPr lang="en-US" sz="1100" dirty="0">
                <a:latin typeface="Courier"/>
                <a:cs typeface="Courier"/>
              </a:rPr>
              <a:t>    exports: [</a:t>
            </a:r>
            <a:r>
              <a:rPr lang="en-US" sz="1100" dirty="0" err="1">
                <a:latin typeface="Courier"/>
                <a:cs typeface="Courier"/>
              </a:rPr>
              <a:t>RouterModule</a:t>
            </a:r>
            <a:r>
              <a:rPr lang="en-US" sz="1100" dirty="0">
                <a:latin typeface="Courier"/>
                <a:cs typeface="Courier"/>
              </a:rPr>
              <a:t>]</a:t>
            </a:r>
          </a:p>
          <a:p>
            <a:r>
              <a:rPr lang="en-US" sz="1100" dirty="0">
                <a:latin typeface="Courier"/>
                <a:cs typeface="Courier"/>
              </a:rPr>
              <a:t>})</a:t>
            </a:r>
          </a:p>
          <a:p>
            <a:r>
              <a:rPr lang="en-US" sz="1100" dirty="0">
                <a:latin typeface="Courier"/>
                <a:cs typeface="Courier"/>
              </a:rPr>
              <a:t>export class </a:t>
            </a:r>
            <a:r>
              <a:rPr lang="en-US" sz="1100" dirty="0" err="1">
                <a:latin typeface="Courier"/>
                <a:cs typeface="Courier"/>
              </a:rPr>
              <a:t>AppRoutingModule</a:t>
            </a:r>
            <a:r>
              <a:rPr lang="en-US" sz="1100" dirty="0">
                <a:latin typeface="Courier"/>
                <a:cs typeface="Courier"/>
              </a:rPr>
              <a:t> { }</a:t>
            </a:r>
          </a:p>
        </p:txBody>
      </p:sp>
    </p:spTree>
    <p:extLst>
      <p:ext uri="{BB962C8B-B14F-4D97-AF65-F5344CB8AC3E}">
        <p14:creationId xmlns:p14="http://schemas.microsoft.com/office/powerpoint/2010/main" val="386993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</a:t>
            </a:r>
            <a:r>
              <a:rPr lang="en-US" dirty="0" smtClean="0"/>
              <a:t>Component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685799"/>
            <a:ext cx="8007739" cy="4067007"/>
          </a:xfrm>
        </p:spPr>
        <p:txBody>
          <a:bodyPr/>
          <a:lstStyle/>
          <a:p>
            <a:r>
              <a:rPr lang="en-US" sz="1100" dirty="0">
                <a:latin typeface="Courier"/>
                <a:cs typeface="Courier"/>
              </a:rPr>
              <a:t>import { Component, </a:t>
            </a:r>
            <a:r>
              <a:rPr lang="en-US" sz="1100" dirty="0" err="1">
                <a:latin typeface="Courier"/>
                <a:cs typeface="Courier"/>
              </a:rPr>
              <a:t>OnInit</a:t>
            </a:r>
            <a:r>
              <a:rPr lang="en-US" sz="1100" dirty="0">
                <a:latin typeface="Courier"/>
                <a:cs typeface="Courier"/>
              </a:rPr>
              <a:t> } from '@angular/core';</a:t>
            </a:r>
          </a:p>
          <a:p>
            <a:r>
              <a:rPr lang="en-US" sz="1100" dirty="0">
                <a:latin typeface="Courier"/>
                <a:cs typeface="Courier"/>
              </a:rPr>
              <a:t>import { Http } from "@angular/http";</a:t>
            </a:r>
          </a:p>
          <a:p>
            <a:endParaRPr lang="en-US" sz="1100" dirty="0">
              <a:latin typeface="Courier"/>
              <a:cs typeface="Courier"/>
            </a:endParaRPr>
          </a:p>
          <a:p>
            <a:r>
              <a:rPr lang="en-US" sz="1100" dirty="0">
                <a:latin typeface="Courier"/>
                <a:cs typeface="Courier"/>
              </a:rPr>
              <a:t>@Component({</a:t>
            </a:r>
          </a:p>
          <a:p>
            <a:r>
              <a:rPr lang="en-US" sz="1100" dirty="0">
                <a:latin typeface="Courier"/>
                <a:cs typeface="Courier"/>
              </a:rPr>
              <a:t>    selector: 'app-example',</a:t>
            </a:r>
          </a:p>
          <a:p>
            <a:r>
              <a:rPr lang="en-US" sz="1100" dirty="0">
                <a:latin typeface="Courier"/>
                <a:cs typeface="Courier"/>
              </a:rPr>
              <a:t>    </a:t>
            </a:r>
            <a:r>
              <a:rPr lang="en-US" sz="1100" dirty="0" err="1">
                <a:latin typeface="Courier"/>
                <a:cs typeface="Courier"/>
              </a:rPr>
              <a:t>templateUrl</a:t>
            </a:r>
            <a:r>
              <a:rPr lang="en-US" sz="1100" dirty="0">
                <a:latin typeface="Courier"/>
                <a:cs typeface="Courier"/>
              </a:rPr>
              <a:t>: './</a:t>
            </a:r>
            <a:r>
              <a:rPr lang="en-US" sz="1100" dirty="0" err="1">
                <a:latin typeface="Courier"/>
                <a:cs typeface="Courier"/>
              </a:rPr>
              <a:t>example.component.html</a:t>
            </a:r>
            <a:r>
              <a:rPr lang="en-US" sz="1100" dirty="0">
                <a:latin typeface="Courier"/>
                <a:cs typeface="Courier"/>
              </a:rPr>
              <a:t>',</a:t>
            </a:r>
          </a:p>
          <a:p>
            <a:r>
              <a:rPr lang="en-US" sz="1100" dirty="0">
                <a:latin typeface="Courier"/>
                <a:cs typeface="Courier"/>
              </a:rPr>
              <a:t>    </a:t>
            </a:r>
            <a:r>
              <a:rPr lang="en-US" sz="1100" dirty="0" err="1">
                <a:latin typeface="Courier"/>
                <a:cs typeface="Courier"/>
              </a:rPr>
              <a:t>styleUrls</a:t>
            </a:r>
            <a:r>
              <a:rPr lang="en-US" sz="1100" dirty="0">
                <a:latin typeface="Courier"/>
                <a:cs typeface="Courier"/>
              </a:rPr>
              <a:t>: ['./</a:t>
            </a:r>
            <a:r>
              <a:rPr lang="en-US" sz="1100" dirty="0" err="1">
                <a:latin typeface="Courier"/>
                <a:cs typeface="Courier"/>
              </a:rPr>
              <a:t>example.component.css</a:t>
            </a:r>
            <a:r>
              <a:rPr lang="en-US" sz="1100" dirty="0">
                <a:latin typeface="Courier"/>
                <a:cs typeface="Courier"/>
              </a:rPr>
              <a:t>']</a:t>
            </a:r>
          </a:p>
          <a:p>
            <a:r>
              <a:rPr lang="en-US" sz="1100" dirty="0">
                <a:latin typeface="Courier"/>
                <a:cs typeface="Courier"/>
              </a:rPr>
              <a:t>})</a:t>
            </a:r>
          </a:p>
          <a:p>
            <a:r>
              <a:rPr lang="en-US" sz="1100" dirty="0">
                <a:latin typeface="Courier"/>
                <a:cs typeface="Courier"/>
              </a:rPr>
              <a:t>export class </a:t>
            </a:r>
            <a:r>
              <a:rPr lang="en-US" sz="1100" dirty="0" err="1">
                <a:latin typeface="Courier"/>
                <a:cs typeface="Courier"/>
              </a:rPr>
              <a:t>MyComponent</a:t>
            </a:r>
            <a:r>
              <a:rPr lang="en-US" sz="1100" dirty="0">
                <a:latin typeface="Courier"/>
                <a:cs typeface="Courier"/>
              </a:rPr>
              <a:t> implements </a:t>
            </a:r>
            <a:r>
              <a:rPr lang="en-US" sz="1100" dirty="0" err="1">
                <a:latin typeface="Courier"/>
                <a:cs typeface="Courier"/>
              </a:rPr>
              <a:t>OnInit</a:t>
            </a:r>
            <a:r>
              <a:rPr lang="en-US" sz="1100" dirty="0">
                <a:latin typeface="Courier"/>
                <a:cs typeface="Courier"/>
              </a:rPr>
              <a:t> {</a:t>
            </a:r>
          </a:p>
          <a:p>
            <a:endParaRPr lang="en-US" sz="1100" dirty="0">
              <a:latin typeface="Courier"/>
              <a:cs typeface="Courier"/>
            </a:endParaRPr>
          </a:p>
          <a:p>
            <a:r>
              <a:rPr lang="en-US" sz="1100" dirty="0">
                <a:latin typeface="Courier"/>
                <a:cs typeface="Courier"/>
              </a:rPr>
              <a:t>    public constructor(private http: Http) {</a:t>
            </a:r>
          </a:p>
          <a:p>
            <a:r>
              <a:rPr lang="en-US" sz="1100" dirty="0">
                <a:latin typeface="Courier"/>
                <a:cs typeface="Courier"/>
              </a:rPr>
              <a:t>        // Variable initialization</a:t>
            </a:r>
          </a:p>
          <a:p>
            <a:r>
              <a:rPr lang="en-US" sz="1100" dirty="0">
                <a:latin typeface="Courier"/>
                <a:cs typeface="Courier"/>
              </a:rPr>
              <a:t>    }</a:t>
            </a:r>
          </a:p>
          <a:p>
            <a:endParaRPr lang="en-US" sz="1100" dirty="0">
              <a:latin typeface="Courier"/>
              <a:cs typeface="Courier"/>
            </a:endParaRPr>
          </a:p>
          <a:p>
            <a:r>
              <a:rPr lang="en-US" sz="1100" dirty="0">
                <a:latin typeface="Courier"/>
                <a:cs typeface="Courier"/>
              </a:rPr>
              <a:t>    public </a:t>
            </a:r>
            <a:r>
              <a:rPr lang="en-US" sz="1100" dirty="0" err="1">
                <a:latin typeface="Courier"/>
                <a:cs typeface="Courier"/>
              </a:rPr>
              <a:t>ngOnInit</a:t>
            </a:r>
            <a:r>
              <a:rPr lang="en-US" sz="1100" dirty="0">
                <a:latin typeface="Courier"/>
                <a:cs typeface="Courier"/>
              </a:rPr>
              <a:t>() {</a:t>
            </a:r>
          </a:p>
          <a:p>
            <a:r>
              <a:rPr lang="en-US" sz="1100" dirty="0">
                <a:latin typeface="Courier"/>
                <a:cs typeface="Courier"/>
              </a:rPr>
              <a:t>        // Loading and app initialization</a:t>
            </a:r>
          </a:p>
          <a:p>
            <a:r>
              <a:rPr lang="en-US" sz="1100" dirty="0">
                <a:latin typeface="Courier"/>
                <a:cs typeface="Courier"/>
              </a:rPr>
              <a:t>    }</a:t>
            </a:r>
          </a:p>
          <a:p>
            <a:endParaRPr lang="en-US" sz="1100" dirty="0">
              <a:latin typeface="Courier"/>
              <a:cs typeface="Courier"/>
            </a:endParaRPr>
          </a:p>
          <a:p>
            <a:r>
              <a:rPr lang="en-US" sz="1100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669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HTML UI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68131" y="1882147"/>
            <a:ext cx="8007739" cy="1379207"/>
          </a:xfrm>
        </p:spPr>
        <p:txBody>
          <a:bodyPr/>
          <a:lstStyle/>
          <a:p>
            <a:r>
              <a:rPr lang="en-US" sz="1400" dirty="0">
                <a:latin typeface="Courier"/>
                <a:cs typeface="Courier"/>
              </a:rPr>
              <a:t>&lt;span&gt;{{ </a:t>
            </a:r>
            <a:r>
              <a:rPr lang="en-US" sz="1400" dirty="0" err="1">
                <a:latin typeface="Courier"/>
                <a:cs typeface="Courier"/>
              </a:rPr>
              <a:t>data.firstname</a:t>
            </a:r>
            <a:r>
              <a:rPr lang="en-US" sz="1400" dirty="0">
                <a:latin typeface="Courier"/>
                <a:cs typeface="Courier"/>
              </a:rPr>
              <a:t> }}&lt;/span&gt;</a:t>
            </a:r>
          </a:p>
          <a:p>
            <a:r>
              <a:rPr lang="en-US" sz="1400" dirty="0">
                <a:latin typeface="Courier"/>
                <a:cs typeface="Courier"/>
              </a:rPr>
              <a:t>&lt;div&gt;</a:t>
            </a:r>
          </a:p>
          <a:p>
            <a:r>
              <a:rPr lang="en-US" sz="1400" dirty="0">
                <a:latin typeface="Courier"/>
                <a:cs typeface="Courier"/>
              </a:rPr>
              <a:t>    &lt;input type="text" [(</a:t>
            </a:r>
            <a:r>
              <a:rPr lang="en-US" sz="1400" dirty="0" err="1">
                <a:latin typeface="Courier"/>
                <a:cs typeface="Courier"/>
              </a:rPr>
              <a:t>ngModel</a:t>
            </a:r>
            <a:r>
              <a:rPr lang="en-US" sz="1400" dirty="0">
                <a:latin typeface="Courier"/>
                <a:cs typeface="Courier"/>
              </a:rPr>
              <a:t>)]="</a:t>
            </a:r>
            <a:r>
              <a:rPr lang="en-US" sz="1400" dirty="0" err="1">
                <a:latin typeface="Courier"/>
                <a:cs typeface="Courier"/>
              </a:rPr>
              <a:t>data.firstname</a:t>
            </a:r>
            <a:r>
              <a:rPr lang="en-US" sz="1400" dirty="0">
                <a:latin typeface="Courier"/>
                <a:cs typeface="Courier"/>
              </a:rPr>
              <a:t>" /&gt;</a:t>
            </a:r>
          </a:p>
          <a:p>
            <a:r>
              <a:rPr lang="en-US" sz="1400" dirty="0">
                <a:latin typeface="Courier"/>
                <a:cs typeface="Courier"/>
              </a:rPr>
              <a:t>    &lt;button type="button" (click)="save()"&gt;Save&lt;/button&gt;</a:t>
            </a:r>
          </a:p>
          <a:p>
            <a:r>
              <a:rPr lang="en-US" sz="1400" dirty="0">
                <a:latin typeface="Courier"/>
                <a:cs typeface="Courier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276052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40026" y="767957"/>
            <a:ext cx="7090194" cy="14499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Client Frontend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40026" y="2389868"/>
            <a:ext cx="7090194" cy="17799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Backend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Breakdown of a Stack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50097" y="4319790"/>
            <a:ext cx="1870051" cy="529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991F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Database</a:t>
            </a:r>
          </a:p>
        </p:txBody>
      </p:sp>
      <p:sp>
        <p:nvSpPr>
          <p:cNvPr id="7" name="Rectangle 6"/>
          <p:cNvSpPr/>
          <p:nvPr/>
        </p:nvSpPr>
        <p:spPr>
          <a:xfrm>
            <a:off x="1232430" y="2744665"/>
            <a:ext cx="1870051" cy="529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Web Application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3550097" y="2744665"/>
            <a:ext cx="1870051" cy="529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Authentication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5922558" y="2744665"/>
            <a:ext cx="1870051" cy="529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Middleware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50097" y="897580"/>
            <a:ext cx="1870051" cy="529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Mobile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22558" y="897580"/>
            <a:ext cx="1870051" cy="529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IoT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32430" y="897580"/>
            <a:ext cx="1870051" cy="529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Desktop</a:t>
            </a:r>
          </a:p>
        </p:txBody>
      </p:sp>
    </p:spTree>
    <p:extLst>
      <p:ext uri="{BB962C8B-B14F-4D97-AF65-F5344CB8AC3E}">
        <p14:creationId xmlns:p14="http://schemas.microsoft.com/office/powerpoint/2010/main" val="204101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Requests Against an API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827574"/>
            <a:ext cx="8007739" cy="1488353"/>
          </a:xfrm>
        </p:spPr>
        <p:txBody>
          <a:bodyPr/>
          <a:lstStyle/>
          <a:p>
            <a:r>
              <a:rPr lang="en-US" sz="1400" dirty="0" err="1">
                <a:latin typeface="Courier"/>
                <a:cs typeface="Courier"/>
              </a:rPr>
              <a:t>this.http.get</a:t>
            </a:r>
            <a:r>
              <a:rPr lang="en-US" sz="1400" dirty="0">
                <a:latin typeface="Courier"/>
                <a:cs typeface="Courier"/>
              </a:rPr>
              <a:t>("http://localhost:3000/example")</a:t>
            </a:r>
          </a:p>
          <a:p>
            <a:r>
              <a:rPr lang="en-US" sz="1400" dirty="0">
                <a:latin typeface="Courier"/>
                <a:cs typeface="Courier"/>
              </a:rPr>
              <a:t>    .map(result =&gt; </a:t>
            </a:r>
            <a:r>
              <a:rPr lang="en-US" sz="1400" dirty="0" err="1">
                <a:latin typeface="Courier"/>
                <a:cs typeface="Courier"/>
              </a:rPr>
              <a:t>result.json</a:t>
            </a:r>
            <a:r>
              <a:rPr lang="en-US" sz="1400" dirty="0">
                <a:latin typeface="Courier"/>
                <a:cs typeface="Courier"/>
              </a:rPr>
              <a:t>())</a:t>
            </a:r>
          </a:p>
          <a:p>
            <a:r>
              <a:rPr lang="en-US" sz="1400" dirty="0">
                <a:latin typeface="Courier"/>
                <a:cs typeface="Courier"/>
              </a:rPr>
              <a:t>    .subscribe(result =&gt; {</a:t>
            </a:r>
          </a:p>
          <a:p>
            <a:r>
              <a:rPr lang="en-US" sz="1400" dirty="0">
                <a:latin typeface="Courier"/>
                <a:cs typeface="Courier"/>
              </a:rPr>
              <a:t>        // Do something with result object</a:t>
            </a:r>
          </a:p>
          <a:p>
            <a:r>
              <a:rPr lang="en-US" sz="1400" dirty="0">
                <a:latin typeface="Courier"/>
                <a:cs typeface="Courier"/>
              </a:rPr>
              <a:t>    });</a:t>
            </a:r>
          </a:p>
        </p:txBody>
      </p:sp>
    </p:spTree>
    <p:extLst>
      <p:ext uri="{BB962C8B-B14F-4D97-AF65-F5344CB8AC3E}">
        <p14:creationId xmlns:p14="http://schemas.microsoft.com/office/powerpoint/2010/main" val="71244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Workshop Part </a:t>
            </a:r>
            <a:r>
              <a:rPr lang="en-US" dirty="0" smtClean="0"/>
              <a:t>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86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Building a Mobile Front-End with </a:t>
            </a:r>
            <a:r>
              <a:rPr lang="en-US" dirty="0" err="1" smtClean="0"/>
              <a:t>NativeScript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84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NativeScript</a:t>
            </a:r>
            <a:r>
              <a:rPr lang="en-US" dirty="0" smtClean="0"/>
              <a:t> Command Line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Generates boilerplate code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Live-reloading when changes are detected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Error catching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npm</a:t>
            </a:r>
            <a:r>
              <a:rPr lang="en-US" dirty="0" smtClean="0"/>
              <a:t> install </a:t>
            </a:r>
            <a:r>
              <a:rPr lang="mr-IN" dirty="0" smtClean="0"/>
              <a:t>–</a:t>
            </a:r>
            <a:r>
              <a:rPr lang="en-US" dirty="0" smtClean="0"/>
              <a:t>g </a:t>
            </a:r>
            <a:r>
              <a:rPr lang="en-US" dirty="0" err="1" smtClean="0"/>
              <a:t>nativescript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86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NativeScript</a:t>
            </a:r>
            <a:r>
              <a:rPr lang="en-US" dirty="0" smtClean="0"/>
              <a:t> Command Line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tns</a:t>
            </a:r>
            <a:r>
              <a:rPr lang="en-US" dirty="0" smtClean="0"/>
              <a:t> create project-name --</a:t>
            </a:r>
            <a:r>
              <a:rPr lang="en-US" dirty="0" err="1" smtClean="0"/>
              <a:t>ng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tns</a:t>
            </a:r>
            <a:r>
              <a:rPr lang="en-US" dirty="0" smtClean="0"/>
              <a:t> plugin add plugin-name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tns</a:t>
            </a:r>
            <a:r>
              <a:rPr lang="en-US" dirty="0" smtClean="0"/>
              <a:t> run android --emulator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tns</a:t>
            </a:r>
            <a:r>
              <a:rPr lang="en-US" dirty="0" smtClean="0"/>
              <a:t> build android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056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NativeScript</a:t>
            </a:r>
            <a:r>
              <a:rPr lang="en-US" dirty="0"/>
              <a:t> </a:t>
            </a:r>
            <a:r>
              <a:rPr lang="en-US" dirty="0" smtClean="0"/>
              <a:t>XML UI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96530"/>
            <a:ext cx="8007739" cy="2350440"/>
          </a:xfrm>
        </p:spPr>
        <p:txBody>
          <a:bodyPr/>
          <a:lstStyle/>
          <a:p>
            <a:r>
              <a:rPr lang="en-US" sz="1200" dirty="0">
                <a:latin typeface="Courier"/>
                <a:cs typeface="Courier"/>
              </a:rPr>
              <a:t>&lt;</a:t>
            </a:r>
            <a:r>
              <a:rPr lang="en-US" sz="1200" dirty="0" err="1">
                <a:latin typeface="Courier"/>
                <a:cs typeface="Courier"/>
              </a:rPr>
              <a:t>ActionBar</a:t>
            </a:r>
            <a:r>
              <a:rPr lang="en-US" sz="1200" dirty="0">
                <a:latin typeface="Courier"/>
                <a:cs typeface="Courier"/>
              </a:rPr>
              <a:t> title="{N} Example"&gt;</a:t>
            </a:r>
          </a:p>
          <a:p>
            <a:r>
              <a:rPr lang="en-US" sz="1200" dirty="0">
                <a:latin typeface="Courier"/>
                <a:cs typeface="Courier"/>
              </a:rPr>
              <a:t>    &lt;</a:t>
            </a:r>
            <a:r>
              <a:rPr lang="en-US" sz="1200" dirty="0" err="1">
                <a:latin typeface="Courier"/>
                <a:cs typeface="Courier"/>
              </a:rPr>
              <a:t>ActionItem</a:t>
            </a:r>
            <a:r>
              <a:rPr lang="en-US" sz="1200" dirty="0">
                <a:latin typeface="Courier"/>
                <a:cs typeface="Courier"/>
              </a:rPr>
              <a:t> text="Save" </a:t>
            </a:r>
            <a:r>
              <a:rPr lang="en-US" sz="1200" dirty="0" err="1">
                <a:latin typeface="Courier"/>
                <a:cs typeface="Courier"/>
              </a:rPr>
              <a:t>ios.position</a:t>
            </a:r>
            <a:r>
              <a:rPr lang="en-US" sz="1200" dirty="0">
                <a:latin typeface="Courier"/>
                <a:cs typeface="Courier"/>
              </a:rPr>
              <a:t>="right" (tap)="save()"&gt;&lt;/</a:t>
            </a:r>
            <a:r>
              <a:rPr lang="en-US" sz="1200" dirty="0" err="1">
                <a:latin typeface="Courier"/>
                <a:cs typeface="Courier"/>
              </a:rPr>
              <a:t>ActionItem</a:t>
            </a:r>
            <a:r>
              <a:rPr lang="en-US" sz="1200" dirty="0">
                <a:latin typeface="Courier"/>
                <a:cs typeface="Courier"/>
              </a:rPr>
              <a:t>&gt;</a:t>
            </a:r>
          </a:p>
          <a:p>
            <a:r>
              <a:rPr lang="en-US" sz="1200" dirty="0">
                <a:latin typeface="Courier"/>
                <a:cs typeface="Courier"/>
              </a:rPr>
              <a:t>&lt;/</a:t>
            </a:r>
            <a:r>
              <a:rPr lang="en-US" sz="1200" dirty="0" err="1">
                <a:latin typeface="Courier"/>
                <a:cs typeface="Courier"/>
              </a:rPr>
              <a:t>ActionBar</a:t>
            </a:r>
            <a:r>
              <a:rPr lang="en-US" sz="1200" dirty="0">
                <a:latin typeface="Courier"/>
                <a:cs typeface="Courier"/>
              </a:rPr>
              <a:t>&gt;</a:t>
            </a:r>
          </a:p>
          <a:p>
            <a:r>
              <a:rPr lang="en-US" sz="1200" dirty="0">
                <a:latin typeface="Courier"/>
                <a:cs typeface="Courier"/>
              </a:rPr>
              <a:t>&lt;</a:t>
            </a:r>
            <a:r>
              <a:rPr lang="en-US" sz="1200" dirty="0" err="1">
                <a:latin typeface="Courier"/>
                <a:cs typeface="Courier"/>
              </a:rPr>
              <a:t>StackLayout</a:t>
            </a:r>
            <a:r>
              <a:rPr lang="en-US" sz="1200" dirty="0">
                <a:latin typeface="Courier"/>
                <a:cs typeface="Courier"/>
              </a:rPr>
              <a:t> class="form"&gt;</a:t>
            </a:r>
          </a:p>
          <a:p>
            <a:r>
              <a:rPr lang="en-US" sz="1200" dirty="0">
                <a:latin typeface="Courier"/>
                <a:cs typeface="Courier"/>
              </a:rPr>
              <a:t>    &lt;</a:t>
            </a:r>
            <a:r>
              <a:rPr lang="en-US" sz="1200" dirty="0" err="1">
                <a:latin typeface="Courier"/>
                <a:cs typeface="Courier"/>
              </a:rPr>
              <a:t>StackLayout</a:t>
            </a:r>
            <a:r>
              <a:rPr lang="en-US" sz="1200" dirty="0">
                <a:latin typeface="Courier"/>
                <a:cs typeface="Courier"/>
              </a:rPr>
              <a:t> class="input-field"&gt;</a:t>
            </a:r>
          </a:p>
          <a:p>
            <a:r>
              <a:rPr lang="en-US" sz="1200" dirty="0">
                <a:latin typeface="Courier"/>
                <a:cs typeface="Courier"/>
              </a:rPr>
              <a:t>        &lt;Label text="First Name: {{ </a:t>
            </a:r>
            <a:r>
              <a:rPr lang="en-US" sz="1200" dirty="0" err="1">
                <a:latin typeface="Courier"/>
                <a:cs typeface="Courier"/>
              </a:rPr>
              <a:t>data.firstname</a:t>
            </a:r>
            <a:r>
              <a:rPr lang="en-US" sz="1200" dirty="0">
                <a:latin typeface="Courier"/>
                <a:cs typeface="Courier"/>
              </a:rPr>
              <a:t> }}" class="</a:t>
            </a:r>
            <a:r>
              <a:rPr lang="en-US" sz="1200" dirty="0" smtClean="0">
                <a:latin typeface="Courier"/>
                <a:cs typeface="Courier"/>
              </a:rPr>
              <a:t>label"</a:t>
            </a:r>
            <a:r>
              <a:rPr lang="en-US" sz="1200" dirty="0">
                <a:latin typeface="Courier"/>
                <a:cs typeface="Courier"/>
              </a:rPr>
              <a:t>&gt;&lt;/Label&gt;</a:t>
            </a:r>
          </a:p>
          <a:p>
            <a:r>
              <a:rPr lang="en-US" sz="1200" dirty="0">
                <a:latin typeface="Courier"/>
                <a:cs typeface="Courier"/>
              </a:rPr>
              <a:t>        &lt;</a:t>
            </a:r>
            <a:r>
              <a:rPr lang="en-US" sz="1200" dirty="0" err="1">
                <a:latin typeface="Courier"/>
                <a:cs typeface="Courier"/>
              </a:rPr>
              <a:t>TextField</a:t>
            </a:r>
            <a:r>
              <a:rPr lang="en-US" sz="1200" dirty="0">
                <a:latin typeface="Courier"/>
                <a:cs typeface="Courier"/>
              </a:rPr>
              <a:t> [(</a:t>
            </a:r>
            <a:r>
              <a:rPr lang="en-US" sz="1200" dirty="0" err="1">
                <a:latin typeface="Courier"/>
                <a:cs typeface="Courier"/>
              </a:rPr>
              <a:t>ngModel</a:t>
            </a:r>
            <a:r>
              <a:rPr lang="en-US" sz="1200" dirty="0">
                <a:latin typeface="Courier"/>
                <a:cs typeface="Courier"/>
              </a:rPr>
              <a:t>)]="</a:t>
            </a:r>
            <a:r>
              <a:rPr lang="en-US" sz="1200" dirty="0" err="1">
                <a:latin typeface="Courier"/>
                <a:cs typeface="Courier"/>
              </a:rPr>
              <a:t>data.firstname</a:t>
            </a:r>
            <a:r>
              <a:rPr lang="en-US" sz="1200" dirty="0">
                <a:latin typeface="Courier"/>
                <a:cs typeface="Courier"/>
              </a:rPr>
              <a:t>" class="input"&gt;&lt;/</a:t>
            </a:r>
            <a:r>
              <a:rPr lang="en-US" sz="1200" dirty="0" err="1">
                <a:latin typeface="Courier"/>
                <a:cs typeface="Courier"/>
              </a:rPr>
              <a:t>TextField</a:t>
            </a:r>
            <a:r>
              <a:rPr lang="en-US" sz="1200" dirty="0">
                <a:latin typeface="Courier"/>
                <a:cs typeface="Courier"/>
              </a:rPr>
              <a:t>&gt;</a:t>
            </a:r>
          </a:p>
          <a:p>
            <a:r>
              <a:rPr lang="en-US" sz="1200" dirty="0">
                <a:latin typeface="Courier"/>
                <a:cs typeface="Courier"/>
              </a:rPr>
              <a:t>        &lt;</a:t>
            </a:r>
            <a:r>
              <a:rPr lang="en-US" sz="1200" dirty="0" err="1">
                <a:latin typeface="Courier"/>
                <a:cs typeface="Courier"/>
              </a:rPr>
              <a:t>StackLayout</a:t>
            </a:r>
            <a:r>
              <a:rPr lang="en-US" sz="1200" dirty="0">
                <a:latin typeface="Courier"/>
                <a:cs typeface="Courier"/>
              </a:rPr>
              <a:t> class="</a:t>
            </a:r>
            <a:r>
              <a:rPr lang="en-US" sz="1200" dirty="0" err="1">
                <a:latin typeface="Courier"/>
                <a:cs typeface="Courier"/>
              </a:rPr>
              <a:t>hr</a:t>
            </a:r>
            <a:r>
              <a:rPr lang="en-US" sz="1200" dirty="0">
                <a:latin typeface="Courier"/>
                <a:cs typeface="Courier"/>
              </a:rPr>
              <a:t>-light"&gt;&lt;/</a:t>
            </a:r>
            <a:r>
              <a:rPr lang="en-US" sz="1200" dirty="0" err="1">
                <a:latin typeface="Courier"/>
                <a:cs typeface="Courier"/>
              </a:rPr>
              <a:t>StackLayout</a:t>
            </a:r>
            <a:r>
              <a:rPr lang="en-US" sz="1200" dirty="0">
                <a:latin typeface="Courier"/>
                <a:cs typeface="Courier"/>
              </a:rPr>
              <a:t>&gt;</a:t>
            </a:r>
          </a:p>
          <a:p>
            <a:r>
              <a:rPr lang="en-US" sz="1200" dirty="0">
                <a:latin typeface="Courier"/>
                <a:cs typeface="Courier"/>
              </a:rPr>
              <a:t>    &lt;/</a:t>
            </a:r>
            <a:r>
              <a:rPr lang="en-US" sz="1200" dirty="0" err="1">
                <a:latin typeface="Courier"/>
                <a:cs typeface="Courier"/>
              </a:rPr>
              <a:t>StackLayout</a:t>
            </a:r>
            <a:r>
              <a:rPr lang="en-US" sz="1200" dirty="0">
                <a:latin typeface="Courier"/>
                <a:cs typeface="Courier"/>
              </a:rPr>
              <a:t>&gt;</a:t>
            </a:r>
          </a:p>
          <a:p>
            <a:r>
              <a:rPr lang="en-US" sz="1200" dirty="0">
                <a:latin typeface="Courier"/>
                <a:cs typeface="Courier"/>
              </a:rPr>
              <a:t>&lt;/</a:t>
            </a:r>
            <a:r>
              <a:rPr lang="en-US" sz="1200" dirty="0" err="1">
                <a:latin typeface="Courier"/>
                <a:cs typeface="Courier"/>
              </a:rPr>
              <a:t>StackLayout</a:t>
            </a:r>
            <a:r>
              <a:rPr lang="en-US" sz="1200" dirty="0">
                <a:latin typeface="Courier"/>
                <a:cs typeface="Courier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2835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Workshop Part </a:t>
            </a:r>
            <a:r>
              <a:rPr lang="en-US" dirty="0" smtClean="0"/>
              <a:t>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23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and Sample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8" y="1539439"/>
            <a:ext cx="8007739" cy="216191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https://</a:t>
            </a:r>
            <a:r>
              <a:rPr lang="en-US" sz="1800" dirty="0" err="1"/>
              <a:t>github.com</a:t>
            </a:r>
            <a:r>
              <a:rPr lang="en-US" sz="1800" dirty="0"/>
              <a:t>/</a:t>
            </a:r>
            <a:r>
              <a:rPr lang="en-US" sz="1800" dirty="0" err="1"/>
              <a:t>couchbaselabs</a:t>
            </a:r>
            <a:r>
              <a:rPr lang="en-US" sz="1800" dirty="0"/>
              <a:t>/music-city-code-</a:t>
            </a:r>
            <a:r>
              <a:rPr lang="en-US" sz="1800" dirty="0" smtClean="0"/>
              <a:t>workshop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https://</a:t>
            </a:r>
            <a:r>
              <a:rPr lang="en-US" sz="1800" dirty="0" err="1"/>
              <a:t>github.com</a:t>
            </a:r>
            <a:r>
              <a:rPr lang="en-US" sz="1800" dirty="0"/>
              <a:t>/</a:t>
            </a:r>
            <a:r>
              <a:rPr lang="en-US" sz="1800" dirty="0" err="1"/>
              <a:t>couchbaselabs</a:t>
            </a:r>
            <a:r>
              <a:rPr lang="en-US" sz="1800" dirty="0"/>
              <a:t>/try-</a:t>
            </a:r>
            <a:r>
              <a:rPr lang="en-US" sz="1800" dirty="0" err="1"/>
              <a:t>cb</a:t>
            </a:r>
            <a:r>
              <a:rPr lang="en-US" sz="1800" dirty="0"/>
              <a:t>-</a:t>
            </a:r>
            <a:r>
              <a:rPr lang="en-US" sz="1800" dirty="0" err="1" smtClean="0"/>
              <a:t>nodejs</a:t>
            </a:r>
            <a:endParaRPr lang="en-US" sz="1800" dirty="0" smtClean="0"/>
          </a:p>
          <a:p>
            <a:pPr>
              <a:lnSpc>
                <a:spcPct val="150000"/>
              </a:lnSpc>
            </a:pPr>
            <a:r>
              <a:rPr lang="en-US" sz="1800" dirty="0" smtClean="0"/>
              <a:t>https</a:t>
            </a:r>
            <a:r>
              <a:rPr lang="en-US" sz="1800" dirty="0"/>
              <a:t>://</a:t>
            </a:r>
            <a:r>
              <a:rPr lang="en-US" sz="1800" dirty="0" err="1"/>
              <a:t>github.com</a:t>
            </a:r>
            <a:r>
              <a:rPr lang="en-US" sz="1800" dirty="0"/>
              <a:t>/</a:t>
            </a:r>
            <a:r>
              <a:rPr lang="en-US" sz="1800" dirty="0" err="1"/>
              <a:t>couchbaselabs</a:t>
            </a:r>
            <a:r>
              <a:rPr lang="en-US" sz="1800" dirty="0"/>
              <a:t>/comply</a:t>
            </a:r>
            <a:r>
              <a:rPr lang="en-US" sz="1800" dirty="0" smtClean="0"/>
              <a:t>-</a:t>
            </a:r>
            <a:r>
              <a:rPr lang="en-US" sz="1800" dirty="0" err="1" smtClean="0"/>
              <a:t>nodejs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414632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 you find us?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err="1" smtClean="0"/>
              <a:t>developer.couchbase.com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err="1" smtClean="0"/>
              <a:t>blog.couchbase.com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@</a:t>
            </a:r>
            <a:r>
              <a:rPr lang="en-US" dirty="0" err="1" smtClean="0"/>
              <a:t>couchbase</a:t>
            </a:r>
            <a:r>
              <a:rPr lang="en-US" dirty="0" smtClean="0"/>
              <a:t> </a:t>
            </a:r>
            <a:r>
              <a:rPr lang="en-US" dirty="0"/>
              <a:t>/</a:t>
            </a:r>
            <a:r>
              <a:rPr lang="en-US" dirty="0" smtClean="0"/>
              <a:t> @</a:t>
            </a:r>
            <a:r>
              <a:rPr lang="en-US" dirty="0" err="1" smtClean="0"/>
              <a:t>couchbasedev</a:t>
            </a:r>
            <a:r>
              <a:rPr lang="en-US" dirty="0" smtClean="0"/>
              <a:t> / @</a:t>
            </a:r>
            <a:r>
              <a:rPr lang="en-US" dirty="0" err="1" smtClean="0"/>
              <a:t>nraboy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err="1" smtClean="0"/>
              <a:t>forums.couchbase.com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err="1" smtClean="0"/>
              <a:t>stackoverflow.com</a:t>
            </a:r>
            <a:r>
              <a:rPr lang="en-US" dirty="0" smtClean="0"/>
              <a:t>/questions/tagged/</a:t>
            </a:r>
            <a:r>
              <a:rPr lang="en-US" dirty="0" err="1" smtClean="0"/>
              <a:t>couchbase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469" y="3150605"/>
            <a:ext cx="4713979" cy="141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861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40026" y="767957"/>
            <a:ext cx="7090194" cy="14499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Client Frontend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40026" y="2389868"/>
            <a:ext cx="7090194" cy="17799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Backend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Stack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50097" y="4319790"/>
            <a:ext cx="1870051" cy="529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991F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Couchbase</a:t>
            </a:r>
          </a:p>
        </p:txBody>
      </p:sp>
      <p:sp>
        <p:nvSpPr>
          <p:cNvPr id="7" name="Rectangle 6"/>
          <p:cNvSpPr/>
          <p:nvPr/>
        </p:nvSpPr>
        <p:spPr>
          <a:xfrm>
            <a:off x="2392451" y="2744665"/>
            <a:ext cx="1870051" cy="529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Web Application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4710118" y="2744665"/>
            <a:ext cx="1870051" cy="529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50097" y="897580"/>
            <a:ext cx="1870051" cy="529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Android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22558" y="897580"/>
            <a:ext cx="1870051" cy="529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iOS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32430" y="897580"/>
            <a:ext cx="1870051" cy="529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Angular</a:t>
            </a:r>
          </a:p>
        </p:txBody>
      </p:sp>
    </p:spTree>
    <p:extLst>
      <p:ext uri="{BB962C8B-B14F-4D97-AF65-F5344CB8AC3E}">
        <p14:creationId xmlns:p14="http://schemas.microsoft.com/office/powerpoint/2010/main" val="31682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Helvetica Neue"/>
                <a:ea typeface="ヒラギノ角ゴ Pro W3" charset="0"/>
                <a:cs typeface="Helvetica Neue"/>
              </a:rPr>
              <a:t>Couchbase: </a:t>
            </a:r>
            <a:r>
              <a:rPr lang="en-US" sz="1800" dirty="0">
                <a:latin typeface="Helvetica Neue"/>
                <a:ea typeface="ヒラギノ角ゴ Pro W3" charset="0"/>
                <a:cs typeface="Helvetica Neue"/>
              </a:rPr>
              <a:t>The Complete </a:t>
            </a:r>
            <a:r>
              <a:rPr lang="en-US" sz="1800" dirty="0" smtClean="0">
                <a:latin typeface="Helvetica Neue"/>
                <a:ea typeface="ヒラギノ角ゴ Pro W3" charset="0"/>
                <a:cs typeface="Helvetica Neue"/>
              </a:rPr>
              <a:t>Database </a:t>
            </a:r>
            <a:r>
              <a:rPr lang="en-US" sz="1800" dirty="0">
                <a:latin typeface="Helvetica Neue"/>
                <a:ea typeface="ヒラギノ角ゴ Pro W3" charset="0"/>
                <a:cs typeface="Helvetica Neue"/>
              </a:rPr>
              <a:t>Solution</a:t>
            </a:r>
          </a:p>
        </p:txBody>
      </p:sp>
      <p:sp>
        <p:nvSpPr>
          <p:cNvPr id="62" name="Line 92"/>
          <p:cNvSpPr>
            <a:spLocks noChangeShapeType="1"/>
          </p:cNvSpPr>
          <p:nvPr/>
        </p:nvSpPr>
        <p:spPr bwMode="auto">
          <a:xfrm flipV="1">
            <a:off x="3232150" y="854075"/>
            <a:ext cx="1588" cy="550863"/>
          </a:xfrm>
          <a:prstGeom prst="line">
            <a:avLst/>
          </a:prstGeom>
          <a:noFill/>
          <a:ln w="15840" cap="rnd">
            <a:solidFill>
              <a:srgbClr val="CC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63" name="Line 93"/>
          <p:cNvSpPr>
            <a:spLocks noChangeShapeType="1"/>
          </p:cNvSpPr>
          <p:nvPr/>
        </p:nvSpPr>
        <p:spPr bwMode="auto">
          <a:xfrm flipV="1">
            <a:off x="3232150" y="1573213"/>
            <a:ext cx="1588" cy="998537"/>
          </a:xfrm>
          <a:prstGeom prst="line">
            <a:avLst/>
          </a:prstGeom>
          <a:noFill/>
          <a:ln w="15840" cap="rnd">
            <a:solidFill>
              <a:srgbClr val="CC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64" name="Line 94"/>
          <p:cNvSpPr>
            <a:spLocks noChangeShapeType="1"/>
          </p:cNvSpPr>
          <p:nvPr/>
        </p:nvSpPr>
        <p:spPr bwMode="auto">
          <a:xfrm flipV="1">
            <a:off x="5916613" y="854075"/>
            <a:ext cx="1587" cy="550863"/>
          </a:xfrm>
          <a:prstGeom prst="line">
            <a:avLst/>
          </a:prstGeom>
          <a:noFill/>
          <a:ln w="15840" cap="rnd">
            <a:solidFill>
              <a:srgbClr val="CC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65" name="Line 95"/>
          <p:cNvSpPr>
            <a:spLocks noChangeShapeType="1"/>
          </p:cNvSpPr>
          <p:nvPr/>
        </p:nvSpPr>
        <p:spPr bwMode="auto">
          <a:xfrm flipV="1">
            <a:off x="5916613" y="1573213"/>
            <a:ext cx="1587" cy="998537"/>
          </a:xfrm>
          <a:prstGeom prst="line">
            <a:avLst/>
          </a:prstGeom>
          <a:noFill/>
          <a:ln w="15840" cap="rnd">
            <a:solidFill>
              <a:srgbClr val="CC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grpSp>
        <p:nvGrpSpPr>
          <p:cNvPr id="25606" name="Group 2"/>
          <p:cNvGrpSpPr>
            <a:grpSpLocks/>
          </p:cNvGrpSpPr>
          <p:nvPr/>
        </p:nvGrpSpPr>
        <p:grpSpPr bwMode="auto">
          <a:xfrm>
            <a:off x="1350963" y="1109663"/>
            <a:ext cx="6197600" cy="742950"/>
            <a:chOff x="1350963" y="1109663"/>
            <a:chExt cx="6197600" cy="742950"/>
          </a:xfrm>
        </p:grpSpPr>
        <p:sp>
          <p:nvSpPr>
            <p:cNvPr id="66" name="Line 96"/>
            <p:cNvSpPr>
              <a:spLocks noChangeShapeType="1"/>
            </p:cNvSpPr>
            <p:nvPr/>
          </p:nvSpPr>
          <p:spPr bwMode="auto">
            <a:xfrm>
              <a:off x="2605088" y="1485900"/>
              <a:ext cx="1536700" cy="0"/>
            </a:xfrm>
            <a:prstGeom prst="line">
              <a:avLst/>
            </a:prstGeom>
            <a:noFill/>
            <a:ln w="15840" cap="flat">
              <a:solidFill>
                <a:srgbClr val="3333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7" name="Freeform 97"/>
            <p:cNvSpPr>
              <a:spLocks noChangeArrowheads="1"/>
            </p:cNvSpPr>
            <p:nvPr/>
          </p:nvSpPr>
          <p:spPr bwMode="auto">
            <a:xfrm>
              <a:off x="2516188" y="1455738"/>
              <a:ext cx="109537" cy="58737"/>
            </a:xfrm>
            <a:custGeom>
              <a:avLst/>
              <a:gdLst>
                <a:gd name="T0" fmla="*/ 332 w 333"/>
                <a:gd name="T1" fmla="*/ 177 h 178"/>
                <a:gd name="T2" fmla="*/ 0 w 333"/>
                <a:gd name="T3" fmla="*/ 89 h 178"/>
                <a:gd name="T4" fmla="*/ 332 w 333"/>
                <a:gd name="T5" fmla="*/ 0 h 178"/>
                <a:gd name="T6" fmla="*/ 332 w 333"/>
                <a:gd name="T7" fmla="*/ 177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3" h="178">
                  <a:moveTo>
                    <a:pt x="332" y="177"/>
                  </a:moveTo>
                  <a:lnTo>
                    <a:pt x="0" y="89"/>
                  </a:lnTo>
                  <a:lnTo>
                    <a:pt x="332" y="0"/>
                  </a:lnTo>
                  <a:lnTo>
                    <a:pt x="332" y="17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3333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8" name="Freeform 98"/>
            <p:cNvSpPr>
              <a:spLocks noChangeArrowheads="1"/>
            </p:cNvSpPr>
            <p:nvPr/>
          </p:nvSpPr>
          <p:spPr bwMode="auto">
            <a:xfrm>
              <a:off x="4121150" y="1455738"/>
              <a:ext cx="109538" cy="58737"/>
            </a:xfrm>
            <a:custGeom>
              <a:avLst/>
              <a:gdLst>
                <a:gd name="T0" fmla="*/ 0 w 333"/>
                <a:gd name="T1" fmla="*/ 177 h 178"/>
                <a:gd name="T2" fmla="*/ 332 w 333"/>
                <a:gd name="T3" fmla="*/ 89 h 178"/>
                <a:gd name="T4" fmla="*/ 0 w 333"/>
                <a:gd name="T5" fmla="*/ 0 h 178"/>
                <a:gd name="T6" fmla="*/ 0 w 333"/>
                <a:gd name="T7" fmla="*/ 177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3" h="178">
                  <a:moveTo>
                    <a:pt x="0" y="177"/>
                  </a:moveTo>
                  <a:lnTo>
                    <a:pt x="332" y="89"/>
                  </a:lnTo>
                  <a:lnTo>
                    <a:pt x="0" y="0"/>
                  </a:lnTo>
                  <a:lnTo>
                    <a:pt x="0" y="17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3333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9" name="Line 99"/>
            <p:cNvSpPr>
              <a:spLocks noChangeShapeType="1"/>
            </p:cNvSpPr>
            <p:nvPr/>
          </p:nvSpPr>
          <p:spPr bwMode="auto">
            <a:xfrm>
              <a:off x="5003800" y="1485900"/>
              <a:ext cx="1820863" cy="0"/>
            </a:xfrm>
            <a:prstGeom prst="line">
              <a:avLst/>
            </a:prstGeom>
            <a:noFill/>
            <a:ln w="15840" cap="flat">
              <a:solidFill>
                <a:srgbClr val="3333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0" name="Freeform 100"/>
            <p:cNvSpPr>
              <a:spLocks noChangeArrowheads="1"/>
            </p:cNvSpPr>
            <p:nvPr/>
          </p:nvSpPr>
          <p:spPr bwMode="auto">
            <a:xfrm>
              <a:off x="4914900" y="1455738"/>
              <a:ext cx="109538" cy="58737"/>
            </a:xfrm>
            <a:custGeom>
              <a:avLst/>
              <a:gdLst>
                <a:gd name="T0" fmla="*/ 332 w 333"/>
                <a:gd name="T1" fmla="*/ 177 h 178"/>
                <a:gd name="T2" fmla="*/ 0 w 333"/>
                <a:gd name="T3" fmla="*/ 89 h 178"/>
                <a:gd name="T4" fmla="*/ 332 w 333"/>
                <a:gd name="T5" fmla="*/ 0 h 178"/>
                <a:gd name="T6" fmla="*/ 332 w 333"/>
                <a:gd name="T7" fmla="*/ 177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3" h="178">
                  <a:moveTo>
                    <a:pt x="332" y="177"/>
                  </a:moveTo>
                  <a:lnTo>
                    <a:pt x="0" y="89"/>
                  </a:lnTo>
                  <a:lnTo>
                    <a:pt x="332" y="0"/>
                  </a:lnTo>
                  <a:lnTo>
                    <a:pt x="332" y="17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3333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1" name="Freeform 101"/>
            <p:cNvSpPr>
              <a:spLocks noChangeArrowheads="1"/>
            </p:cNvSpPr>
            <p:nvPr/>
          </p:nvSpPr>
          <p:spPr bwMode="auto">
            <a:xfrm>
              <a:off x="6805613" y="1455738"/>
              <a:ext cx="107950" cy="58737"/>
            </a:xfrm>
            <a:custGeom>
              <a:avLst/>
              <a:gdLst>
                <a:gd name="T0" fmla="*/ 0 w 332"/>
                <a:gd name="T1" fmla="*/ 177 h 178"/>
                <a:gd name="T2" fmla="*/ 331 w 332"/>
                <a:gd name="T3" fmla="*/ 89 h 178"/>
                <a:gd name="T4" fmla="*/ 0 w 332"/>
                <a:gd name="T5" fmla="*/ 0 h 178"/>
                <a:gd name="T6" fmla="*/ 0 w 332"/>
                <a:gd name="T7" fmla="*/ 177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2" h="178">
                  <a:moveTo>
                    <a:pt x="0" y="177"/>
                  </a:moveTo>
                  <a:lnTo>
                    <a:pt x="331" y="89"/>
                  </a:lnTo>
                  <a:lnTo>
                    <a:pt x="0" y="0"/>
                  </a:lnTo>
                  <a:lnTo>
                    <a:pt x="0" y="17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3333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4" name="Freeform 524"/>
            <p:cNvSpPr>
              <a:spLocks noChangeArrowheads="1"/>
            </p:cNvSpPr>
            <p:nvPr/>
          </p:nvSpPr>
          <p:spPr bwMode="auto">
            <a:xfrm>
              <a:off x="4286250" y="1282700"/>
              <a:ext cx="571500" cy="406400"/>
            </a:xfrm>
            <a:custGeom>
              <a:avLst/>
              <a:gdLst>
                <a:gd name="T0" fmla="*/ 1748 w 1749"/>
                <a:gd name="T1" fmla="*/ 250 h 1250"/>
                <a:gd name="T2" fmla="*/ 873 w 1749"/>
                <a:gd name="T3" fmla="*/ 0 h 1250"/>
                <a:gd name="T4" fmla="*/ 0 w 1749"/>
                <a:gd name="T5" fmla="*/ 250 h 1250"/>
                <a:gd name="T6" fmla="*/ 0 w 1749"/>
                <a:gd name="T7" fmla="*/ 999 h 1250"/>
                <a:gd name="T8" fmla="*/ 873 w 1749"/>
                <a:gd name="T9" fmla="*/ 1249 h 1250"/>
                <a:gd name="T10" fmla="*/ 1748 w 1749"/>
                <a:gd name="T11" fmla="*/ 999 h 1250"/>
                <a:gd name="T12" fmla="*/ 1748 w 1749"/>
                <a:gd name="T13" fmla="*/ 25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49" h="1250">
                  <a:moveTo>
                    <a:pt x="1748" y="250"/>
                  </a:moveTo>
                  <a:cubicBezTo>
                    <a:pt x="1748" y="112"/>
                    <a:pt x="1356" y="0"/>
                    <a:pt x="873" y="0"/>
                  </a:cubicBezTo>
                  <a:cubicBezTo>
                    <a:pt x="391" y="0"/>
                    <a:pt x="0" y="112"/>
                    <a:pt x="0" y="250"/>
                  </a:cubicBezTo>
                  <a:lnTo>
                    <a:pt x="0" y="999"/>
                  </a:lnTo>
                  <a:cubicBezTo>
                    <a:pt x="0" y="1137"/>
                    <a:pt x="391" y="1249"/>
                    <a:pt x="873" y="1249"/>
                  </a:cubicBezTo>
                  <a:cubicBezTo>
                    <a:pt x="1356" y="1249"/>
                    <a:pt x="1748" y="1137"/>
                    <a:pt x="1748" y="999"/>
                  </a:cubicBezTo>
                  <a:lnTo>
                    <a:pt x="1748" y="250"/>
                  </a:lnTo>
                </a:path>
              </a:pathLst>
            </a:custGeom>
            <a:noFill/>
            <a:ln w="17280" cap="flat">
              <a:solidFill>
                <a:srgbClr val="3333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5" name="Freeform 525"/>
            <p:cNvSpPr>
              <a:spLocks noChangeArrowheads="1"/>
            </p:cNvSpPr>
            <p:nvPr/>
          </p:nvSpPr>
          <p:spPr bwMode="auto">
            <a:xfrm>
              <a:off x="4279900" y="1273175"/>
              <a:ext cx="584200" cy="174625"/>
            </a:xfrm>
            <a:custGeom>
              <a:avLst/>
              <a:gdLst>
                <a:gd name="T0" fmla="*/ 1790 w 1791"/>
                <a:gd name="T1" fmla="*/ 278 h 533"/>
                <a:gd name="T2" fmla="*/ 1789 w 1791"/>
                <a:gd name="T3" fmla="*/ 288 h 533"/>
                <a:gd name="T4" fmla="*/ 1784 w 1791"/>
                <a:gd name="T5" fmla="*/ 306 h 533"/>
                <a:gd name="T6" fmla="*/ 1775 w 1791"/>
                <a:gd name="T7" fmla="*/ 327 h 533"/>
                <a:gd name="T8" fmla="*/ 1675 w 1791"/>
                <a:gd name="T9" fmla="*/ 410 h 533"/>
                <a:gd name="T10" fmla="*/ 1494 w 1791"/>
                <a:gd name="T11" fmla="*/ 473 h 533"/>
                <a:gd name="T12" fmla="*/ 1252 w 1791"/>
                <a:gd name="T13" fmla="*/ 513 h 533"/>
                <a:gd name="T14" fmla="*/ 963 w 1791"/>
                <a:gd name="T15" fmla="*/ 530 h 533"/>
                <a:gd name="T16" fmla="*/ 641 w 1791"/>
                <a:gd name="T17" fmla="*/ 522 h 533"/>
                <a:gd name="T18" fmla="*/ 299 w 1791"/>
                <a:gd name="T19" fmla="*/ 474 h 533"/>
                <a:gd name="T20" fmla="*/ 129 w 1791"/>
                <a:gd name="T21" fmla="*/ 417 h 533"/>
                <a:gd name="T22" fmla="*/ 49 w 1791"/>
                <a:gd name="T23" fmla="*/ 367 h 533"/>
                <a:gd name="T24" fmla="*/ 16 w 1791"/>
                <a:gd name="T25" fmla="*/ 328 h 533"/>
                <a:gd name="T26" fmla="*/ 0 w 1791"/>
                <a:gd name="T27" fmla="*/ 276 h 533"/>
                <a:gd name="T28" fmla="*/ 1 w 1791"/>
                <a:gd name="T29" fmla="*/ 263 h 533"/>
                <a:gd name="T30" fmla="*/ 4 w 1791"/>
                <a:gd name="T31" fmla="*/ 248 h 533"/>
                <a:gd name="T32" fmla="*/ 9 w 1791"/>
                <a:gd name="T33" fmla="*/ 235 h 533"/>
                <a:gd name="T34" fmla="*/ 16 w 1791"/>
                <a:gd name="T35" fmla="*/ 223 h 533"/>
                <a:gd name="T36" fmla="*/ 48 w 1791"/>
                <a:gd name="T37" fmla="*/ 184 h 533"/>
                <a:gd name="T38" fmla="*/ 127 w 1791"/>
                <a:gd name="T39" fmla="*/ 132 h 533"/>
                <a:gd name="T40" fmla="*/ 298 w 1791"/>
                <a:gd name="T41" fmla="*/ 71 h 533"/>
                <a:gd name="T42" fmla="*/ 640 w 1791"/>
                <a:gd name="T43" fmla="*/ 14 h 533"/>
                <a:gd name="T44" fmla="*/ 964 w 1791"/>
                <a:gd name="T45" fmla="*/ 3 h 533"/>
                <a:gd name="T46" fmla="*/ 1254 w 1791"/>
                <a:gd name="T47" fmla="*/ 25 h 533"/>
                <a:gd name="T48" fmla="*/ 1676 w 1791"/>
                <a:gd name="T49" fmla="*/ 139 h 533"/>
                <a:gd name="T50" fmla="*/ 1775 w 1791"/>
                <a:gd name="T51" fmla="*/ 225 h 533"/>
                <a:gd name="T52" fmla="*/ 1785 w 1791"/>
                <a:gd name="T53" fmla="*/ 245 h 533"/>
                <a:gd name="T54" fmla="*/ 1789 w 1791"/>
                <a:gd name="T55" fmla="*/ 262 h 533"/>
                <a:gd name="T56" fmla="*/ 1790 w 1791"/>
                <a:gd name="T57" fmla="*/ 276 h 533"/>
                <a:gd name="T58" fmla="*/ 1790 w 1791"/>
                <a:gd name="T59" fmla="*/ 278 h 533"/>
                <a:gd name="T60" fmla="*/ 1739 w 1791"/>
                <a:gd name="T61" fmla="*/ 246 h 533"/>
                <a:gd name="T62" fmla="*/ 1656 w 1791"/>
                <a:gd name="T63" fmla="*/ 177 h 533"/>
                <a:gd name="T64" fmla="*/ 1484 w 1791"/>
                <a:gd name="T65" fmla="*/ 114 h 533"/>
                <a:gd name="T66" fmla="*/ 1248 w 1791"/>
                <a:gd name="T67" fmla="*/ 70 h 533"/>
                <a:gd name="T68" fmla="*/ 963 w 1791"/>
                <a:gd name="T69" fmla="*/ 50 h 533"/>
                <a:gd name="T70" fmla="*/ 644 w 1791"/>
                <a:gd name="T71" fmla="*/ 60 h 533"/>
                <a:gd name="T72" fmla="*/ 309 w 1791"/>
                <a:gd name="T73" fmla="*/ 113 h 533"/>
                <a:gd name="T74" fmla="*/ 147 w 1791"/>
                <a:gd name="T75" fmla="*/ 171 h 533"/>
                <a:gd name="T76" fmla="*/ 76 w 1791"/>
                <a:gd name="T77" fmla="*/ 215 h 533"/>
                <a:gd name="T78" fmla="*/ 52 w 1791"/>
                <a:gd name="T79" fmla="*/ 244 h 533"/>
                <a:gd name="T80" fmla="*/ 48 w 1791"/>
                <a:gd name="T81" fmla="*/ 252 h 533"/>
                <a:gd name="T82" fmla="*/ 45 w 1791"/>
                <a:gd name="T83" fmla="*/ 259 h 533"/>
                <a:gd name="T84" fmla="*/ 43 w 1791"/>
                <a:gd name="T85" fmla="*/ 266 h 533"/>
                <a:gd name="T86" fmla="*/ 42 w 1791"/>
                <a:gd name="T87" fmla="*/ 272 h 533"/>
                <a:gd name="T88" fmla="*/ 42 w 1791"/>
                <a:gd name="T89" fmla="*/ 275 h 533"/>
                <a:gd name="T90" fmla="*/ 42 w 1791"/>
                <a:gd name="T91" fmla="*/ 276 h 533"/>
                <a:gd name="T92" fmla="*/ 42 w 1791"/>
                <a:gd name="T93" fmla="*/ 277 h 533"/>
                <a:gd name="T94" fmla="*/ 76 w 1791"/>
                <a:gd name="T95" fmla="*/ 337 h 533"/>
                <a:gd name="T96" fmla="*/ 145 w 1791"/>
                <a:gd name="T97" fmla="*/ 383 h 533"/>
                <a:gd name="T98" fmla="*/ 307 w 1791"/>
                <a:gd name="T99" fmla="*/ 445 h 533"/>
                <a:gd name="T100" fmla="*/ 642 w 1791"/>
                <a:gd name="T101" fmla="*/ 508 h 533"/>
                <a:gd name="T102" fmla="*/ 963 w 1791"/>
                <a:gd name="T103" fmla="*/ 519 h 533"/>
                <a:gd name="T104" fmla="*/ 1250 w 1791"/>
                <a:gd name="T105" fmla="*/ 494 h 533"/>
                <a:gd name="T106" fmla="*/ 1486 w 1791"/>
                <a:gd name="T107" fmla="*/ 444 h 533"/>
                <a:gd name="T108" fmla="*/ 1657 w 1791"/>
                <a:gd name="T109" fmla="*/ 377 h 533"/>
                <a:gd name="T110" fmla="*/ 1739 w 1791"/>
                <a:gd name="T111" fmla="*/ 306 h 533"/>
                <a:gd name="T112" fmla="*/ 1745 w 1791"/>
                <a:gd name="T113" fmla="*/ 293 h 533"/>
                <a:gd name="T114" fmla="*/ 1747 w 1791"/>
                <a:gd name="T115" fmla="*/ 285 h 533"/>
                <a:gd name="T116" fmla="*/ 1748 w 1791"/>
                <a:gd name="T117" fmla="*/ 276 h 533"/>
                <a:gd name="T118" fmla="*/ 1739 w 1791"/>
                <a:gd name="T119" fmla="*/ 246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91" h="533">
                  <a:moveTo>
                    <a:pt x="1790" y="278"/>
                  </a:moveTo>
                  <a:cubicBezTo>
                    <a:pt x="1790" y="278"/>
                    <a:pt x="1789" y="281"/>
                    <a:pt x="1789" y="288"/>
                  </a:cubicBezTo>
                  <a:cubicBezTo>
                    <a:pt x="1788" y="292"/>
                    <a:pt x="1786" y="299"/>
                    <a:pt x="1784" y="306"/>
                  </a:cubicBezTo>
                  <a:cubicBezTo>
                    <a:pt x="1782" y="313"/>
                    <a:pt x="1779" y="319"/>
                    <a:pt x="1775" y="327"/>
                  </a:cubicBezTo>
                  <a:cubicBezTo>
                    <a:pt x="1758" y="356"/>
                    <a:pt x="1723" y="386"/>
                    <a:pt x="1675" y="410"/>
                  </a:cubicBezTo>
                  <a:cubicBezTo>
                    <a:pt x="1627" y="435"/>
                    <a:pt x="1565" y="456"/>
                    <a:pt x="1494" y="473"/>
                  </a:cubicBezTo>
                  <a:cubicBezTo>
                    <a:pt x="1423" y="490"/>
                    <a:pt x="1341" y="503"/>
                    <a:pt x="1252" y="513"/>
                  </a:cubicBezTo>
                  <a:cubicBezTo>
                    <a:pt x="1163" y="522"/>
                    <a:pt x="1066" y="528"/>
                    <a:pt x="963" y="530"/>
                  </a:cubicBezTo>
                  <a:cubicBezTo>
                    <a:pt x="861" y="532"/>
                    <a:pt x="753" y="530"/>
                    <a:pt x="641" y="522"/>
                  </a:cubicBezTo>
                  <a:cubicBezTo>
                    <a:pt x="530" y="515"/>
                    <a:pt x="415" y="501"/>
                    <a:pt x="299" y="474"/>
                  </a:cubicBezTo>
                  <a:cubicBezTo>
                    <a:pt x="242" y="460"/>
                    <a:pt x="184" y="443"/>
                    <a:pt x="129" y="417"/>
                  </a:cubicBezTo>
                  <a:cubicBezTo>
                    <a:pt x="101" y="404"/>
                    <a:pt x="74" y="388"/>
                    <a:pt x="49" y="367"/>
                  </a:cubicBezTo>
                  <a:cubicBezTo>
                    <a:pt x="37" y="356"/>
                    <a:pt x="25" y="344"/>
                    <a:pt x="16" y="328"/>
                  </a:cubicBezTo>
                  <a:cubicBezTo>
                    <a:pt x="7" y="313"/>
                    <a:pt x="0" y="295"/>
                    <a:pt x="0" y="276"/>
                  </a:cubicBezTo>
                  <a:lnTo>
                    <a:pt x="1" y="263"/>
                  </a:lnTo>
                  <a:cubicBezTo>
                    <a:pt x="1" y="259"/>
                    <a:pt x="3" y="253"/>
                    <a:pt x="4" y="248"/>
                  </a:cubicBezTo>
                  <a:cubicBezTo>
                    <a:pt x="6" y="243"/>
                    <a:pt x="8" y="239"/>
                    <a:pt x="9" y="235"/>
                  </a:cubicBezTo>
                  <a:cubicBezTo>
                    <a:pt x="11" y="231"/>
                    <a:pt x="13" y="226"/>
                    <a:pt x="16" y="223"/>
                  </a:cubicBezTo>
                  <a:cubicBezTo>
                    <a:pt x="24" y="207"/>
                    <a:pt x="36" y="195"/>
                    <a:pt x="48" y="184"/>
                  </a:cubicBezTo>
                  <a:cubicBezTo>
                    <a:pt x="73" y="162"/>
                    <a:pt x="100" y="146"/>
                    <a:pt x="127" y="132"/>
                  </a:cubicBezTo>
                  <a:cubicBezTo>
                    <a:pt x="183" y="105"/>
                    <a:pt x="240" y="86"/>
                    <a:pt x="298" y="71"/>
                  </a:cubicBezTo>
                  <a:cubicBezTo>
                    <a:pt x="413" y="40"/>
                    <a:pt x="529" y="24"/>
                    <a:pt x="640" y="14"/>
                  </a:cubicBezTo>
                  <a:cubicBezTo>
                    <a:pt x="752" y="4"/>
                    <a:pt x="861" y="0"/>
                    <a:pt x="964" y="3"/>
                  </a:cubicBezTo>
                  <a:cubicBezTo>
                    <a:pt x="1067" y="6"/>
                    <a:pt x="1164" y="13"/>
                    <a:pt x="1254" y="25"/>
                  </a:cubicBezTo>
                  <a:cubicBezTo>
                    <a:pt x="1432" y="48"/>
                    <a:pt x="1580" y="88"/>
                    <a:pt x="1676" y="139"/>
                  </a:cubicBezTo>
                  <a:cubicBezTo>
                    <a:pt x="1724" y="165"/>
                    <a:pt x="1759" y="195"/>
                    <a:pt x="1775" y="225"/>
                  </a:cubicBezTo>
                  <a:cubicBezTo>
                    <a:pt x="1780" y="232"/>
                    <a:pt x="1782" y="239"/>
                    <a:pt x="1785" y="245"/>
                  </a:cubicBezTo>
                  <a:cubicBezTo>
                    <a:pt x="1786" y="252"/>
                    <a:pt x="1788" y="257"/>
                    <a:pt x="1789" y="262"/>
                  </a:cubicBezTo>
                  <a:cubicBezTo>
                    <a:pt x="1789" y="271"/>
                    <a:pt x="1790" y="276"/>
                    <a:pt x="1790" y="276"/>
                  </a:cubicBezTo>
                  <a:lnTo>
                    <a:pt x="1790" y="278"/>
                  </a:lnTo>
                  <a:close/>
                  <a:moveTo>
                    <a:pt x="1739" y="246"/>
                  </a:moveTo>
                  <a:cubicBezTo>
                    <a:pt x="1728" y="226"/>
                    <a:pt x="1700" y="200"/>
                    <a:pt x="1656" y="177"/>
                  </a:cubicBezTo>
                  <a:cubicBezTo>
                    <a:pt x="1612" y="154"/>
                    <a:pt x="1554" y="132"/>
                    <a:pt x="1484" y="114"/>
                  </a:cubicBezTo>
                  <a:cubicBezTo>
                    <a:pt x="1415" y="96"/>
                    <a:pt x="1336" y="81"/>
                    <a:pt x="1248" y="70"/>
                  </a:cubicBezTo>
                  <a:cubicBezTo>
                    <a:pt x="1160" y="59"/>
                    <a:pt x="1064" y="52"/>
                    <a:pt x="963" y="50"/>
                  </a:cubicBezTo>
                  <a:cubicBezTo>
                    <a:pt x="861" y="49"/>
                    <a:pt x="754" y="50"/>
                    <a:pt x="644" y="60"/>
                  </a:cubicBezTo>
                  <a:cubicBezTo>
                    <a:pt x="534" y="69"/>
                    <a:pt x="421" y="85"/>
                    <a:pt x="309" y="113"/>
                  </a:cubicBezTo>
                  <a:cubicBezTo>
                    <a:pt x="253" y="128"/>
                    <a:pt x="198" y="145"/>
                    <a:pt x="147" y="171"/>
                  </a:cubicBezTo>
                  <a:cubicBezTo>
                    <a:pt x="121" y="183"/>
                    <a:pt x="97" y="198"/>
                    <a:pt x="76" y="215"/>
                  </a:cubicBezTo>
                  <a:cubicBezTo>
                    <a:pt x="67" y="224"/>
                    <a:pt x="57" y="234"/>
                    <a:pt x="52" y="244"/>
                  </a:cubicBezTo>
                  <a:cubicBezTo>
                    <a:pt x="50" y="247"/>
                    <a:pt x="49" y="249"/>
                    <a:pt x="48" y="252"/>
                  </a:cubicBezTo>
                  <a:cubicBezTo>
                    <a:pt x="46" y="255"/>
                    <a:pt x="45" y="257"/>
                    <a:pt x="45" y="259"/>
                  </a:cubicBezTo>
                  <a:cubicBezTo>
                    <a:pt x="44" y="262"/>
                    <a:pt x="43" y="263"/>
                    <a:pt x="43" y="266"/>
                  </a:cubicBezTo>
                  <a:lnTo>
                    <a:pt x="42" y="272"/>
                  </a:lnTo>
                  <a:lnTo>
                    <a:pt x="42" y="275"/>
                  </a:lnTo>
                  <a:lnTo>
                    <a:pt x="42" y="276"/>
                  </a:lnTo>
                  <a:cubicBezTo>
                    <a:pt x="42" y="276"/>
                    <a:pt x="42" y="276"/>
                    <a:pt x="42" y="277"/>
                  </a:cubicBezTo>
                  <a:cubicBezTo>
                    <a:pt x="42" y="298"/>
                    <a:pt x="56" y="319"/>
                    <a:pt x="76" y="337"/>
                  </a:cubicBezTo>
                  <a:cubicBezTo>
                    <a:pt x="96" y="355"/>
                    <a:pt x="120" y="370"/>
                    <a:pt x="145" y="383"/>
                  </a:cubicBezTo>
                  <a:cubicBezTo>
                    <a:pt x="196" y="409"/>
                    <a:pt x="252" y="429"/>
                    <a:pt x="307" y="445"/>
                  </a:cubicBezTo>
                  <a:cubicBezTo>
                    <a:pt x="419" y="477"/>
                    <a:pt x="533" y="496"/>
                    <a:pt x="642" y="508"/>
                  </a:cubicBezTo>
                  <a:cubicBezTo>
                    <a:pt x="753" y="519"/>
                    <a:pt x="861" y="522"/>
                    <a:pt x="963" y="519"/>
                  </a:cubicBezTo>
                  <a:cubicBezTo>
                    <a:pt x="1065" y="517"/>
                    <a:pt x="1162" y="508"/>
                    <a:pt x="1250" y="494"/>
                  </a:cubicBezTo>
                  <a:cubicBezTo>
                    <a:pt x="1338" y="481"/>
                    <a:pt x="1417" y="464"/>
                    <a:pt x="1486" y="444"/>
                  </a:cubicBezTo>
                  <a:cubicBezTo>
                    <a:pt x="1555" y="424"/>
                    <a:pt x="1613" y="401"/>
                    <a:pt x="1657" y="377"/>
                  </a:cubicBezTo>
                  <a:cubicBezTo>
                    <a:pt x="1701" y="353"/>
                    <a:pt x="1729" y="326"/>
                    <a:pt x="1739" y="306"/>
                  </a:cubicBezTo>
                  <a:cubicBezTo>
                    <a:pt x="1742" y="302"/>
                    <a:pt x="1744" y="297"/>
                    <a:pt x="1745" y="293"/>
                  </a:cubicBezTo>
                  <a:cubicBezTo>
                    <a:pt x="1746" y="290"/>
                    <a:pt x="1747" y="289"/>
                    <a:pt x="1747" y="285"/>
                  </a:cubicBezTo>
                  <a:cubicBezTo>
                    <a:pt x="1748" y="281"/>
                    <a:pt x="1748" y="278"/>
                    <a:pt x="1748" y="276"/>
                  </a:cubicBezTo>
                  <a:cubicBezTo>
                    <a:pt x="1747" y="275"/>
                    <a:pt x="1750" y="264"/>
                    <a:pt x="1739" y="246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3333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6" name="Freeform 526"/>
            <p:cNvSpPr>
              <a:spLocks noChangeArrowheads="1"/>
            </p:cNvSpPr>
            <p:nvPr/>
          </p:nvSpPr>
          <p:spPr bwMode="auto">
            <a:xfrm>
              <a:off x="4467225" y="1501775"/>
              <a:ext cx="214313" cy="104775"/>
            </a:xfrm>
            <a:custGeom>
              <a:avLst/>
              <a:gdLst>
                <a:gd name="T0" fmla="*/ 0 w 654"/>
                <a:gd name="T1" fmla="*/ 0 h 323"/>
                <a:gd name="T2" fmla="*/ 43 w 654"/>
                <a:gd name="T3" fmla="*/ 5 h 323"/>
                <a:gd name="T4" fmla="*/ 266 w 654"/>
                <a:gd name="T5" fmla="*/ 111 h 323"/>
                <a:gd name="T6" fmla="*/ 394 w 654"/>
                <a:gd name="T7" fmla="*/ 238 h 323"/>
                <a:gd name="T8" fmla="*/ 609 w 654"/>
                <a:gd name="T9" fmla="*/ 313 h 323"/>
                <a:gd name="T10" fmla="*/ 653 w 654"/>
                <a:gd name="T11" fmla="*/ 308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4" h="323">
                  <a:moveTo>
                    <a:pt x="0" y="0"/>
                  </a:moveTo>
                  <a:cubicBezTo>
                    <a:pt x="15" y="2"/>
                    <a:pt x="29" y="3"/>
                    <a:pt x="43" y="5"/>
                  </a:cubicBezTo>
                  <a:cubicBezTo>
                    <a:pt x="126" y="15"/>
                    <a:pt x="207" y="52"/>
                    <a:pt x="266" y="111"/>
                  </a:cubicBezTo>
                  <a:cubicBezTo>
                    <a:pt x="309" y="154"/>
                    <a:pt x="352" y="197"/>
                    <a:pt x="394" y="238"/>
                  </a:cubicBezTo>
                  <a:cubicBezTo>
                    <a:pt x="452" y="294"/>
                    <a:pt x="529" y="322"/>
                    <a:pt x="609" y="313"/>
                  </a:cubicBezTo>
                  <a:cubicBezTo>
                    <a:pt x="624" y="311"/>
                    <a:pt x="638" y="309"/>
                    <a:pt x="653" y="308"/>
                  </a:cubicBezTo>
                </a:path>
              </a:pathLst>
            </a:custGeom>
            <a:noFill/>
            <a:ln w="9360" cap="flat">
              <a:solidFill>
                <a:srgbClr val="72AC4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7" name="Freeform 527"/>
            <p:cNvSpPr>
              <a:spLocks noChangeArrowheads="1"/>
            </p:cNvSpPr>
            <p:nvPr/>
          </p:nvSpPr>
          <p:spPr bwMode="auto">
            <a:xfrm>
              <a:off x="4422775" y="1485900"/>
              <a:ext cx="57150" cy="30163"/>
            </a:xfrm>
            <a:custGeom>
              <a:avLst/>
              <a:gdLst>
                <a:gd name="T0" fmla="*/ 170 w 171"/>
                <a:gd name="T1" fmla="*/ 89 h 90"/>
                <a:gd name="T2" fmla="*/ 0 w 171"/>
                <a:gd name="T3" fmla="*/ 18 h 90"/>
                <a:gd name="T4" fmla="*/ 167 w 171"/>
                <a:gd name="T5" fmla="*/ 0 h 90"/>
                <a:gd name="T6" fmla="*/ 170 w 171"/>
                <a:gd name="T7" fmla="*/ 8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1" h="90">
                  <a:moveTo>
                    <a:pt x="170" y="89"/>
                  </a:moveTo>
                  <a:cubicBezTo>
                    <a:pt x="113" y="68"/>
                    <a:pt x="56" y="44"/>
                    <a:pt x="0" y="18"/>
                  </a:cubicBezTo>
                  <a:cubicBezTo>
                    <a:pt x="55" y="14"/>
                    <a:pt x="111" y="8"/>
                    <a:pt x="167" y="0"/>
                  </a:cubicBezTo>
                  <a:cubicBezTo>
                    <a:pt x="168" y="30"/>
                    <a:pt x="169" y="59"/>
                    <a:pt x="170" y="89"/>
                  </a:cubicBezTo>
                </a:path>
              </a:pathLst>
            </a:custGeom>
            <a:solidFill>
              <a:srgbClr val="72AC4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72AC42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8" name="Freeform 528"/>
            <p:cNvSpPr>
              <a:spLocks noChangeArrowheads="1"/>
            </p:cNvSpPr>
            <p:nvPr/>
          </p:nvSpPr>
          <p:spPr bwMode="auto">
            <a:xfrm>
              <a:off x="4670425" y="1587500"/>
              <a:ext cx="55563" cy="28575"/>
            </a:xfrm>
            <a:custGeom>
              <a:avLst/>
              <a:gdLst>
                <a:gd name="T0" fmla="*/ 0 w 166"/>
                <a:gd name="T1" fmla="*/ 89 h 90"/>
                <a:gd name="T2" fmla="*/ 165 w 166"/>
                <a:gd name="T3" fmla="*/ 19 h 90"/>
                <a:gd name="T4" fmla="*/ 3 w 166"/>
                <a:gd name="T5" fmla="*/ 0 h 90"/>
                <a:gd name="T6" fmla="*/ 0 w 166"/>
                <a:gd name="T7" fmla="*/ 8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6" h="90">
                  <a:moveTo>
                    <a:pt x="0" y="89"/>
                  </a:moveTo>
                  <a:cubicBezTo>
                    <a:pt x="55" y="68"/>
                    <a:pt x="110" y="44"/>
                    <a:pt x="165" y="19"/>
                  </a:cubicBezTo>
                  <a:cubicBezTo>
                    <a:pt x="112" y="14"/>
                    <a:pt x="58" y="8"/>
                    <a:pt x="3" y="0"/>
                  </a:cubicBezTo>
                  <a:cubicBezTo>
                    <a:pt x="2" y="29"/>
                    <a:pt x="1" y="59"/>
                    <a:pt x="0" y="89"/>
                  </a:cubicBezTo>
                </a:path>
              </a:pathLst>
            </a:custGeom>
            <a:solidFill>
              <a:srgbClr val="72AC4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72AC42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9" name="Freeform 529"/>
            <p:cNvSpPr>
              <a:spLocks noChangeArrowheads="1"/>
            </p:cNvSpPr>
            <p:nvPr/>
          </p:nvSpPr>
          <p:spPr bwMode="auto">
            <a:xfrm>
              <a:off x="4470400" y="1565275"/>
              <a:ext cx="98425" cy="41275"/>
            </a:xfrm>
            <a:custGeom>
              <a:avLst/>
              <a:gdLst>
                <a:gd name="T0" fmla="*/ 299 w 300"/>
                <a:gd name="T1" fmla="*/ 0 h 126"/>
                <a:gd name="T2" fmla="*/ 257 w 300"/>
                <a:gd name="T3" fmla="*/ 41 h 126"/>
                <a:gd name="T4" fmla="*/ 42 w 300"/>
                <a:gd name="T5" fmla="*/ 116 h 126"/>
                <a:gd name="T6" fmla="*/ 0 w 300"/>
                <a:gd name="T7" fmla="*/ 11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0" h="126">
                  <a:moveTo>
                    <a:pt x="299" y="0"/>
                  </a:moveTo>
                  <a:cubicBezTo>
                    <a:pt x="285" y="14"/>
                    <a:pt x="271" y="28"/>
                    <a:pt x="257" y="41"/>
                  </a:cubicBezTo>
                  <a:cubicBezTo>
                    <a:pt x="199" y="97"/>
                    <a:pt x="123" y="125"/>
                    <a:pt x="42" y="116"/>
                  </a:cubicBezTo>
                  <a:cubicBezTo>
                    <a:pt x="29" y="114"/>
                    <a:pt x="14" y="112"/>
                    <a:pt x="0" y="111"/>
                  </a:cubicBezTo>
                </a:path>
              </a:pathLst>
            </a:custGeom>
            <a:noFill/>
            <a:ln w="9360" cap="flat">
              <a:solidFill>
                <a:srgbClr val="72AC4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0" name="Freeform 530"/>
            <p:cNvSpPr>
              <a:spLocks noChangeArrowheads="1"/>
            </p:cNvSpPr>
            <p:nvPr/>
          </p:nvSpPr>
          <p:spPr bwMode="auto">
            <a:xfrm>
              <a:off x="4427538" y="1587500"/>
              <a:ext cx="55562" cy="28575"/>
            </a:xfrm>
            <a:custGeom>
              <a:avLst/>
              <a:gdLst>
                <a:gd name="T0" fmla="*/ 162 w 166"/>
                <a:gd name="T1" fmla="*/ 0 h 90"/>
                <a:gd name="T2" fmla="*/ 0 w 166"/>
                <a:gd name="T3" fmla="*/ 19 h 90"/>
                <a:gd name="T4" fmla="*/ 165 w 166"/>
                <a:gd name="T5" fmla="*/ 89 h 90"/>
                <a:gd name="T6" fmla="*/ 162 w 166"/>
                <a:gd name="T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6" h="90">
                  <a:moveTo>
                    <a:pt x="162" y="0"/>
                  </a:moveTo>
                  <a:cubicBezTo>
                    <a:pt x="108" y="8"/>
                    <a:pt x="54" y="14"/>
                    <a:pt x="0" y="19"/>
                  </a:cubicBezTo>
                  <a:cubicBezTo>
                    <a:pt x="55" y="44"/>
                    <a:pt x="110" y="68"/>
                    <a:pt x="165" y="89"/>
                  </a:cubicBezTo>
                  <a:cubicBezTo>
                    <a:pt x="164" y="59"/>
                    <a:pt x="163" y="29"/>
                    <a:pt x="162" y="0"/>
                  </a:cubicBezTo>
                </a:path>
              </a:pathLst>
            </a:custGeom>
            <a:solidFill>
              <a:srgbClr val="72AC4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72AC42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1" name="Freeform 531"/>
            <p:cNvSpPr>
              <a:spLocks noChangeArrowheads="1"/>
            </p:cNvSpPr>
            <p:nvPr/>
          </p:nvSpPr>
          <p:spPr bwMode="auto">
            <a:xfrm>
              <a:off x="4583113" y="1501775"/>
              <a:ext cx="101600" cy="49213"/>
            </a:xfrm>
            <a:custGeom>
              <a:avLst/>
              <a:gdLst>
                <a:gd name="T0" fmla="*/ 310 w 311"/>
                <a:gd name="T1" fmla="*/ 0 h 155"/>
                <a:gd name="T2" fmla="*/ 265 w 311"/>
                <a:gd name="T3" fmla="*/ 5 h 155"/>
                <a:gd name="T4" fmla="*/ 42 w 311"/>
                <a:gd name="T5" fmla="*/ 111 h 155"/>
                <a:gd name="T6" fmla="*/ 0 w 311"/>
                <a:gd name="T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1" h="155">
                  <a:moveTo>
                    <a:pt x="310" y="0"/>
                  </a:moveTo>
                  <a:cubicBezTo>
                    <a:pt x="295" y="2"/>
                    <a:pt x="280" y="3"/>
                    <a:pt x="265" y="5"/>
                  </a:cubicBezTo>
                  <a:cubicBezTo>
                    <a:pt x="182" y="15"/>
                    <a:pt x="101" y="52"/>
                    <a:pt x="42" y="111"/>
                  </a:cubicBezTo>
                  <a:cubicBezTo>
                    <a:pt x="28" y="125"/>
                    <a:pt x="14" y="139"/>
                    <a:pt x="0" y="154"/>
                  </a:cubicBezTo>
                </a:path>
              </a:pathLst>
            </a:custGeom>
            <a:noFill/>
            <a:ln w="9360" cap="flat">
              <a:solidFill>
                <a:srgbClr val="72AC4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2" name="Freeform 532"/>
            <p:cNvSpPr>
              <a:spLocks noChangeArrowheads="1"/>
            </p:cNvSpPr>
            <p:nvPr/>
          </p:nvSpPr>
          <p:spPr bwMode="auto">
            <a:xfrm>
              <a:off x="4673600" y="1485900"/>
              <a:ext cx="57150" cy="30163"/>
            </a:xfrm>
            <a:custGeom>
              <a:avLst/>
              <a:gdLst>
                <a:gd name="T0" fmla="*/ 3 w 172"/>
                <a:gd name="T1" fmla="*/ 0 h 90"/>
                <a:gd name="T2" fmla="*/ 171 w 172"/>
                <a:gd name="T3" fmla="*/ 18 h 90"/>
                <a:gd name="T4" fmla="*/ 0 w 172"/>
                <a:gd name="T5" fmla="*/ 89 h 90"/>
                <a:gd name="T6" fmla="*/ 3 w 172"/>
                <a:gd name="T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2" h="90">
                  <a:moveTo>
                    <a:pt x="3" y="0"/>
                  </a:moveTo>
                  <a:cubicBezTo>
                    <a:pt x="59" y="8"/>
                    <a:pt x="115" y="14"/>
                    <a:pt x="171" y="18"/>
                  </a:cubicBezTo>
                  <a:cubicBezTo>
                    <a:pt x="114" y="44"/>
                    <a:pt x="57" y="68"/>
                    <a:pt x="0" y="89"/>
                  </a:cubicBezTo>
                  <a:cubicBezTo>
                    <a:pt x="1" y="59"/>
                    <a:pt x="2" y="30"/>
                    <a:pt x="3" y="0"/>
                  </a:cubicBezTo>
                </a:path>
              </a:pathLst>
            </a:custGeom>
            <a:solidFill>
              <a:srgbClr val="72AC4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72AC42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3" name="Freeform 533"/>
            <p:cNvSpPr>
              <a:spLocks noChangeArrowheads="1"/>
            </p:cNvSpPr>
            <p:nvPr/>
          </p:nvSpPr>
          <p:spPr bwMode="auto">
            <a:xfrm>
              <a:off x="6970713" y="1117600"/>
              <a:ext cx="571500" cy="735013"/>
            </a:xfrm>
            <a:custGeom>
              <a:avLst/>
              <a:gdLst>
                <a:gd name="T0" fmla="*/ 1749 w 1750"/>
                <a:gd name="T1" fmla="*/ 250 h 2250"/>
                <a:gd name="T2" fmla="*/ 875 w 1750"/>
                <a:gd name="T3" fmla="*/ 0 h 2250"/>
                <a:gd name="T4" fmla="*/ 0 w 1750"/>
                <a:gd name="T5" fmla="*/ 250 h 2250"/>
                <a:gd name="T6" fmla="*/ 0 w 1750"/>
                <a:gd name="T7" fmla="*/ 750 h 2250"/>
                <a:gd name="T8" fmla="*/ 28 w 1750"/>
                <a:gd name="T9" fmla="*/ 812 h 2250"/>
                <a:gd name="T10" fmla="*/ 0 w 1750"/>
                <a:gd name="T11" fmla="*/ 875 h 2250"/>
                <a:gd name="T12" fmla="*/ 0 w 1750"/>
                <a:gd name="T13" fmla="*/ 1374 h 2250"/>
                <a:gd name="T14" fmla="*/ 28 w 1750"/>
                <a:gd name="T15" fmla="*/ 1437 h 2250"/>
                <a:gd name="T16" fmla="*/ 0 w 1750"/>
                <a:gd name="T17" fmla="*/ 1499 h 2250"/>
                <a:gd name="T18" fmla="*/ 0 w 1750"/>
                <a:gd name="T19" fmla="*/ 1999 h 2250"/>
                <a:gd name="T20" fmla="*/ 875 w 1750"/>
                <a:gd name="T21" fmla="*/ 2249 h 2250"/>
                <a:gd name="T22" fmla="*/ 1749 w 1750"/>
                <a:gd name="T23" fmla="*/ 1999 h 2250"/>
                <a:gd name="T24" fmla="*/ 1749 w 1750"/>
                <a:gd name="T25" fmla="*/ 1499 h 2250"/>
                <a:gd name="T26" fmla="*/ 1722 w 1750"/>
                <a:gd name="T27" fmla="*/ 1437 h 2250"/>
                <a:gd name="T28" fmla="*/ 1749 w 1750"/>
                <a:gd name="T29" fmla="*/ 1374 h 2250"/>
                <a:gd name="T30" fmla="*/ 1749 w 1750"/>
                <a:gd name="T31" fmla="*/ 875 h 2250"/>
                <a:gd name="T32" fmla="*/ 1722 w 1750"/>
                <a:gd name="T33" fmla="*/ 812 h 2250"/>
                <a:gd name="T34" fmla="*/ 1749 w 1750"/>
                <a:gd name="T35" fmla="*/ 750 h 2250"/>
                <a:gd name="T36" fmla="*/ 1749 w 1750"/>
                <a:gd name="T37" fmla="*/ 250 h 2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50" h="2250">
                  <a:moveTo>
                    <a:pt x="1749" y="250"/>
                  </a:moveTo>
                  <a:cubicBezTo>
                    <a:pt x="1749" y="112"/>
                    <a:pt x="1358" y="0"/>
                    <a:pt x="875" y="0"/>
                  </a:cubicBezTo>
                  <a:cubicBezTo>
                    <a:pt x="392" y="0"/>
                    <a:pt x="0" y="112"/>
                    <a:pt x="0" y="250"/>
                  </a:cubicBezTo>
                  <a:lnTo>
                    <a:pt x="0" y="750"/>
                  </a:lnTo>
                  <a:cubicBezTo>
                    <a:pt x="0" y="771"/>
                    <a:pt x="10" y="792"/>
                    <a:pt x="28" y="812"/>
                  </a:cubicBezTo>
                  <a:cubicBezTo>
                    <a:pt x="10" y="832"/>
                    <a:pt x="0" y="853"/>
                    <a:pt x="0" y="875"/>
                  </a:cubicBezTo>
                  <a:lnTo>
                    <a:pt x="0" y="1374"/>
                  </a:lnTo>
                  <a:cubicBezTo>
                    <a:pt x="0" y="1396"/>
                    <a:pt x="10" y="1417"/>
                    <a:pt x="28" y="1437"/>
                  </a:cubicBezTo>
                  <a:cubicBezTo>
                    <a:pt x="10" y="1457"/>
                    <a:pt x="0" y="1478"/>
                    <a:pt x="0" y="1499"/>
                  </a:cubicBezTo>
                  <a:lnTo>
                    <a:pt x="0" y="1999"/>
                  </a:lnTo>
                  <a:cubicBezTo>
                    <a:pt x="0" y="2137"/>
                    <a:pt x="392" y="2249"/>
                    <a:pt x="875" y="2249"/>
                  </a:cubicBezTo>
                  <a:cubicBezTo>
                    <a:pt x="1358" y="2249"/>
                    <a:pt x="1749" y="2137"/>
                    <a:pt x="1749" y="1999"/>
                  </a:cubicBezTo>
                  <a:lnTo>
                    <a:pt x="1749" y="1499"/>
                  </a:lnTo>
                  <a:cubicBezTo>
                    <a:pt x="1749" y="1478"/>
                    <a:pt x="1740" y="1457"/>
                    <a:pt x="1722" y="1437"/>
                  </a:cubicBezTo>
                  <a:cubicBezTo>
                    <a:pt x="1740" y="1417"/>
                    <a:pt x="1749" y="1396"/>
                    <a:pt x="1749" y="1374"/>
                  </a:cubicBezTo>
                  <a:lnTo>
                    <a:pt x="1749" y="875"/>
                  </a:lnTo>
                  <a:cubicBezTo>
                    <a:pt x="1749" y="853"/>
                    <a:pt x="1740" y="832"/>
                    <a:pt x="1722" y="812"/>
                  </a:cubicBezTo>
                  <a:cubicBezTo>
                    <a:pt x="1740" y="792"/>
                    <a:pt x="1749" y="771"/>
                    <a:pt x="1749" y="750"/>
                  </a:cubicBezTo>
                  <a:lnTo>
                    <a:pt x="1749" y="250"/>
                  </a:lnTo>
                </a:path>
              </a:pathLst>
            </a:custGeom>
            <a:noFill/>
            <a:ln w="15120" cap="flat">
              <a:solidFill>
                <a:srgbClr val="01010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4" name="Freeform 534"/>
            <p:cNvSpPr>
              <a:spLocks noChangeArrowheads="1"/>
            </p:cNvSpPr>
            <p:nvPr/>
          </p:nvSpPr>
          <p:spPr bwMode="auto">
            <a:xfrm>
              <a:off x="6962775" y="1109663"/>
              <a:ext cx="585788" cy="173037"/>
            </a:xfrm>
            <a:custGeom>
              <a:avLst/>
              <a:gdLst>
                <a:gd name="T0" fmla="*/ 1790 w 1792"/>
                <a:gd name="T1" fmla="*/ 289 h 533"/>
                <a:gd name="T2" fmla="*/ 1776 w 1792"/>
                <a:gd name="T3" fmla="*/ 327 h 533"/>
                <a:gd name="T4" fmla="*/ 1495 w 1792"/>
                <a:gd name="T5" fmla="*/ 474 h 533"/>
                <a:gd name="T6" fmla="*/ 965 w 1792"/>
                <a:gd name="T7" fmla="*/ 531 h 533"/>
                <a:gd name="T8" fmla="*/ 300 w 1792"/>
                <a:gd name="T9" fmla="*/ 475 h 533"/>
                <a:gd name="T10" fmla="*/ 49 w 1792"/>
                <a:gd name="T11" fmla="*/ 367 h 533"/>
                <a:gd name="T12" fmla="*/ 10 w 1792"/>
                <a:gd name="T13" fmla="*/ 317 h 533"/>
                <a:gd name="T14" fmla="*/ 2 w 1792"/>
                <a:gd name="T15" fmla="*/ 290 h 533"/>
                <a:gd name="T16" fmla="*/ 1 w 1792"/>
                <a:gd name="T17" fmla="*/ 280 h 533"/>
                <a:gd name="T18" fmla="*/ 1 w 1792"/>
                <a:gd name="T19" fmla="*/ 274 h 533"/>
                <a:gd name="T20" fmla="*/ 5 w 1792"/>
                <a:gd name="T21" fmla="*/ 249 h 533"/>
                <a:gd name="T22" fmla="*/ 16 w 1792"/>
                <a:gd name="T23" fmla="*/ 223 h 533"/>
                <a:gd name="T24" fmla="*/ 128 w 1792"/>
                <a:gd name="T25" fmla="*/ 133 h 533"/>
                <a:gd name="T26" fmla="*/ 641 w 1792"/>
                <a:gd name="T27" fmla="*/ 14 h 533"/>
                <a:gd name="T28" fmla="*/ 1255 w 1792"/>
                <a:gd name="T29" fmla="*/ 25 h 533"/>
                <a:gd name="T30" fmla="*/ 1777 w 1792"/>
                <a:gd name="T31" fmla="*/ 225 h 533"/>
                <a:gd name="T32" fmla="*/ 1790 w 1792"/>
                <a:gd name="T33" fmla="*/ 262 h 533"/>
                <a:gd name="T34" fmla="*/ 1791 w 1792"/>
                <a:gd name="T35" fmla="*/ 278 h 533"/>
                <a:gd name="T36" fmla="*/ 1657 w 1792"/>
                <a:gd name="T37" fmla="*/ 177 h 533"/>
                <a:gd name="T38" fmla="*/ 1249 w 1792"/>
                <a:gd name="T39" fmla="*/ 71 h 533"/>
                <a:gd name="T40" fmla="*/ 645 w 1792"/>
                <a:gd name="T41" fmla="*/ 60 h 533"/>
                <a:gd name="T42" fmla="*/ 147 w 1792"/>
                <a:gd name="T43" fmla="*/ 171 h 533"/>
                <a:gd name="T44" fmla="*/ 52 w 1792"/>
                <a:gd name="T45" fmla="*/ 245 h 533"/>
                <a:gd name="T46" fmla="*/ 45 w 1792"/>
                <a:gd name="T47" fmla="*/ 260 h 533"/>
                <a:gd name="T48" fmla="*/ 42 w 1792"/>
                <a:gd name="T49" fmla="*/ 276 h 533"/>
                <a:gd name="T50" fmla="*/ 42 w 1792"/>
                <a:gd name="T51" fmla="*/ 278 h 533"/>
                <a:gd name="T52" fmla="*/ 43 w 1792"/>
                <a:gd name="T53" fmla="*/ 284 h 533"/>
                <a:gd name="T54" fmla="*/ 48 w 1792"/>
                <a:gd name="T55" fmla="*/ 300 h 533"/>
                <a:gd name="T56" fmla="*/ 76 w 1792"/>
                <a:gd name="T57" fmla="*/ 337 h 533"/>
                <a:gd name="T58" fmla="*/ 308 w 1792"/>
                <a:gd name="T59" fmla="*/ 445 h 533"/>
                <a:gd name="T60" fmla="*/ 965 w 1792"/>
                <a:gd name="T61" fmla="*/ 520 h 533"/>
                <a:gd name="T62" fmla="*/ 1488 w 1792"/>
                <a:gd name="T63" fmla="*/ 444 h 533"/>
                <a:gd name="T64" fmla="*/ 1741 w 1792"/>
                <a:gd name="T65" fmla="*/ 307 h 533"/>
                <a:gd name="T66" fmla="*/ 1749 w 1792"/>
                <a:gd name="T67" fmla="*/ 285 h 533"/>
                <a:gd name="T68" fmla="*/ 1740 w 1792"/>
                <a:gd name="T69" fmla="*/ 246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92" h="533">
                  <a:moveTo>
                    <a:pt x="1791" y="278"/>
                  </a:moveTo>
                  <a:cubicBezTo>
                    <a:pt x="1791" y="278"/>
                    <a:pt x="1791" y="282"/>
                    <a:pt x="1790" y="289"/>
                  </a:cubicBezTo>
                  <a:cubicBezTo>
                    <a:pt x="1790" y="292"/>
                    <a:pt x="1788" y="299"/>
                    <a:pt x="1786" y="306"/>
                  </a:cubicBezTo>
                  <a:cubicBezTo>
                    <a:pt x="1783" y="313"/>
                    <a:pt x="1781" y="320"/>
                    <a:pt x="1776" y="327"/>
                  </a:cubicBezTo>
                  <a:cubicBezTo>
                    <a:pt x="1760" y="356"/>
                    <a:pt x="1725" y="386"/>
                    <a:pt x="1676" y="411"/>
                  </a:cubicBezTo>
                  <a:cubicBezTo>
                    <a:pt x="1628" y="435"/>
                    <a:pt x="1567" y="457"/>
                    <a:pt x="1495" y="474"/>
                  </a:cubicBezTo>
                  <a:cubicBezTo>
                    <a:pt x="1424" y="491"/>
                    <a:pt x="1343" y="504"/>
                    <a:pt x="1253" y="514"/>
                  </a:cubicBezTo>
                  <a:cubicBezTo>
                    <a:pt x="1164" y="523"/>
                    <a:pt x="1067" y="529"/>
                    <a:pt x="965" y="531"/>
                  </a:cubicBezTo>
                  <a:cubicBezTo>
                    <a:pt x="862" y="532"/>
                    <a:pt x="754" y="531"/>
                    <a:pt x="642" y="523"/>
                  </a:cubicBezTo>
                  <a:cubicBezTo>
                    <a:pt x="531" y="515"/>
                    <a:pt x="415" y="501"/>
                    <a:pt x="300" y="475"/>
                  </a:cubicBezTo>
                  <a:cubicBezTo>
                    <a:pt x="242" y="461"/>
                    <a:pt x="184" y="444"/>
                    <a:pt x="129" y="417"/>
                  </a:cubicBezTo>
                  <a:cubicBezTo>
                    <a:pt x="101" y="404"/>
                    <a:pt x="74" y="388"/>
                    <a:pt x="49" y="367"/>
                  </a:cubicBezTo>
                  <a:cubicBezTo>
                    <a:pt x="37" y="356"/>
                    <a:pt x="25" y="344"/>
                    <a:pt x="16" y="329"/>
                  </a:cubicBezTo>
                  <a:cubicBezTo>
                    <a:pt x="14" y="325"/>
                    <a:pt x="12" y="321"/>
                    <a:pt x="10" y="317"/>
                  </a:cubicBezTo>
                  <a:cubicBezTo>
                    <a:pt x="8" y="313"/>
                    <a:pt x="6" y="309"/>
                    <a:pt x="5" y="304"/>
                  </a:cubicBezTo>
                  <a:cubicBezTo>
                    <a:pt x="4" y="299"/>
                    <a:pt x="2" y="295"/>
                    <a:pt x="2" y="290"/>
                  </a:cubicBezTo>
                  <a:lnTo>
                    <a:pt x="1" y="283"/>
                  </a:lnTo>
                  <a:lnTo>
                    <a:pt x="1" y="280"/>
                  </a:lnTo>
                  <a:lnTo>
                    <a:pt x="1" y="278"/>
                  </a:lnTo>
                  <a:cubicBezTo>
                    <a:pt x="1" y="276"/>
                    <a:pt x="0" y="278"/>
                    <a:pt x="1" y="274"/>
                  </a:cubicBezTo>
                  <a:lnTo>
                    <a:pt x="2" y="263"/>
                  </a:lnTo>
                  <a:cubicBezTo>
                    <a:pt x="2" y="259"/>
                    <a:pt x="4" y="253"/>
                    <a:pt x="5" y="249"/>
                  </a:cubicBezTo>
                  <a:cubicBezTo>
                    <a:pt x="6" y="243"/>
                    <a:pt x="8" y="239"/>
                    <a:pt x="10" y="235"/>
                  </a:cubicBezTo>
                  <a:cubicBezTo>
                    <a:pt x="12" y="231"/>
                    <a:pt x="14" y="227"/>
                    <a:pt x="16" y="223"/>
                  </a:cubicBezTo>
                  <a:cubicBezTo>
                    <a:pt x="25" y="208"/>
                    <a:pt x="37" y="195"/>
                    <a:pt x="49" y="184"/>
                  </a:cubicBezTo>
                  <a:cubicBezTo>
                    <a:pt x="73" y="163"/>
                    <a:pt x="100" y="146"/>
                    <a:pt x="128" y="133"/>
                  </a:cubicBezTo>
                  <a:cubicBezTo>
                    <a:pt x="183" y="105"/>
                    <a:pt x="241" y="87"/>
                    <a:pt x="298" y="71"/>
                  </a:cubicBezTo>
                  <a:cubicBezTo>
                    <a:pt x="413" y="41"/>
                    <a:pt x="529" y="24"/>
                    <a:pt x="641" y="14"/>
                  </a:cubicBezTo>
                  <a:cubicBezTo>
                    <a:pt x="753" y="4"/>
                    <a:pt x="862" y="0"/>
                    <a:pt x="965" y="3"/>
                  </a:cubicBezTo>
                  <a:cubicBezTo>
                    <a:pt x="1068" y="6"/>
                    <a:pt x="1166" y="14"/>
                    <a:pt x="1255" y="25"/>
                  </a:cubicBezTo>
                  <a:cubicBezTo>
                    <a:pt x="1434" y="49"/>
                    <a:pt x="1581" y="88"/>
                    <a:pt x="1677" y="140"/>
                  </a:cubicBezTo>
                  <a:cubicBezTo>
                    <a:pt x="1725" y="165"/>
                    <a:pt x="1760" y="195"/>
                    <a:pt x="1777" y="225"/>
                  </a:cubicBezTo>
                  <a:cubicBezTo>
                    <a:pt x="1781" y="232"/>
                    <a:pt x="1784" y="239"/>
                    <a:pt x="1786" y="246"/>
                  </a:cubicBezTo>
                  <a:cubicBezTo>
                    <a:pt x="1788" y="252"/>
                    <a:pt x="1790" y="257"/>
                    <a:pt x="1790" y="262"/>
                  </a:cubicBezTo>
                  <a:cubicBezTo>
                    <a:pt x="1791" y="271"/>
                    <a:pt x="1791" y="276"/>
                    <a:pt x="1791" y="276"/>
                  </a:cubicBezTo>
                  <a:lnTo>
                    <a:pt x="1791" y="278"/>
                  </a:lnTo>
                  <a:close/>
                  <a:moveTo>
                    <a:pt x="1740" y="246"/>
                  </a:moveTo>
                  <a:cubicBezTo>
                    <a:pt x="1730" y="226"/>
                    <a:pt x="1701" y="200"/>
                    <a:pt x="1657" y="177"/>
                  </a:cubicBezTo>
                  <a:cubicBezTo>
                    <a:pt x="1613" y="154"/>
                    <a:pt x="1555" y="132"/>
                    <a:pt x="1486" y="114"/>
                  </a:cubicBezTo>
                  <a:cubicBezTo>
                    <a:pt x="1417" y="96"/>
                    <a:pt x="1337" y="81"/>
                    <a:pt x="1249" y="71"/>
                  </a:cubicBezTo>
                  <a:cubicBezTo>
                    <a:pt x="1162" y="60"/>
                    <a:pt x="1066" y="53"/>
                    <a:pt x="964" y="51"/>
                  </a:cubicBezTo>
                  <a:cubicBezTo>
                    <a:pt x="863" y="49"/>
                    <a:pt x="755" y="51"/>
                    <a:pt x="645" y="60"/>
                  </a:cubicBezTo>
                  <a:cubicBezTo>
                    <a:pt x="535" y="69"/>
                    <a:pt x="421" y="85"/>
                    <a:pt x="309" y="114"/>
                  </a:cubicBezTo>
                  <a:cubicBezTo>
                    <a:pt x="254" y="128"/>
                    <a:pt x="198" y="146"/>
                    <a:pt x="147" y="171"/>
                  </a:cubicBezTo>
                  <a:cubicBezTo>
                    <a:pt x="121" y="183"/>
                    <a:pt x="97" y="198"/>
                    <a:pt x="77" y="216"/>
                  </a:cubicBezTo>
                  <a:cubicBezTo>
                    <a:pt x="67" y="225"/>
                    <a:pt x="58" y="234"/>
                    <a:pt x="52" y="245"/>
                  </a:cubicBezTo>
                  <a:cubicBezTo>
                    <a:pt x="50" y="247"/>
                    <a:pt x="49" y="250"/>
                    <a:pt x="48" y="252"/>
                  </a:cubicBezTo>
                  <a:cubicBezTo>
                    <a:pt x="47" y="255"/>
                    <a:pt x="45" y="258"/>
                    <a:pt x="45" y="260"/>
                  </a:cubicBezTo>
                  <a:cubicBezTo>
                    <a:pt x="45" y="262"/>
                    <a:pt x="43" y="263"/>
                    <a:pt x="43" y="267"/>
                  </a:cubicBezTo>
                  <a:lnTo>
                    <a:pt x="42" y="276"/>
                  </a:lnTo>
                  <a:cubicBezTo>
                    <a:pt x="42" y="277"/>
                    <a:pt x="42" y="277"/>
                    <a:pt x="42" y="277"/>
                  </a:cubicBezTo>
                  <a:lnTo>
                    <a:pt x="42" y="278"/>
                  </a:lnTo>
                  <a:lnTo>
                    <a:pt x="43" y="280"/>
                  </a:lnTo>
                  <a:lnTo>
                    <a:pt x="43" y="284"/>
                  </a:lnTo>
                  <a:cubicBezTo>
                    <a:pt x="43" y="287"/>
                    <a:pt x="44" y="289"/>
                    <a:pt x="45" y="292"/>
                  </a:cubicBezTo>
                  <a:cubicBezTo>
                    <a:pt x="45" y="295"/>
                    <a:pt x="47" y="297"/>
                    <a:pt x="48" y="300"/>
                  </a:cubicBezTo>
                  <a:cubicBezTo>
                    <a:pt x="49" y="303"/>
                    <a:pt x="50" y="305"/>
                    <a:pt x="52" y="308"/>
                  </a:cubicBezTo>
                  <a:cubicBezTo>
                    <a:pt x="57" y="318"/>
                    <a:pt x="67" y="328"/>
                    <a:pt x="76" y="337"/>
                  </a:cubicBezTo>
                  <a:cubicBezTo>
                    <a:pt x="96" y="355"/>
                    <a:pt x="121" y="370"/>
                    <a:pt x="146" y="384"/>
                  </a:cubicBezTo>
                  <a:cubicBezTo>
                    <a:pt x="197" y="410"/>
                    <a:pt x="252" y="429"/>
                    <a:pt x="308" y="445"/>
                  </a:cubicBezTo>
                  <a:cubicBezTo>
                    <a:pt x="419" y="477"/>
                    <a:pt x="533" y="496"/>
                    <a:pt x="644" y="508"/>
                  </a:cubicBezTo>
                  <a:cubicBezTo>
                    <a:pt x="754" y="519"/>
                    <a:pt x="863" y="523"/>
                    <a:pt x="965" y="520"/>
                  </a:cubicBezTo>
                  <a:cubicBezTo>
                    <a:pt x="1067" y="517"/>
                    <a:pt x="1163" y="508"/>
                    <a:pt x="1251" y="495"/>
                  </a:cubicBezTo>
                  <a:cubicBezTo>
                    <a:pt x="1339" y="482"/>
                    <a:pt x="1419" y="464"/>
                    <a:pt x="1488" y="444"/>
                  </a:cubicBezTo>
                  <a:cubicBezTo>
                    <a:pt x="1556" y="424"/>
                    <a:pt x="1614" y="401"/>
                    <a:pt x="1658" y="377"/>
                  </a:cubicBezTo>
                  <a:cubicBezTo>
                    <a:pt x="1702" y="353"/>
                    <a:pt x="1730" y="326"/>
                    <a:pt x="1741" y="307"/>
                  </a:cubicBezTo>
                  <a:cubicBezTo>
                    <a:pt x="1744" y="302"/>
                    <a:pt x="1745" y="297"/>
                    <a:pt x="1747" y="294"/>
                  </a:cubicBezTo>
                  <a:cubicBezTo>
                    <a:pt x="1747" y="290"/>
                    <a:pt x="1748" y="289"/>
                    <a:pt x="1749" y="285"/>
                  </a:cubicBezTo>
                  <a:cubicBezTo>
                    <a:pt x="1749" y="281"/>
                    <a:pt x="1749" y="278"/>
                    <a:pt x="1749" y="276"/>
                  </a:cubicBezTo>
                  <a:cubicBezTo>
                    <a:pt x="1749" y="276"/>
                    <a:pt x="1751" y="265"/>
                    <a:pt x="1740" y="246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5" name="Freeform 535"/>
            <p:cNvSpPr>
              <a:spLocks noChangeArrowheads="1"/>
            </p:cNvSpPr>
            <p:nvPr/>
          </p:nvSpPr>
          <p:spPr bwMode="auto">
            <a:xfrm>
              <a:off x="6962775" y="1355725"/>
              <a:ext cx="585788" cy="85725"/>
            </a:xfrm>
            <a:custGeom>
              <a:avLst/>
              <a:gdLst>
                <a:gd name="T0" fmla="*/ 1790 w 1791"/>
                <a:gd name="T1" fmla="*/ 2 h 263"/>
                <a:gd name="T2" fmla="*/ 1790 w 1791"/>
                <a:gd name="T3" fmla="*/ 7 h 263"/>
                <a:gd name="T4" fmla="*/ 1789 w 1791"/>
                <a:gd name="T5" fmla="*/ 16 h 263"/>
                <a:gd name="T6" fmla="*/ 1786 w 1791"/>
                <a:gd name="T7" fmla="*/ 28 h 263"/>
                <a:gd name="T8" fmla="*/ 1746 w 1791"/>
                <a:gd name="T9" fmla="*/ 86 h 263"/>
                <a:gd name="T10" fmla="*/ 1547 w 1791"/>
                <a:gd name="T11" fmla="*/ 183 h 263"/>
                <a:gd name="T12" fmla="*/ 1245 w 1791"/>
                <a:gd name="T13" fmla="*/ 242 h 263"/>
                <a:gd name="T14" fmla="*/ 895 w 1791"/>
                <a:gd name="T15" fmla="*/ 261 h 263"/>
                <a:gd name="T16" fmla="*/ 544 w 1791"/>
                <a:gd name="T17" fmla="*/ 242 h 263"/>
                <a:gd name="T18" fmla="*/ 243 w 1791"/>
                <a:gd name="T19" fmla="*/ 183 h 263"/>
                <a:gd name="T20" fmla="*/ 43 w 1791"/>
                <a:gd name="T21" fmla="*/ 86 h 263"/>
                <a:gd name="T22" fmla="*/ 4 w 1791"/>
                <a:gd name="T23" fmla="*/ 28 h 263"/>
                <a:gd name="T24" fmla="*/ 0 w 1791"/>
                <a:gd name="T25" fmla="*/ 8 h 263"/>
                <a:gd name="T26" fmla="*/ 0 w 1791"/>
                <a:gd name="T27" fmla="*/ 1 h 263"/>
                <a:gd name="T28" fmla="*/ 41 w 1791"/>
                <a:gd name="T29" fmla="*/ 1 h 263"/>
                <a:gd name="T30" fmla="*/ 41 w 1791"/>
                <a:gd name="T31" fmla="*/ 5 h 263"/>
                <a:gd name="T32" fmla="*/ 43 w 1791"/>
                <a:gd name="T33" fmla="*/ 16 h 263"/>
                <a:gd name="T34" fmla="*/ 69 w 1791"/>
                <a:gd name="T35" fmla="*/ 59 h 263"/>
                <a:gd name="T36" fmla="*/ 252 w 1791"/>
                <a:gd name="T37" fmla="*/ 155 h 263"/>
                <a:gd name="T38" fmla="*/ 547 w 1791"/>
                <a:gd name="T39" fmla="*/ 218 h 263"/>
                <a:gd name="T40" fmla="*/ 895 w 1791"/>
                <a:gd name="T41" fmla="*/ 240 h 263"/>
                <a:gd name="T42" fmla="*/ 1242 w 1791"/>
                <a:gd name="T43" fmla="*/ 219 h 263"/>
                <a:gd name="T44" fmla="*/ 1538 w 1791"/>
                <a:gd name="T45" fmla="*/ 155 h 263"/>
                <a:gd name="T46" fmla="*/ 1720 w 1791"/>
                <a:gd name="T47" fmla="*/ 59 h 263"/>
                <a:gd name="T48" fmla="*/ 1747 w 1791"/>
                <a:gd name="T49" fmla="*/ 16 h 263"/>
                <a:gd name="T50" fmla="*/ 1748 w 1791"/>
                <a:gd name="T51" fmla="*/ 10 h 263"/>
                <a:gd name="T52" fmla="*/ 1748 w 1791"/>
                <a:gd name="T53" fmla="*/ 6 h 263"/>
                <a:gd name="T54" fmla="*/ 1749 w 1791"/>
                <a:gd name="T55" fmla="*/ 0 h 263"/>
                <a:gd name="T56" fmla="*/ 1790 w 1791"/>
                <a:gd name="T57" fmla="*/ 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91" h="263">
                  <a:moveTo>
                    <a:pt x="1790" y="2"/>
                  </a:moveTo>
                  <a:cubicBezTo>
                    <a:pt x="1790" y="2"/>
                    <a:pt x="1790" y="4"/>
                    <a:pt x="1790" y="7"/>
                  </a:cubicBezTo>
                  <a:cubicBezTo>
                    <a:pt x="1790" y="9"/>
                    <a:pt x="1789" y="13"/>
                    <a:pt x="1789" y="16"/>
                  </a:cubicBezTo>
                  <a:cubicBezTo>
                    <a:pt x="1788" y="20"/>
                    <a:pt x="1787" y="24"/>
                    <a:pt x="1786" y="28"/>
                  </a:cubicBezTo>
                  <a:cubicBezTo>
                    <a:pt x="1781" y="45"/>
                    <a:pt x="1768" y="66"/>
                    <a:pt x="1746" y="86"/>
                  </a:cubicBezTo>
                  <a:cubicBezTo>
                    <a:pt x="1704" y="125"/>
                    <a:pt x="1633" y="157"/>
                    <a:pt x="1547" y="183"/>
                  </a:cubicBezTo>
                  <a:cubicBezTo>
                    <a:pt x="1460" y="209"/>
                    <a:pt x="1357" y="229"/>
                    <a:pt x="1245" y="242"/>
                  </a:cubicBezTo>
                  <a:cubicBezTo>
                    <a:pt x="1134" y="255"/>
                    <a:pt x="1014" y="261"/>
                    <a:pt x="895" y="261"/>
                  </a:cubicBezTo>
                  <a:cubicBezTo>
                    <a:pt x="775" y="262"/>
                    <a:pt x="656" y="255"/>
                    <a:pt x="544" y="242"/>
                  </a:cubicBezTo>
                  <a:cubicBezTo>
                    <a:pt x="433" y="228"/>
                    <a:pt x="330" y="210"/>
                    <a:pt x="243" y="183"/>
                  </a:cubicBezTo>
                  <a:cubicBezTo>
                    <a:pt x="156" y="157"/>
                    <a:pt x="85" y="125"/>
                    <a:pt x="43" y="86"/>
                  </a:cubicBezTo>
                  <a:cubicBezTo>
                    <a:pt x="22" y="66"/>
                    <a:pt x="9" y="45"/>
                    <a:pt x="4" y="28"/>
                  </a:cubicBezTo>
                  <a:cubicBezTo>
                    <a:pt x="1" y="19"/>
                    <a:pt x="0" y="13"/>
                    <a:pt x="0" y="8"/>
                  </a:cubicBezTo>
                  <a:cubicBezTo>
                    <a:pt x="0" y="3"/>
                    <a:pt x="0" y="1"/>
                    <a:pt x="0" y="1"/>
                  </a:cubicBezTo>
                  <a:lnTo>
                    <a:pt x="41" y="1"/>
                  </a:lnTo>
                  <a:cubicBezTo>
                    <a:pt x="41" y="1"/>
                    <a:pt x="41" y="2"/>
                    <a:pt x="41" y="5"/>
                  </a:cubicBezTo>
                  <a:cubicBezTo>
                    <a:pt x="41" y="7"/>
                    <a:pt x="42" y="11"/>
                    <a:pt x="43" y="16"/>
                  </a:cubicBezTo>
                  <a:cubicBezTo>
                    <a:pt x="45" y="26"/>
                    <a:pt x="53" y="42"/>
                    <a:pt x="69" y="59"/>
                  </a:cubicBezTo>
                  <a:cubicBezTo>
                    <a:pt x="102" y="92"/>
                    <a:pt x="168" y="128"/>
                    <a:pt x="252" y="155"/>
                  </a:cubicBezTo>
                  <a:cubicBezTo>
                    <a:pt x="336" y="182"/>
                    <a:pt x="437" y="204"/>
                    <a:pt x="547" y="218"/>
                  </a:cubicBezTo>
                  <a:cubicBezTo>
                    <a:pt x="658" y="233"/>
                    <a:pt x="776" y="240"/>
                    <a:pt x="895" y="240"/>
                  </a:cubicBezTo>
                  <a:cubicBezTo>
                    <a:pt x="1014" y="240"/>
                    <a:pt x="1132" y="233"/>
                    <a:pt x="1242" y="219"/>
                  </a:cubicBezTo>
                  <a:cubicBezTo>
                    <a:pt x="1353" y="204"/>
                    <a:pt x="1454" y="182"/>
                    <a:pt x="1538" y="155"/>
                  </a:cubicBezTo>
                  <a:cubicBezTo>
                    <a:pt x="1621" y="127"/>
                    <a:pt x="1687" y="92"/>
                    <a:pt x="1720" y="59"/>
                  </a:cubicBezTo>
                  <a:cubicBezTo>
                    <a:pt x="1737" y="42"/>
                    <a:pt x="1744" y="26"/>
                    <a:pt x="1747" y="16"/>
                  </a:cubicBezTo>
                  <a:cubicBezTo>
                    <a:pt x="1748" y="14"/>
                    <a:pt x="1748" y="12"/>
                    <a:pt x="1748" y="10"/>
                  </a:cubicBezTo>
                  <a:cubicBezTo>
                    <a:pt x="1748" y="8"/>
                    <a:pt x="1748" y="7"/>
                    <a:pt x="1748" y="6"/>
                  </a:cubicBezTo>
                  <a:cubicBezTo>
                    <a:pt x="1749" y="2"/>
                    <a:pt x="1749" y="0"/>
                    <a:pt x="1749" y="0"/>
                  </a:cubicBezTo>
                  <a:lnTo>
                    <a:pt x="1790" y="2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6" name="Freeform 536"/>
            <p:cNvSpPr>
              <a:spLocks noChangeArrowheads="1"/>
            </p:cNvSpPr>
            <p:nvPr/>
          </p:nvSpPr>
          <p:spPr bwMode="auto">
            <a:xfrm>
              <a:off x="6962775" y="1397000"/>
              <a:ext cx="585788" cy="87313"/>
            </a:xfrm>
            <a:custGeom>
              <a:avLst/>
              <a:gdLst>
                <a:gd name="T0" fmla="*/ 1790 w 1791"/>
                <a:gd name="T1" fmla="*/ 2 h 263"/>
                <a:gd name="T2" fmla="*/ 1790 w 1791"/>
                <a:gd name="T3" fmla="*/ 7 h 263"/>
                <a:gd name="T4" fmla="*/ 1789 w 1791"/>
                <a:gd name="T5" fmla="*/ 16 h 263"/>
                <a:gd name="T6" fmla="*/ 1786 w 1791"/>
                <a:gd name="T7" fmla="*/ 28 h 263"/>
                <a:gd name="T8" fmla="*/ 1746 w 1791"/>
                <a:gd name="T9" fmla="*/ 85 h 263"/>
                <a:gd name="T10" fmla="*/ 1547 w 1791"/>
                <a:gd name="T11" fmla="*/ 183 h 263"/>
                <a:gd name="T12" fmla="*/ 1245 w 1791"/>
                <a:gd name="T13" fmla="*/ 242 h 263"/>
                <a:gd name="T14" fmla="*/ 895 w 1791"/>
                <a:gd name="T15" fmla="*/ 261 h 263"/>
                <a:gd name="T16" fmla="*/ 544 w 1791"/>
                <a:gd name="T17" fmla="*/ 242 h 263"/>
                <a:gd name="T18" fmla="*/ 243 w 1791"/>
                <a:gd name="T19" fmla="*/ 183 h 263"/>
                <a:gd name="T20" fmla="*/ 43 w 1791"/>
                <a:gd name="T21" fmla="*/ 86 h 263"/>
                <a:gd name="T22" fmla="*/ 4 w 1791"/>
                <a:gd name="T23" fmla="*/ 28 h 263"/>
                <a:gd name="T24" fmla="*/ 0 w 1791"/>
                <a:gd name="T25" fmla="*/ 8 h 263"/>
                <a:gd name="T26" fmla="*/ 0 w 1791"/>
                <a:gd name="T27" fmla="*/ 1 h 263"/>
                <a:gd name="T28" fmla="*/ 41 w 1791"/>
                <a:gd name="T29" fmla="*/ 1 h 263"/>
                <a:gd name="T30" fmla="*/ 41 w 1791"/>
                <a:gd name="T31" fmla="*/ 5 h 263"/>
                <a:gd name="T32" fmla="*/ 43 w 1791"/>
                <a:gd name="T33" fmla="*/ 16 h 263"/>
                <a:gd name="T34" fmla="*/ 69 w 1791"/>
                <a:gd name="T35" fmla="*/ 58 h 263"/>
                <a:gd name="T36" fmla="*/ 252 w 1791"/>
                <a:gd name="T37" fmla="*/ 155 h 263"/>
                <a:gd name="T38" fmla="*/ 547 w 1791"/>
                <a:gd name="T39" fmla="*/ 218 h 263"/>
                <a:gd name="T40" fmla="*/ 895 w 1791"/>
                <a:gd name="T41" fmla="*/ 240 h 263"/>
                <a:gd name="T42" fmla="*/ 1242 w 1791"/>
                <a:gd name="T43" fmla="*/ 218 h 263"/>
                <a:gd name="T44" fmla="*/ 1538 w 1791"/>
                <a:gd name="T45" fmla="*/ 155 h 263"/>
                <a:gd name="T46" fmla="*/ 1720 w 1791"/>
                <a:gd name="T47" fmla="*/ 58 h 263"/>
                <a:gd name="T48" fmla="*/ 1747 w 1791"/>
                <a:gd name="T49" fmla="*/ 16 h 263"/>
                <a:gd name="T50" fmla="*/ 1748 w 1791"/>
                <a:gd name="T51" fmla="*/ 10 h 263"/>
                <a:gd name="T52" fmla="*/ 1748 w 1791"/>
                <a:gd name="T53" fmla="*/ 5 h 263"/>
                <a:gd name="T54" fmla="*/ 1749 w 1791"/>
                <a:gd name="T55" fmla="*/ 0 h 263"/>
                <a:gd name="T56" fmla="*/ 1790 w 1791"/>
                <a:gd name="T57" fmla="*/ 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91" h="263">
                  <a:moveTo>
                    <a:pt x="1790" y="2"/>
                  </a:moveTo>
                  <a:cubicBezTo>
                    <a:pt x="1790" y="2"/>
                    <a:pt x="1790" y="4"/>
                    <a:pt x="1790" y="7"/>
                  </a:cubicBezTo>
                  <a:cubicBezTo>
                    <a:pt x="1790" y="9"/>
                    <a:pt x="1789" y="13"/>
                    <a:pt x="1789" y="16"/>
                  </a:cubicBezTo>
                  <a:cubicBezTo>
                    <a:pt x="1788" y="20"/>
                    <a:pt x="1787" y="23"/>
                    <a:pt x="1786" y="28"/>
                  </a:cubicBezTo>
                  <a:cubicBezTo>
                    <a:pt x="1781" y="45"/>
                    <a:pt x="1768" y="66"/>
                    <a:pt x="1746" y="85"/>
                  </a:cubicBezTo>
                  <a:cubicBezTo>
                    <a:pt x="1704" y="125"/>
                    <a:pt x="1633" y="157"/>
                    <a:pt x="1547" y="183"/>
                  </a:cubicBezTo>
                  <a:cubicBezTo>
                    <a:pt x="1460" y="209"/>
                    <a:pt x="1357" y="229"/>
                    <a:pt x="1245" y="242"/>
                  </a:cubicBezTo>
                  <a:cubicBezTo>
                    <a:pt x="1134" y="255"/>
                    <a:pt x="1014" y="261"/>
                    <a:pt x="895" y="261"/>
                  </a:cubicBezTo>
                  <a:cubicBezTo>
                    <a:pt x="775" y="262"/>
                    <a:pt x="656" y="255"/>
                    <a:pt x="544" y="242"/>
                  </a:cubicBezTo>
                  <a:cubicBezTo>
                    <a:pt x="433" y="228"/>
                    <a:pt x="330" y="209"/>
                    <a:pt x="243" y="183"/>
                  </a:cubicBezTo>
                  <a:cubicBezTo>
                    <a:pt x="156" y="157"/>
                    <a:pt x="85" y="125"/>
                    <a:pt x="43" y="86"/>
                  </a:cubicBezTo>
                  <a:cubicBezTo>
                    <a:pt x="22" y="66"/>
                    <a:pt x="9" y="45"/>
                    <a:pt x="4" y="28"/>
                  </a:cubicBezTo>
                  <a:cubicBezTo>
                    <a:pt x="1" y="19"/>
                    <a:pt x="0" y="12"/>
                    <a:pt x="0" y="8"/>
                  </a:cubicBezTo>
                  <a:cubicBezTo>
                    <a:pt x="0" y="3"/>
                    <a:pt x="0" y="1"/>
                    <a:pt x="0" y="1"/>
                  </a:cubicBezTo>
                  <a:lnTo>
                    <a:pt x="41" y="1"/>
                  </a:lnTo>
                  <a:cubicBezTo>
                    <a:pt x="41" y="1"/>
                    <a:pt x="41" y="2"/>
                    <a:pt x="41" y="5"/>
                  </a:cubicBezTo>
                  <a:cubicBezTo>
                    <a:pt x="41" y="7"/>
                    <a:pt x="42" y="11"/>
                    <a:pt x="43" y="16"/>
                  </a:cubicBezTo>
                  <a:cubicBezTo>
                    <a:pt x="45" y="26"/>
                    <a:pt x="53" y="42"/>
                    <a:pt x="69" y="58"/>
                  </a:cubicBezTo>
                  <a:cubicBezTo>
                    <a:pt x="102" y="92"/>
                    <a:pt x="168" y="128"/>
                    <a:pt x="252" y="155"/>
                  </a:cubicBezTo>
                  <a:cubicBezTo>
                    <a:pt x="336" y="182"/>
                    <a:pt x="437" y="204"/>
                    <a:pt x="547" y="218"/>
                  </a:cubicBezTo>
                  <a:cubicBezTo>
                    <a:pt x="658" y="233"/>
                    <a:pt x="776" y="240"/>
                    <a:pt x="895" y="240"/>
                  </a:cubicBezTo>
                  <a:cubicBezTo>
                    <a:pt x="1014" y="240"/>
                    <a:pt x="1132" y="233"/>
                    <a:pt x="1242" y="218"/>
                  </a:cubicBezTo>
                  <a:cubicBezTo>
                    <a:pt x="1353" y="204"/>
                    <a:pt x="1454" y="182"/>
                    <a:pt x="1538" y="155"/>
                  </a:cubicBezTo>
                  <a:cubicBezTo>
                    <a:pt x="1621" y="127"/>
                    <a:pt x="1687" y="92"/>
                    <a:pt x="1720" y="58"/>
                  </a:cubicBezTo>
                  <a:cubicBezTo>
                    <a:pt x="1737" y="42"/>
                    <a:pt x="1744" y="26"/>
                    <a:pt x="1747" y="16"/>
                  </a:cubicBezTo>
                  <a:cubicBezTo>
                    <a:pt x="1748" y="14"/>
                    <a:pt x="1748" y="11"/>
                    <a:pt x="1748" y="10"/>
                  </a:cubicBezTo>
                  <a:cubicBezTo>
                    <a:pt x="1748" y="8"/>
                    <a:pt x="1748" y="7"/>
                    <a:pt x="1748" y="5"/>
                  </a:cubicBezTo>
                  <a:cubicBezTo>
                    <a:pt x="1749" y="2"/>
                    <a:pt x="1749" y="0"/>
                    <a:pt x="1749" y="0"/>
                  </a:cubicBezTo>
                  <a:lnTo>
                    <a:pt x="1790" y="2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7" name="Freeform 537"/>
            <p:cNvSpPr>
              <a:spLocks noChangeArrowheads="1"/>
            </p:cNvSpPr>
            <p:nvPr/>
          </p:nvSpPr>
          <p:spPr bwMode="auto">
            <a:xfrm>
              <a:off x="6962775" y="1560513"/>
              <a:ext cx="585788" cy="84137"/>
            </a:xfrm>
            <a:custGeom>
              <a:avLst/>
              <a:gdLst>
                <a:gd name="T0" fmla="*/ 1790 w 1791"/>
                <a:gd name="T1" fmla="*/ 2 h 262"/>
                <a:gd name="T2" fmla="*/ 1790 w 1791"/>
                <a:gd name="T3" fmla="*/ 7 h 262"/>
                <a:gd name="T4" fmla="*/ 1789 w 1791"/>
                <a:gd name="T5" fmla="*/ 16 h 262"/>
                <a:gd name="T6" fmla="*/ 1786 w 1791"/>
                <a:gd name="T7" fmla="*/ 27 h 262"/>
                <a:gd name="T8" fmla="*/ 1746 w 1791"/>
                <a:gd name="T9" fmla="*/ 85 h 262"/>
                <a:gd name="T10" fmla="*/ 1547 w 1791"/>
                <a:gd name="T11" fmla="*/ 183 h 262"/>
                <a:gd name="T12" fmla="*/ 1245 w 1791"/>
                <a:gd name="T13" fmla="*/ 241 h 262"/>
                <a:gd name="T14" fmla="*/ 895 w 1791"/>
                <a:gd name="T15" fmla="*/ 261 h 262"/>
                <a:gd name="T16" fmla="*/ 544 w 1791"/>
                <a:gd name="T17" fmla="*/ 241 h 262"/>
                <a:gd name="T18" fmla="*/ 243 w 1791"/>
                <a:gd name="T19" fmla="*/ 183 h 262"/>
                <a:gd name="T20" fmla="*/ 43 w 1791"/>
                <a:gd name="T21" fmla="*/ 85 h 262"/>
                <a:gd name="T22" fmla="*/ 4 w 1791"/>
                <a:gd name="T23" fmla="*/ 27 h 262"/>
                <a:gd name="T24" fmla="*/ 0 w 1791"/>
                <a:gd name="T25" fmla="*/ 8 h 262"/>
                <a:gd name="T26" fmla="*/ 0 w 1791"/>
                <a:gd name="T27" fmla="*/ 1 h 262"/>
                <a:gd name="T28" fmla="*/ 41 w 1791"/>
                <a:gd name="T29" fmla="*/ 1 h 262"/>
                <a:gd name="T30" fmla="*/ 41 w 1791"/>
                <a:gd name="T31" fmla="*/ 5 h 262"/>
                <a:gd name="T32" fmla="*/ 43 w 1791"/>
                <a:gd name="T33" fmla="*/ 16 h 262"/>
                <a:gd name="T34" fmla="*/ 69 w 1791"/>
                <a:gd name="T35" fmla="*/ 58 h 262"/>
                <a:gd name="T36" fmla="*/ 252 w 1791"/>
                <a:gd name="T37" fmla="*/ 154 h 262"/>
                <a:gd name="T38" fmla="*/ 547 w 1791"/>
                <a:gd name="T39" fmla="*/ 218 h 262"/>
                <a:gd name="T40" fmla="*/ 895 w 1791"/>
                <a:gd name="T41" fmla="*/ 240 h 262"/>
                <a:gd name="T42" fmla="*/ 1242 w 1791"/>
                <a:gd name="T43" fmla="*/ 218 h 262"/>
                <a:gd name="T44" fmla="*/ 1538 w 1791"/>
                <a:gd name="T45" fmla="*/ 154 h 262"/>
                <a:gd name="T46" fmla="*/ 1720 w 1791"/>
                <a:gd name="T47" fmla="*/ 58 h 262"/>
                <a:gd name="T48" fmla="*/ 1747 w 1791"/>
                <a:gd name="T49" fmla="*/ 16 h 262"/>
                <a:gd name="T50" fmla="*/ 1748 w 1791"/>
                <a:gd name="T51" fmla="*/ 9 h 262"/>
                <a:gd name="T52" fmla="*/ 1748 w 1791"/>
                <a:gd name="T53" fmla="*/ 5 h 262"/>
                <a:gd name="T54" fmla="*/ 1749 w 1791"/>
                <a:gd name="T55" fmla="*/ 0 h 262"/>
                <a:gd name="T56" fmla="*/ 1790 w 1791"/>
                <a:gd name="T57" fmla="*/ 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91" h="262">
                  <a:moveTo>
                    <a:pt x="1790" y="2"/>
                  </a:moveTo>
                  <a:cubicBezTo>
                    <a:pt x="1790" y="2"/>
                    <a:pt x="1790" y="3"/>
                    <a:pt x="1790" y="7"/>
                  </a:cubicBezTo>
                  <a:cubicBezTo>
                    <a:pt x="1790" y="9"/>
                    <a:pt x="1789" y="12"/>
                    <a:pt x="1789" y="16"/>
                  </a:cubicBezTo>
                  <a:cubicBezTo>
                    <a:pt x="1788" y="19"/>
                    <a:pt x="1787" y="23"/>
                    <a:pt x="1786" y="27"/>
                  </a:cubicBezTo>
                  <a:cubicBezTo>
                    <a:pt x="1781" y="44"/>
                    <a:pt x="1768" y="66"/>
                    <a:pt x="1746" y="85"/>
                  </a:cubicBezTo>
                  <a:cubicBezTo>
                    <a:pt x="1704" y="125"/>
                    <a:pt x="1633" y="157"/>
                    <a:pt x="1547" y="183"/>
                  </a:cubicBezTo>
                  <a:cubicBezTo>
                    <a:pt x="1460" y="209"/>
                    <a:pt x="1357" y="228"/>
                    <a:pt x="1245" y="241"/>
                  </a:cubicBezTo>
                  <a:cubicBezTo>
                    <a:pt x="1134" y="254"/>
                    <a:pt x="1014" y="261"/>
                    <a:pt x="895" y="261"/>
                  </a:cubicBezTo>
                  <a:cubicBezTo>
                    <a:pt x="775" y="261"/>
                    <a:pt x="656" y="255"/>
                    <a:pt x="544" y="241"/>
                  </a:cubicBezTo>
                  <a:cubicBezTo>
                    <a:pt x="433" y="228"/>
                    <a:pt x="330" y="209"/>
                    <a:pt x="243" y="183"/>
                  </a:cubicBezTo>
                  <a:cubicBezTo>
                    <a:pt x="156" y="156"/>
                    <a:pt x="85" y="125"/>
                    <a:pt x="43" y="85"/>
                  </a:cubicBezTo>
                  <a:cubicBezTo>
                    <a:pt x="22" y="66"/>
                    <a:pt x="9" y="44"/>
                    <a:pt x="4" y="27"/>
                  </a:cubicBezTo>
                  <a:cubicBezTo>
                    <a:pt x="1" y="19"/>
                    <a:pt x="0" y="12"/>
                    <a:pt x="0" y="8"/>
                  </a:cubicBezTo>
                  <a:cubicBezTo>
                    <a:pt x="0" y="3"/>
                    <a:pt x="0" y="1"/>
                    <a:pt x="0" y="1"/>
                  </a:cubicBezTo>
                  <a:lnTo>
                    <a:pt x="41" y="1"/>
                  </a:lnTo>
                  <a:cubicBezTo>
                    <a:pt x="41" y="1"/>
                    <a:pt x="41" y="2"/>
                    <a:pt x="41" y="5"/>
                  </a:cubicBezTo>
                  <a:cubicBezTo>
                    <a:pt x="41" y="7"/>
                    <a:pt x="42" y="11"/>
                    <a:pt x="43" y="16"/>
                  </a:cubicBezTo>
                  <a:cubicBezTo>
                    <a:pt x="45" y="26"/>
                    <a:pt x="53" y="42"/>
                    <a:pt x="69" y="58"/>
                  </a:cubicBezTo>
                  <a:cubicBezTo>
                    <a:pt x="102" y="92"/>
                    <a:pt x="168" y="127"/>
                    <a:pt x="252" y="154"/>
                  </a:cubicBezTo>
                  <a:cubicBezTo>
                    <a:pt x="336" y="181"/>
                    <a:pt x="437" y="204"/>
                    <a:pt x="547" y="218"/>
                  </a:cubicBezTo>
                  <a:cubicBezTo>
                    <a:pt x="658" y="232"/>
                    <a:pt x="776" y="240"/>
                    <a:pt x="895" y="240"/>
                  </a:cubicBezTo>
                  <a:cubicBezTo>
                    <a:pt x="1014" y="240"/>
                    <a:pt x="1132" y="233"/>
                    <a:pt x="1242" y="218"/>
                  </a:cubicBezTo>
                  <a:cubicBezTo>
                    <a:pt x="1353" y="204"/>
                    <a:pt x="1454" y="182"/>
                    <a:pt x="1538" y="154"/>
                  </a:cubicBezTo>
                  <a:cubicBezTo>
                    <a:pt x="1621" y="127"/>
                    <a:pt x="1687" y="92"/>
                    <a:pt x="1720" y="58"/>
                  </a:cubicBezTo>
                  <a:cubicBezTo>
                    <a:pt x="1737" y="42"/>
                    <a:pt x="1744" y="26"/>
                    <a:pt x="1747" y="16"/>
                  </a:cubicBezTo>
                  <a:cubicBezTo>
                    <a:pt x="1748" y="14"/>
                    <a:pt x="1748" y="11"/>
                    <a:pt x="1748" y="9"/>
                  </a:cubicBezTo>
                  <a:cubicBezTo>
                    <a:pt x="1748" y="8"/>
                    <a:pt x="1748" y="7"/>
                    <a:pt x="1748" y="5"/>
                  </a:cubicBezTo>
                  <a:cubicBezTo>
                    <a:pt x="1749" y="2"/>
                    <a:pt x="1749" y="0"/>
                    <a:pt x="1749" y="0"/>
                  </a:cubicBezTo>
                  <a:lnTo>
                    <a:pt x="1790" y="2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8" name="Freeform 538"/>
            <p:cNvSpPr>
              <a:spLocks noChangeArrowheads="1"/>
            </p:cNvSpPr>
            <p:nvPr/>
          </p:nvSpPr>
          <p:spPr bwMode="auto">
            <a:xfrm>
              <a:off x="6962775" y="1600200"/>
              <a:ext cx="585788" cy="85725"/>
            </a:xfrm>
            <a:custGeom>
              <a:avLst/>
              <a:gdLst>
                <a:gd name="T0" fmla="*/ 1790 w 1791"/>
                <a:gd name="T1" fmla="*/ 1 h 262"/>
                <a:gd name="T2" fmla="*/ 1790 w 1791"/>
                <a:gd name="T3" fmla="*/ 7 h 262"/>
                <a:gd name="T4" fmla="*/ 1789 w 1791"/>
                <a:gd name="T5" fmla="*/ 16 h 262"/>
                <a:gd name="T6" fmla="*/ 1786 w 1791"/>
                <a:gd name="T7" fmla="*/ 27 h 262"/>
                <a:gd name="T8" fmla="*/ 1746 w 1791"/>
                <a:gd name="T9" fmla="*/ 85 h 262"/>
                <a:gd name="T10" fmla="*/ 1547 w 1791"/>
                <a:gd name="T11" fmla="*/ 183 h 262"/>
                <a:gd name="T12" fmla="*/ 1245 w 1791"/>
                <a:gd name="T13" fmla="*/ 241 h 262"/>
                <a:gd name="T14" fmla="*/ 895 w 1791"/>
                <a:gd name="T15" fmla="*/ 261 h 262"/>
                <a:gd name="T16" fmla="*/ 544 w 1791"/>
                <a:gd name="T17" fmla="*/ 241 h 262"/>
                <a:gd name="T18" fmla="*/ 243 w 1791"/>
                <a:gd name="T19" fmla="*/ 183 h 262"/>
                <a:gd name="T20" fmla="*/ 43 w 1791"/>
                <a:gd name="T21" fmla="*/ 85 h 262"/>
                <a:gd name="T22" fmla="*/ 4 w 1791"/>
                <a:gd name="T23" fmla="*/ 27 h 262"/>
                <a:gd name="T24" fmla="*/ 0 w 1791"/>
                <a:gd name="T25" fmla="*/ 8 h 262"/>
                <a:gd name="T26" fmla="*/ 0 w 1791"/>
                <a:gd name="T27" fmla="*/ 1 h 262"/>
                <a:gd name="T28" fmla="*/ 41 w 1791"/>
                <a:gd name="T29" fmla="*/ 1 h 262"/>
                <a:gd name="T30" fmla="*/ 41 w 1791"/>
                <a:gd name="T31" fmla="*/ 4 h 262"/>
                <a:gd name="T32" fmla="*/ 43 w 1791"/>
                <a:gd name="T33" fmla="*/ 16 h 262"/>
                <a:gd name="T34" fmla="*/ 69 w 1791"/>
                <a:gd name="T35" fmla="*/ 58 h 262"/>
                <a:gd name="T36" fmla="*/ 252 w 1791"/>
                <a:gd name="T37" fmla="*/ 154 h 262"/>
                <a:gd name="T38" fmla="*/ 547 w 1791"/>
                <a:gd name="T39" fmla="*/ 218 h 262"/>
                <a:gd name="T40" fmla="*/ 895 w 1791"/>
                <a:gd name="T41" fmla="*/ 240 h 262"/>
                <a:gd name="T42" fmla="*/ 1242 w 1791"/>
                <a:gd name="T43" fmla="*/ 218 h 262"/>
                <a:gd name="T44" fmla="*/ 1538 w 1791"/>
                <a:gd name="T45" fmla="*/ 154 h 262"/>
                <a:gd name="T46" fmla="*/ 1720 w 1791"/>
                <a:gd name="T47" fmla="*/ 58 h 262"/>
                <a:gd name="T48" fmla="*/ 1747 w 1791"/>
                <a:gd name="T49" fmla="*/ 16 h 262"/>
                <a:gd name="T50" fmla="*/ 1748 w 1791"/>
                <a:gd name="T51" fmla="*/ 9 h 262"/>
                <a:gd name="T52" fmla="*/ 1748 w 1791"/>
                <a:gd name="T53" fmla="*/ 5 h 262"/>
                <a:gd name="T54" fmla="*/ 1749 w 1791"/>
                <a:gd name="T55" fmla="*/ 0 h 262"/>
                <a:gd name="T56" fmla="*/ 1790 w 1791"/>
                <a:gd name="T57" fmla="*/ 1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91" h="262">
                  <a:moveTo>
                    <a:pt x="1790" y="1"/>
                  </a:moveTo>
                  <a:cubicBezTo>
                    <a:pt x="1790" y="1"/>
                    <a:pt x="1790" y="3"/>
                    <a:pt x="1790" y="7"/>
                  </a:cubicBezTo>
                  <a:cubicBezTo>
                    <a:pt x="1790" y="9"/>
                    <a:pt x="1789" y="12"/>
                    <a:pt x="1789" y="16"/>
                  </a:cubicBezTo>
                  <a:cubicBezTo>
                    <a:pt x="1788" y="19"/>
                    <a:pt x="1787" y="23"/>
                    <a:pt x="1786" y="27"/>
                  </a:cubicBezTo>
                  <a:cubicBezTo>
                    <a:pt x="1781" y="44"/>
                    <a:pt x="1768" y="66"/>
                    <a:pt x="1746" y="85"/>
                  </a:cubicBezTo>
                  <a:cubicBezTo>
                    <a:pt x="1704" y="125"/>
                    <a:pt x="1633" y="157"/>
                    <a:pt x="1547" y="183"/>
                  </a:cubicBezTo>
                  <a:cubicBezTo>
                    <a:pt x="1460" y="208"/>
                    <a:pt x="1357" y="228"/>
                    <a:pt x="1245" y="241"/>
                  </a:cubicBezTo>
                  <a:cubicBezTo>
                    <a:pt x="1134" y="254"/>
                    <a:pt x="1014" y="261"/>
                    <a:pt x="895" y="261"/>
                  </a:cubicBezTo>
                  <a:cubicBezTo>
                    <a:pt x="775" y="261"/>
                    <a:pt x="656" y="255"/>
                    <a:pt x="544" y="241"/>
                  </a:cubicBezTo>
                  <a:cubicBezTo>
                    <a:pt x="433" y="228"/>
                    <a:pt x="330" y="209"/>
                    <a:pt x="243" y="183"/>
                  </a:cubicBezTo>
                  <a:cubicBezTo>
                    <a:pt x="156" y="156"/>
                    <a:pt x="85" y="125"/>
                    <a:pt x="43" y="85"/>
                  </a:cubicBezTo>
                  <a:cubicBezTo>
                    <a:pt x="22" y="66"/>
                    <a:pt x="9" y="44"/>
                    <a:pt x="4" y="27"/>
                  </a:cubicBezTo>
                  <a:cubicBezTo>
                    <a:pt x="1" y="19"/>
                    <a:pt x="0" y="12"/>
                    <a:pt x="0" y="8"/>
                  </a:cubicBezTo>
                  <a:cubicBezTo>
                    <a:pt x="0" y="3"/>
                    <a:pt x="0" y="1"/>
                    <a:pt x="0" y="1"/>
                  </a:cubicBezTo>
                  <a:lnTo>
                    <a:pt x="41" y="1"/>
                  </a:lnTo>
                  <a:cubicBezTo>
                    <a:pt x="41" y="1"/>
                    <a:pt x="41" y="2"/>
                    <a:pt x="41" y="4"/>
                  </a:cubicBezTo>
                  <a:cubicBezTo>
                    <a:pt x="41" y="7"/>
                    <a:pt x="42" y="11"/>
                    <a:pt x="43" y="16"/>
                  </a:cubicBezTo>
                  <a:cubicBezTo>
                    <a:pt x="45" y="26"/>
                    <a:pt x="53" y="41"/>
                    <a:pt x="69" y="58"/>
                  </a:cubicBezTo>
                  <a:cubicBezTo>
                    <a:pt x="102" y="92"/>
                    <a:pt x="168" y="127"/>
                    <a:pt x="252" y="154"/>
                  </a:cubicBezTo>
                  <a:cubicBezTo>
                    <a:pt x="336" y="181"/>
                    <a:pt x="437" y="204"/>
                    <a:pt x="547" y="218"/>
                  </a:cubicBezTo>
                  <a:cubicBezTo>
                    <a:pt x="658" y="232"/>
                    <a:pt x="776" y="240"/>
                    <a:pt x="895" y="240"/>
                  </a:cubicBezTo>
                  <a:cubicBezTo>
                    <a:pt x="1014" y="240"/>
                    <a:pt x="1132" y="233"/>
                    <a:pt x="1242" y="218"/>
                  </a:cubicBezTo>
                  <a:cubicBezTo>
                    <a:pt x="1353" y="204"/>
                    <a:pt x="1454" y="182"/>
                    <a:pt x="1538" y="154"/>
                  </a:cubicBezTo>
                  <a:cubicBezTo>
                    <a:pt x="1621" y="127"/>
                    <a:pt x="1687" y="92"/>
                    <a:pt x="1720" y="58"/>
                  </a:cubicBezTo>
                  <a:cubicBezTo>
                    <a:pt x="1737" y="41"/>
                    <a:pt x="1744" y="26"/>
                    <a:pt x="1747" y="16"/>
                  </a:cubicBezTo>
                  <a:cubicBezTo>
                    <a:pt x="1748" y="13"/>
                    <a:pt x="1748" y="11"/>
                    <a:pt x="1748" y="9"/>
                  </a:cubicBezTo>
                  <a:cubicBezTo>
                    <a:pt x="1748" y="8"/>
                    <a:pt x="1748" y="7"/>
                    <a:pt x="1748" y="5"/>
                  </a:cubicBezTo>
                  <a:cubicBezTo>
                    <a:pt x="1749" y="1"/>
                    <a:pt x="1749" y="0"/>
                    <a:pt x="1749" y="0"/>
                  </a:cubicBezTo>
                  <a:lnTo>
                    <a:pt x="1790" y="1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9" name="Freeform 539"/>
            <p:cNvSpPr>
              <a:spLocks noChangeArrowheads="1"/>
            </p:cNvSpPr>
            <p:nvPr/>
          </p:nvSpPr>
          <p:spPr bwMode="auto">
            <a:xfrm>
              <a:off x="7146925" y="1495425"/>
              <a:ext cx="49213" cy="123825"/>
            </a:xfrm>
            <a:custGeom>
              <a:avLst/>
              <a:gdLst>
                <a:gd name="T0" fmla="*/ 53 w 155"/>
                <a:gd name="T1" fmla="*/ 278 h 378"/>
                <a:gd name="T2" fmla="*/ 58 w 155"/>
                <a:gd name="T3" fmla="*/ 235 h 378"/>
                <a:gd name="T4" fmla="*/ 11 w 155"/>
                <a:gd name="T5" fmla="*/ 180 h 378"/>
                <a:gd name="T6" fmla="*/ 0 w 155"/>
                <a:gd name="T7" fmla="*/ 177 h 378"/>
                <a:gd name="T8" fmla="*/ 0 w 155"/>
                <a:gd name="T9" fmla="*/ 138 h 378"/>
                <a:gd name="T10" fmla="*/ 11 w 155"/>
                <a:gd name="T11" fmla="*/ 141 h 378"/>
                <a:gd name="T12" fmla="*/ 58 w 155"/>
                <a:gd name="T13" fmla="*/ 108 h 378"/>
                <a:gd name="T14" fmla="*/ 53 w 155"/>
                <a:gd name="T15" fmla="*/ 63 h 378"/>
                <a:gd name="T16" fmla="*/ 146 w 155"/>
                <a:gd name="T17" fmla="*/ 2 h 378"/>
                <a:gd name="T18" fmla="*/ 154 w 155"/>
                <a:gd name="T19" fmla="*/ 37 h 378"/>
                <a:gd name="T20" fmla="*/ 99 w 155"/>
                <a:gd name="T21" fmla="*/ 79 h 378"/>
                <a:gd name="T22" fmla="*/ 105 w 155"/>
                <a:gd name="T23" fmla="*/ 125 h 378"/>
                <a:gd name="T24" fmla="*/ 57 w 155"/>
                <a:gd name="T25" fmla="*/ 172 h 378"/>
                <a:gd name="T26" fmla="*/ 105 w 155"/>
                <a:gd name="T27" fmla="*/ 239 h 378"/>
                <a:gd name="T28" fmla="*/ 99 w 155"/>
                <a:gd name="T29" fmla="*/ 283 h 378"/>
                <a:gd name="T30" fmla="*/ 154 w 155"/>
                <a:gd name="T31" fmla="*/ 344 h 378"/>
                <a:gd name="T32" fmla="*/ 146 w 155"/>
                <a:gd name="T33" fmla="*/ 377 h 378"/>
                <a:gd name="T34" fmla="*/ 53 w 155"/>
                <a:gd name="T35" fmla="*/ 27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5" h="378">
                  <a:moveTo>
                    <a:pt x="53" y="278"/>
                  </a:moveTo>
                  <a:cubicBezTo>
                    <a:pt x="53" y="265"/>
                    <a:pt x="58" y="249"/>
                    <a:pt x="58" y="235"/>
                  </a:cubicBezTo>
                  <a:cubicBezTo>
                    <a:pt x="58" y="206"/>
                    <a:pt x="43" y="188"/>
                    <a:pt x="11" y="180"/>
                  </a:cubicBezTo>
                  <a:cubicBezTo>
                    <a:pt x="8" y="179"/>
                    <a:pt x="10" y="178"/>
                    <a:pt x="0" y="177"/>
                  </a:cubicBezTo>
                  <a:cubicBezTo>
                    <a:pt x="0" y="164"/>
                    <a:pt x="0" y="151"/>
                    <a:pt x="0" y="138"/>
                  </a:cubicBezTo>
                  <a:cubicBezTo>
                    <a:pt x="10" y="139"/>
                    <a:pt x="8" y="140"/>
                    <a:pt x="11" y="141"/>
                  </a:cubicBezTo>
                  <a:cubicBezTo>
                    <a:pt x="43" y="150"/>
                    <a:pt x="58" y="138"/>
                    <a:pt x="58" y="108"/>
                  </a:cubicBezTo>
                  <a:cubicBezTo>
                    <a:pt x="58" y="95"/>
                    <a:pt x="53" y="76"/>
                    <a:pt x="53" y="63"/>
                  </a:cubicBezTo>
                  <a:cubicBezTo>
                    <a:pt x="53" y="22"/>
                    <a:pt x="74" y="0"/>
                    <a:pt x="146" y="2"/>
                  </a:cubicBezTo>
                  <a:cubicBezTo>
                    <a:pt x="149" y="14"/>
                    <a:pt x="152" y="25"/>
                    <a:pt x="154" y="37"/>
                  </a:cubicBezTo>
                  <a:cubicBezTo>
                    <a:pt x="110" y="39"/>
                    <a:pt x="99" y="50"/>
                    <a:pt x="99" y="79"/>
                  </a:cubicBezTo>
                  <a:cubicBezTo>
                    <a:pt x="99" y="94"/>
                    <a:pt x="105" y="110"/>
                    <a:pt x="105" y="125"/>
                  </a:cubicBezTo>
                  <a:cubicBezTo>
                    <a:pt x="105" y="156"/>
                    <a:pt x="87" y="171"/>
                    <a:pt x="57" y="172"/>
                  </a:cubicBezTo>
                  <a:cubicBezTo>
                    <a:pt x="87" y="187"/>
                    <a:pt x="105" y="208"/>
                    <a:pt x="105" y="239"/>
                  </a:cubicBezTo>
                  <a:cubicBezTo>
                    <a:pt x="105" y="254"/>
                    <a:pt x="99" y="268"/>
                    <a:pt x="99" y="283"/>
                  </a:cubicBezTo>
                  <a:cubicBezTo>
                    <a:pt x="99" y="311"/>
                    <a:pt x="110" y="327"/>
                    <a:pt x="154" y="344"/>
                  </a:cubicBezTo>
                  <a:cubicBezTo>
                    <a:pt x="152" y="355"/>
                    <a:pt x="149" y="366"/>
                    <a:pt x="146" y="377"/>
                  </a:cubicBezTo>
                  <a:cubicBezTo>
                    <a:pt x="74" y="354"/>
                    <a:pt x="53" y="319"/>
                    <a:pt x="53" y="278"/>
                  </a:cubicBezTo>
                </a:path>
              </a:pathLst>
            </a:custGeom>
            <a:solidFill>
              <a:srgbClr val="CC2A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0" name="Freeform 540"/>
            <p:cNvSpPr>
              <a:spLocks noChangeArrowheads="1"/>
            </p:cNvSpPr>
            <p:nvPr/>
          </p:nvSpPr>
          <p:spPr bwMode="auto">
            <a:xfrm>
              <a:off x="7210425" y="1581150"/>
              <a:ext cx="20638" cy="22225"/>
            </a:xfrm>
            <a:custGeom>
              <a:avLst/>
              <a:gdLst>
                <a:gd name="T0" fmla="*/ 0 w 64"/>
                <a:gd name="T1" fmla="*/ 0 h 64"/>
                <a:gd name="T2" fmla="*/ 63 w 64"/>
                <a:gd name="T3" fmla="*/ 5 h 64"/>
                <a:gd name="T4" fmla="*/ 63 w 64"/>
                <a:gd name="T5" fmla="*/ 63 h 64"/>
                <a:gd name="T6" fmla="*/ 0 w 64"/>
                <a:gd name="T7" fmla="*/ 58 h 64"/>
                <a:gd name="T8" fmla="*/ 0 w 64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4">
                  <a:moveTo>
                    <a:pt x="0" y="0"/>
                  </a:moveTo>
                  <a:cubicBezTo>
                    <a:pt x="21" y="2"/>
                    <a:pt x="42" y="4"/>
                    <a:pt x="63" y="5"/>
                  </a:cubicBezTo>
                  <a:cubicBezTo>
                    <a:pt x="63" y="24"/>
                    <a:pt x="63" y="44"/>
                    <a:pt x="63" y="63"/>
                  </a:cubicBezTo>
                  <a:cubicBezTo>
                    <a:pt x="42" y="62"/>
                    <a:pt x="21" y="60"/>
                    <a:pt x="0" y="58"/>
                  </a:cubicBezTo>
                  <a:cubicBezTo>
                    <a:pt x="0" y="39"/>
                    <a:pt x="0" y="19"/>
                    <a:pt x="0" y="0"/>
                  </a:cubicBezTo>
                </a:path>
              </a:pathLst>
            </a:custGeom>
            <a:solidFill>
              <a:srgbClr val="CC2A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1" name="Freeform 541"/>
            <p:cNvSpPr>
              <a:spLocks noChangeArrowheads="1"/>
            </p:cNvSpPr>
            <p:nvPr/>
          </p:nvSpPr>
          <p:spPr bwMode="auto">
            <a:xfrm>
              <a:off x="7246938" y="1582738"/>
              <a:ext cx="17462" cy="20637"/>
            </a:xfrm>
            <a:custGeom>
              <a:avLst/>
              <a:gdLst>
                <a:gd name="T0" fmla="*/ 0 w 53"/>
                <a:gd name="T1" fmla="*/ 0 h 60"/>
                <a:gd name="T2" fmla="*/ 52 w 53"/>
                <a:gd name="T3" fmla="*/ 0 h 60"/>
                <a:gd name="T4" fmla="*/ 52 w 53"/>
                <a:gd name="T5" fmla="*/ 59 h 60"/>
                <a:gd name="T6" fmla="*/ 0 w 53"/>
                <a:gd name="T7" fmla="*/ 59 h 60"/>
                <a:gd name="T8" fmla="*/ 0 w 53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60">
                  <a:moveTo>
                    <a:pt x="0" y="0"/>
                  </a:moveTo>
                  <a:cubicBezTo>
                    <a:pt x="21" y="1"/>
                    <a:pt x="41" y="1"/>
                    <a:pt x="52" y="0"/>
                  </a:cubicBezTo>
                  <a:cubicBezTo>
                    <a:pt x="52" y="20"/>
                    <a:pt x="52" y="39"/>
                    <a:pt x="52" y="59"/>
                  </a:cubicBezTo>
                  <a:cubicBezTo>
                    <a:pt x="41" y="59"/>
                    <a:pt x="21" y="59"/>
                    <a:pt x="0" y="59"/>
                  </a:cubicBezTo>
                  <a:cubicBezTo>
                    <a:pt x="0" y="39"/>
                    <a:pt x="0" y="20"/>
                    <a:pt x="0" y="0"/>
                  </a:cubicBezTo>
                </a:path>
              </a:pathLst>
            </a:custGeom>
            <a:solidFill>
              <a:srgbClr val="CC2A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" name="Freeform 542"/>
            <p:cNvSpPr>
              <a:spLocks noChangeArrowheads="1"/>
            </p:cNvSpPr>
            <p:nvPr/>
          </p:nvSpPr>
          <p:spPr bwMode="auto">
            <a:xfrm>
              <a:off x="7285038" y="1581150"/>
              <a:ext cx="17462" cy="22225"/>
            </a:xfrm>
            <a:custGeom>
              <a:avLst/>
              <a:gdLst>
                <a:gd name="T0" fmla="*/ 0 w 53"/>
                <a:gd name="T1" fmla="*/ 5 h 64"/>
                <a:gd name="T2" fmla="*/ 52 w 53"/>
                <a:gd name="T3" fmla="*/ 0 h 64"/>
                <a:gd name="T4" fmla="*/ 52 w 53"/>
                <a:gd name="T5" fmla="*/ 58 h 64"/>
                <a:gd name="T6" fmla="*/ 0 w 53"/>
                <a:gd name="T7" fmla="*/ 63 h 64"/>
                <a:gd name="T8" fmla="*/ 0 w 53"/>
                <a:gd name="T9" fmla="*/ 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64">
                  <a:moveTo>
                    <a:pt x="0" y="5"/>
                  </a:moveTo>
                  <a:cubicBezTo>
                    <a:pt x="11" y="4"/>
                    <a:pt x="32" y="2"/>
                    <a:pt x="52" y="0"/>
                  </a:cubicBezTo>
                  <a:cubicBezTo>
                    <a:pt x="52" y="19"/>
                    <a:pt x="52" y="39"/>
                    <a:pt x="52" y="58"/>
                  </a:cubicBezTo>
                  <a:cubicBezTo>
                    <a:pt x="32" y="60"/>
                    <a:pt x="11" y="62"/>
                    <a:pt x="0" y="63"/>
                  </a:cubicBezTo>
                  <a:cubicBezTo>
                    <a:pt x="0" y="44"/>
                    <a:pt x="0" y="24"/>
                    <a:pt x="0" y="5"/>
                  </a:cubicBezTo>
                </a:path>
              </a:pathLst>
            </a:custGeom>
            <a:solidFill>
              <a:srgbClr val="CC2A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" name="Freeform 543"/>
            <p:cNvSpPr>
              <a:spLocks noChangeArrowheads="1"/>
            </p:cNvSpPr>
            <p:nvPr/>
          </p:nvSpPr>
          <p:spPr bwMode="auto">
            <a:xfrm>
              <a:off x="7318375" y="1495425"/>
              <a:ext cx="49213" cy="123825"/>
            </a:xfrm>
            <a:custGeom>
              <a:avLst/>
              <a:gdLst>
                <a:gd name="T0" fmla="*/ 0 w 153"/>
                <a:gd name="T1" fmla="*/ 344 h 378"/>
                <a:gd name="T2" fmla="*/ 55 w 153"/>
                <a:gd name="T3" fmla="*/ 283 h 378"/>
                <a:gd name="T4" fmla="*/ 49 w 153"/>
                <a:gd name="T5" fmla="*/ 239 h 378"/>
                <a:gd name="T6" fmla="*/ 97 w 153"/>
                <a:gd name="T7" fmla="*/ 172 h 378"/>
                <a:gd name="T8" fmla="*/ 49 w 153"/>
                <a:gd name="T9" fmla="*/ 125 h 378"/>
                <a:gd name="T10" fmla="*/ 55 w 153"/>
                <a:gd name="T11" fmla="*/ 79 h 378"/>
                <a:gd name="T12" fmla="*/ 0 w 153"/>
                <a:gd name="T13" fmla="*/ 37 h 378"/>
                <a:gd name="T14" fmla="*/ 8 w 153"/>
                <a:gd name="T15" fmla="*/ 2 h 378"/>
                <a:gd name="T16" fmla="*/ 101 w 153"/>
                <a:gd name="T17" fmla="*/ 63 h 378"/>
                <a:gd name="T18" fmla="*/ 96 w 153"/>
                <a:gd name="T19" fmla="*/ 108 h 378"/>
                <a:gd name="T20" fmla="*/ 142 w 153"/>
                <a:gd name="T21" fmla="*/ 141 h 378"/>
                <a:gd name="T22" fmla="*/ 152 w 153"/>
                <a:gd name="T23" fmla="*/ 138 h 378"/>
                <a:gd name="T24" fmla="*/ 152 w 153"/>
                <a:gd name="T25" fmla="*/ 177 h 378"/>
                <a:gd name="T26" fmla="*/ 142 w 153"/>
                <a:gd name="T27" fmla="*/ 179 h 378"/>
                <a:gd name="T28" fmla="*/ 96 w 153"/>
                <a:gd name="T29" fmla="*/ 235 h 378"/>
                <a:gd name="T30" fmla="*/ 101 w 153"/>
                <a:gd name="T31" fmla="*/ 278 h 378"/>
                <a:gd name="T32" fmla="*/ 8 w 153"/>
                <a:gd name="T33" fmla="*/ 377 h 378"/>
                <a:gd name="T34" fmla="*/ 0 w 153"/>
                <a:gd name="T35" fmla="*/ 344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3" h="378">
                  <a:moveTo>
                    <a:pt x="0" y="344"/>
                  </a:moveTo>
                  <a:cubicBezTo>
                    <a:pt x="44" y="327"/>
                    <a:pt x="55" y="312"/>
                    <a:pt x="55" y="283"/>
                  </a:cubicBezTo>
                  <a:cubicBezTo>
                    <a:pt x="55" y="268"/>
                    <a:pt x="49" y="254"/>
                    <a:pt x="49" y="239"/>
                  </a:cubicBezTo>
                  <a:cubicBezTo>
                    <a:pt x="49" y="208"/>
                    <a:pt x="67" y="186"/>
                    <a:pt x="97" y="172"/>
                  </a:cubicBezTo>
                  <a:cubicBezTo>
                    <a:pt x="67" y="171"/>
                    <a:pt x="49" y="156"/>
                    <a:pt x="49" y="125"/>
                  </a:cubicBezTo>
                  <a:cubicBezTo>
                    <a:pt x="49" y="110"/>
                    <a:pt x="55" y="94"/>
                    <a:pt x="55" y="79"/>
                  </a:cubicBezTo>
                  <a:cubicBezTo>
                    <a:pt x="55" y="50"/>
                    <a:pt x="44" y="39"/>
                    <a:pt x="0" y="37"/>
                  </a:cubicBezTo>
                  <a:cubicBezTo>
                    <a:pt x="2" y="25"/>
                    <a:pt x="5" y="14"/>
                    <a:pt x="8" y="2"/>
                  </a:cubicBezTo>
                  <a:cubicBezTo>
                    <a:pt x="80" y="0"/>
                    <a:pt x="101" y="22"/>
                    <a:pt x="101" y="63"/>
                  </a:cubicBezTo>
                  <a:cubicBezTo>
                    <a:pt x="101" y="76"/>
                    <a:pt x="96" y="95"/>
                    <a:pt x="96" y="108"/>
                  </a:cubicBezTo>
                  <a:cubicBezTo>
                    <a:pt x="96" y="138"/>
                    <a:pt x="109" y="150"/>
                    <a:pt x="142" y="141"/>
                  </a:cubicBezTo>
                  <a:cubicBezTo>
                    <a:pt x="146" y="140"/>
                    <a:pt x="149" y="139"/>
                    <a:pt x="152" y="138"/>
                  </a:cubicBezTo>
                  <a:cubicBezTo>
                    <a:pt x="152" y="151"/>
                    <a:pt x="152" y="164"/>
                    <a:pt x="152" y="177"/>
                  </a:cubicBezTo>
                  <a:cubicBezTo>
                    <a:pt x="149" y="178"/>
                    <a:pt x="146" y="179"/>
                    <a:pt x="142" y="179"/>
                  </a:cubicBezTo>
                  <a:cubicBezTo>
                    <a:pt x="109" y="188"/>
                    <a:pt x="96" y="206"/>
                    <a:pt x="96" y="235"/>
                  </a:cubicBezTo>
                  <a:cubicBezTo>
                    <a:pt x="96" y="249"/>
                    <a:pt x="101" y="265"/>
                    <a:pt x="101" y="278"/>
                  </a:cubicBezTo>
                  <a:cubicBezTo>
                    <a:pt x="101" y="319"/>
                    <a:pt x="80" y="354"/>
                    <a:pt x="8" y="377"/>
                  </a:cubicBezTo>
                  <a:cubicBezTo>
                    <a:pt x="5" y="366"/>
                    <a:pt x="2" y="355"/>
                    <a:pt x="0" y="344"/>
                  </a:cubicBezTo>
                </a:path>
              </a:pathLst>
            </a:custGeom>
            <a:solidFill>
              <a:srgbClr val="CC2A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5" name="Freeform 605"/>
            <p:cNvSpPr>
              <a:spLocks noChangeArrowheads="1"/>
            </p:cNvSpPr>
            <p:nvPr/>
          </p:nvSpPr>
          <p:spPr bwMode="auto">
            <a:xfrm>
              <a:off x="1350963" y="1200150"/>
              <a:ext cx="914400" cy="514350"/>
            </a:xfrm>
            <a:custGeom>
              <a:avLst/>
              <a:gdLst>
                <a:gd name="T0" fmla="*/ 2791 w 2798"/>
                <a:gd name="T1" fmla="*/ 1431 h 1573"/>
                <a:gd name="T2" fmla="*/ 2465 w 2798"/>
                <a:gd name="T3" fmla="*/ 1431 h 1573"/>
                <a:gd name="T4" fmla="*/ 2465 w 2798"/>
                <a:gd name="T5" fmla="*/ 53 h 1573"/>
                <a:gd name="T6" fmla="*/ 2412 w 2798"/>
                <a:gd name="T7" fmla="*/ 0 h 1573"/>
                <a:gd name="T8" fmla="*/ 397 w 2798"/>
                <a:gd name="T9" fmla="*/ 0 h 1573"/>
                <a:gd name="T10" fmla="*/ 329 w 2798"/>
                <a:gd name="T11" fmla="*/ 53 h 1573"/>
                <a:gd name="T12" fmla="*/ 329 w 2798"/>
                <a:gd name="T13" fmla="*/ 1431 h 1573"/>
                <a:gd name="T14" fmla="*/ 17 w 2798"/>
                <a:gd name="T15" fmla="*/ 1431 h 1573"/>
                <a:gd name="T16" fmla="*/ 0 w 2798"/>
                <a:gd name="T17" fmla="*/ 1434 h 1573"/>
                <a:gd name="T18" fmla="*/ 0 w 2798"/>
                <a:gd name="T19" fmla="*/ 1513 h 1573"/>
                <a:gd name="T20" fmla="*/ 14 w 2798"/>
                <a:gd name="T21" fmla="*/ 1534 h 1573"/>
                <a:gd name="T22" fmla="*/ 200 w 2798"/>
                <a:gd name="T23" fmla="*/ 1572 h 1573"/>
                <a:gd name="T24" fmla="*/ 2608 w 2798"/>
                <a:gd name="T25" fmla="*/ 1572 h 1573"/>
                <a:gd name="T26" fmla="*/ 2787 w 2798"/>
                <a:gd name="T27" fmla="*/ 1534 h 1573"/>
                <a:gd name="T28" fmla="*/ 2794 w 2798"/>
                <a:gd name="T29" fmla="*/ 1513 h 1573"/>
                <a:gd name="T30" fmla="*/ 2794 w 2798"/>
                <a:gd name="T31" fmla="*/ 1434 h 1573"/>
                <a:gd name="T32" fmla="*/ 2791 w 2798"/>
                <a:gd name="T33" fmla="*/ 1431 h 1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98" h="1573">
                  <a:moveTo>
                    <a:pt x="2791" y="1431"/>
                  </a:moveTo>
                  <a:lnTo>
                    <a:pt x="2465" y="1431"/>
                  </a:lnTo>
                  <a:lnTo>
                    <a:pt x="2465" y="53"/>
                  </a:lnTo>
                  <a:cubicBezTo>
                    <a:pt x="2465" y="20"/>
                    <a:pt x="2446" y="0"/>
                    <a:pt x="2412" y="0"/>
                  </a:cubicBezTo>
                  <a:lnTo>
                    <a:pt x="397" y="0"/>
                  </a:lnTo>
                  <a:cubicBezTo>
                    <a:pt x="363" y="0"/>
                    <a:pt x="329" y="20"/>
                    <a:pt x="329" y="53"/>
                  </a:cubicBezTo>
                  <a:lnTo>
                    <a:pt x="329" y="1431"/>
                  </a:lnTo>
                  <a:lnTo>
                    <a:pt x="17" y="1431"/>
                  </a:lnTo>
                  <a:cubicBezTo>
                    <a:pt x="11" y="1431"/>
                    <a:pt x="0" y="1428"/>
                    <a:pt x="0" y="1434"/>
                  </a:cubicBezTo>
                  <a:lnTo>
                    <a:pt x="0" y="1513"/>
                  </a:lnTo>
                  <a:cubicBezTo>
                    <a:pt x="0" y="1521"/>
                    <a:pt x="7" y="1531"/>
                    <a:pt x="14" y="1534"/>
                  </a:cubicBezTo>
                  <a:cubicBezTo>
                    <a:pt x="14" y="1534"/>
                    <a:pt x="181" y="1572"/>
                    <a:pt x="200" y="1572"/>
                  </a:cubicBezTo>
                  <a:lnTo>
                    <a:pt x="2608" y="1572"/>
                  </a:lnTo>
                  <a:cubicBezTo>
                    <a:pt x="2627" y="1572"/>
                    <a:pt x="2787" y="1534"/>
                    <a:pt x="2787" y="1534"/>
                  </a:cubicBezTo>
                  <a:cubicBezTo>
                    <a:pt x="2794" y="1531"/>
                    <a:pt x="2794" y="1521"/>
                    <a:pt x="2794" y="1513"/>
                  </a:cubicBezTo>
                  <a:lnTo>
                    <a:pt x="2794" y="1434"/>
                  </a:lnTo>
                  <a:cubicBezTo>
                    <a:pt x="2794" y="1428"/>
                    <a:pt x="2797" y="1431"/>
                    <a:pt x="2791" y="14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6" name="Freeform 606"/>
            <p:cNvSpPr>
              <a:spLocks noChangeArrowheads="1"/>
            </p:cNvSpPr>
            <p:nvPr/>
          </p:nvSpPr>
          <p:spPr bwMode="auto">
            <a:xfrm>
              <a:off x="1350963" y="1200150"/>
              <a:ext cx="914400" cy="514350"/>
            </a:xfrm>
            <a:custGeom>
              <a:avLst/>
              <a:gdLst>
                <a:gd name="T0" fmla="*/ 2791 w 2798"/>
                <a:gd name="T1" fmla="*/ 1431 h 1573"/>
                <a:gd name="T2" fmla="*/ 2465 w 2798"/>
                <a:gd name="T3" fmla="*/ 1431 h 1573"/>
                <a:gd name="T4" fmla="*/ 2465 w 2798"/>
                <a:gd name="T5" fmla="*/ 53 h 1573"/>
                <a:gd name="T6" fmla="*/ 2412 w 2798"/>
                <a:gd name="T7" fmla="*/ 0 h 1573"/>
                <a:gd name="T8" fmla="*/ 397 w 2798"/>
                <a:gd name="T9" fmla="*/ 0 h 1573"/>
                <a:gd name="T10" fmla="*/ 329 w 2798"/>
                <a:gd name="T11" fmla="*/ 53 h 1573"/>
                <a:gd name="T12" fmla="*/ 329 w 2798"/>
                <a:gd name="T13" fmla="*/ 1431 h 1573"/>
                <a:gd name="T14" fmla="*/ 17 w 2798"/>
                <a:gd name="T15" fmla="*/ 1431 h 1573"/>
                <a:gd name="T16" fmla="*/ 0 w 2798"/>
                <a:gd name="T17" fmla="*/ 1434 h 1573"/>
                <a:gd name="T18" fmla="*/ 0 w 2798"/>
                <a:gd name="T19" fmla="*/ 1513 h 1573"/>
                <a:gd name="T20" fmla="*/ 14 w 2798"/>
                <a:gd name="T21" fmla="*/ 1534 h 1573"/>
                <a:gd name="T22" fmla="*/ 200 w 2798"/>
                <a:gd name="T23" fmla="*/ 1572 h 1573"/>
                <a:gd name="T24" fmla="*/ 2608 w 2798"/>
                <a:gd name="T25" fmla="*/ 1572 h 1573"/>
                <a:gd name="T26" fmla="*/ 2787 w 2798"/>
                <a:gd name="T27" fmla="*/ 1534 h 1573"/>
                <a:gd name="T28" fmla="*/ 2794 w 2798"/>
                <a:gd name="T29" fmla="*/ 1513 h 1573"/>
                <a:gd name="T30" fmla="*/ 2794 w 2798"/>
                <a:gd name="T31" fmla="*/ 1434 h 1573"/>
                <a:gd name="T32" fmla="*/ 2791 w 2798"/>
                <a:gd name="T33" fmla="*/ 1431 h 1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98" h="1573">
                  <a:moveTo>
                    <a:pt x="2791" y="1431"/>
                  </a:moveTo>
                  <a:lnTo>
                    <a:pt x="2465" y="1431"/>
                  </a:lnTo>
                  <a:lnTo>
                    <a:pt x="2465" y="53"/>
                  </a:lnTo>
                  <a:cubicBezTo>
                    <a:pt x="2465" y="20"/>
                    <a:pt x="2446" y="0"/>
                    <a:pt x="2412" y="0"/>
                  </a:cubicBezTo>
                  <a:lnTo>
                    <a:pt x="397" y="0"/>
                  </a:lnTo>
                  <a:cubicBezTo>
                    <a:pt x="363" y="0"/>
                    <a:pt x="329" y="20"/>
                    <a:pt x="329" y="53"/>
                  </a:cubicBezTo>
                  <a:lnTo>
                    <a:pt x="329" y="1431"/>
                  </a:lnTo>
                  <a:lnTo>
                    <a:pt x="17" y="1431"/>
                  </a:lnTo>
                  <a:cubicBezTo>
                    <a:pt x="11" y="1431"/>
                    <a:pt x="0" y="1428"/>
                    <a:pt x="0" y="1434"/>
                  </a:cubicBezTo>
                  <a:lnTo>
                    <a:pt x="0" y="1513"/>
                  </a:lnTo>
                  <a:cubicBezTo>
                    <a:pt x="0" y="1521"/>
                    <a:pt x="7" y="1531"/>
                    <a:pt x="14" y="1534"/>
                  </a:cubicBezTo>
                  <a:cubicBezTo>
                    <a:pt x="14" y="1534"/>
                    <a:pt x="181" y="1572"/>
                    <a:pt x="200" y="1572"/>
                  </a:cubicBezTo>
                  <a:lnTo>
                    <a:pt x="2608" y="1572"/>
                  </a:lnTo>
                  <a:cubicBezTo>
                    <a:pt x="2627" y="1572"/>
                    <a:pt x="2787" y="1534"/>
                    <a:pt x="2787" y="1534"/>
                  </a:cubicBezTo>
                  <a:cubicBezTo>
                    <a:pt x="2794" y="1531"/>
                    <a:pt x="2794" y="1521"/>
                    <a:pt x="2794" y="1513"/>
                  </a:cubicBezTo>
                  <a:lnTo>
                    <a:pt x="2794" y="1434"/>
                  </a:lnTo>
                  <a:cubicBezTo>
                    <a:pt x="2794" y="1428"/>
                    <a:pt x="2797" y="1431"/>
                    <a:pt x="2791" y="1431"/>
                  </a:cubicBezTo>
                </a:path>
              </a:pathLst>
            </a:custGeom>
            <a:noFill/>
            <a:ln w="4680" cap="flat">
              <a:solidFill>
                <a:srgbClr val="F6891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7" name="Freeform 607"/>
            <p:cNvSpPr>
              <a:spLocks noChangeArrowheads="1"/>
            </p:cNvSpPr>
            <p:nvPr/>
          </p:nvSpPr>
          <p:spPr bwMode="auto">
            <a:xfrm>
              <a:off x="1493838" y="1236663"/>
              <a:ext cx="625475" cy="390525"/>
            </a:xfrm>
            <a:custGeom>
              <a:avLst/>
              <a:gdLst>
                <a:gd name="T0" fmla="*/ 956 w 1913"/>
                <a:gd name="T1" fmla="*/ 1193 h 1194"/>
                <a:gd name="T2" fmla="*/ 0 w 1913"/>
                <a:gd name="T3" fmla="*/ 1193 h 1194"/>
                <a:gd name="T4" fmla="*/ 0 w 1913"/>
                <a:gd name="T5" fmla="*/ 0 h 1194"/>
                <a:gd name="T6" fmla="*/ 1912 w 1913"/>
                <a:gd name="T7" fmla="*/ 0 h 1194"/>
                <a:gd name="T8" fmla="*/ 1912 w 1913"/>
                <a:gd name="T9" fmla="*/ 1193 h 1194"/>
                <a:gd name="T10" fmla="*/ 956 w 1913"/>
                <a:gd name="T11" fmla="*/ 1193 h 1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13" h="1194">
                  <a:moveTo>
                    <a:pt x="956" y="1193"/>
                  </a:moveTo>
                  <a:lnTo>
                    <a:pt x="0" y="1193"/>
                  </a:lnTo>
                  <a:lnTo>
                    <a:pt x="0" y="0"/>
                  </a:lnTo>
                  <a:lnTo>
                    <a:pt x="1912" y="0"/>
                  </a:lnTo>
                  <a:lnTo>
                    <a:pt x="1912" y="1193"/>
                  </a:lnTo>
                  <a:lnTo>
                    <a:pt x="956" y="1193"/>
                  </a:lnTo>
                </a:path>
              </a:pathLst>
            </a:custGeom>
            <a:noFill/>
            <a:ln w="3960" cap="flat">
              <a:solidFill>
                <a:srgbClr val="3333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8" name="Freeform 608"/>
            <p:cNvSpPr>
              <a:spLocks noChangeArrowheads="1"/>
            </p:cNvSpPr>
            <p:nvPr/>
          </p:nvSpPr>
          <p:spPr bwMode="auto">
            <a:xfrm>
              <a:off x="1458913" y="1200150"/>
              <a:ext cx="698500" cy="465138"/>
            </a:xfrm>
            <a:custGeom>
              <a:avLst/>
              <a:gdLst>
                <a:gd name="T0" fmla="*/ 2136 w 2137"/>
                <a:gd name="T1" fmla="*/ 1423 h 1424"/>
                <a:gd name="T2" fmla="*/ 2136 w 2137"/>
                <a:gd name="T3" fmla="*/ 53 h 1424"/>
                <a:gd name="T4" fmla="*/ 2083 w 2137"/>
                <a:gd name="T5" fmla="*/ 0 h 1424"/>
                <a:gd name="T6" fmla="*/ 68 w 2137"/>
                <a:gd name="T7" fmla="*/ 0 h 1424"/>
                <a:gd name="T8" fmla="*/ 0 w 2137"/>
                <a:gd name="T9" fmla="*/ 53 h 1424"/>
                <a:gd name="T10" fmla="*/ 0 w 2137"/>
                <a:gd name="T11" fmla="*/ 1423 h 1424"/>
                <a:gd name="T12" fmla="*/ 2136 w 2137"/>
                <a:gd name="T13" fmla="*/ 1423 h 1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37" h="1424">
                  <a:moveTo>
                    <a:pt x="2136" y="1423"/>
                  </a:moveTo>
                  <a:lnTo>
                    <a:pt x="2136" y="53"/>
                  </a:lnTo>
                  <a:cubicBezTo>
                    <a:pt x="2136" y="20"/>
                    <a:pt x="2117" y="0"/>
                    <a:pt x="2083" y="0"/>
                  </a:cubicBezTo>
                  <a:lnTo>
                    <a:pt x="68" y="0"/>
                  </a:lnTo>
                  <a:cubicBezTo>
                    <a:pt x="34" y="0"/>
                    <a:pt x="0" y="20"/>
                    <a:pt x="0" y="53"/>
                  </a:cubicBezTo>
                  <a:lnTo>
                    <a:pt x="0" y="1423"/>
                  </a:lnTo>
                  <a:lnTo>
                    <a:pt x="2136" y="1423"/>
                  </a:lnTo>
                </a:path>
              </a:pathLst>
            </a:custGeom>
            <a:noFill/>
            <a:ln w="11880" cap="flat">
              <a:solidFill>
                <a:srgbClr val="3333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9" name="Freeform 609"/>
            <p:cNvSpPr>
              <a:spLocks noChangeArrowheads="1"/>
            </p:cNvSpPr>
            <p:nvPr/>
          </p:nvSpPr>
          <p:spPr bwMode="auto">
            <a:xfrm>
              <a:off x="1760538" y="1374775"/>
              <a:ext cx="93662" cy="117475"/>
            </a:xfrm>
            <a:custGeom>
              <a:avLst/>
              <a:gdLst>
                <a:gd name="T0" fmla="*/ 0 w 285"/>
                <a:gd name="T1" fmla="*/ 53 h 363"/>
                <a:gd name="T2" fmla="*/ 4 w 285"/>
                <a:gd name="T3" fmla="*/ 36 h 363"/>
                <a:gd name="T4" fmla="*/ 24 w 285"/>
                <a:gd name="T5" fmla="*/ 21 h 363"/>
                <a:gd name="T6" fmla="*/ 92 w 285"/>
                <a:gd name="T7" fmla="*/ 4 h 363"/>
                <a:gd name="T8" fmla="*/ 181 w 285"/>
                <a:gd name="T9" fmla="*/ 3 h 363"/>
                <a:gd name="T10" fmla="*/ 250 w 285"/>
                <a:gd name="T11" fmla="*/ 17 h 363"/>
                <a:gd name="T12" fmla="*/ 275 w 285"/>
                <a:gd name="T13" fmla="*/ 31 h 363"/>
                <a:gd name="T14" fmla="*/ 284 w 285"/>
                <a:gd name="T15" fmla="*/ 49 h 363"/>
                <a:gd name="T16" fmla="*/ 284 w 285"/>
                <a:gd name="T17" fmla="*/ 311 h 363"/>
                <a:gd name="T18" fmla="*/ 280 w 285"/>
                <a:gd name="T19" fmla="*/ 328 h 363"/>
                <a:gd name="T20" fmla="*/ 256 w 285"/>
                <a:gd name="T21" fmla="*/ 345 h 363"/>
                <a:gd name="T22" fmla="*/ 196 w 285"/>
                <a:gd name="T23" fmla="*/ 359 h 363"/>
                <a:gd name="T24" fmla="*/ 105 w 285"/>
                <a:gd name="T25" fmla="*/ 361 h 363"/>
                <a:gd name="T26" fmla="*/ 24 w 285"/>
                <a:gd name="T27" fmla="*/ 343 h 363"/>
                <a:gd name="T28" fmla="*/ 4 w 285"/>
                <a:gd name="T29" fmla="*/ 329 h 363"/>
                <a:gd name="T30" fmla="*/ 0 w 285"/>
                <a:gd name="T31" fmla="*/ 311 h 363"/>
                <a:gd name="T32" fmla="*/ 17 w 285"/>
                <a:gd name="T33" fmla="*/ 73 h 363"/>
                <a:gd name="T34" fmla="*/ 17 w 285"/>
                <a:gd name="T35" fmla="*/ 310 h 363"/>
                <a:gd name="T36" fmla="*/ 20 w 285"/>
                <a:gd name="T37" fmla="*/ 319 h 363"/>
                <a:gd name="T38" fmla="*/ 40 w 285"/>
                <a:gd name="T39" fmla="*/ 331 h 363"/>
                <a:gd name="T40" fmla="*/ 102 w 285"/>
                <a:gd name="T41" fmla="*/ 343 h 363"/>
                <a:gd name="T42" fmla="*/ 169 w 285"/>
                <a:gd name="T43" fmla="*/ 344 h 363"/>
                <a:gd name="T44" fmla="*/ 219 w 285"/>
                <a:gd name="T45" fmla="*/ 337 h 363"/>
                <a:gd name="T46" fmla="*/ 259 w 285"/>
                <a:gd name="T47" fmla="*/ 324 h 363"/>
                <a:gd name="T48" fmla="*/ 267 w 285"/>
                <a:gd name="T49" fmla="*/ 314 h 363"/>
                <a:gd name="T50" fmla="*/ 267 w 285"/>
                <a:gd name="T51" fmla="*/ 80 h 363"/>
                <a:gd name="T52" fmla="*/ 266 w 285"/>
                <a:gd name="T53" fmla="*/ 73 h 363"/>
                <a:gd name="T54" fmla="*/ 230 w 285"/>
                <a:gd name="T55" fmla="*/ 84 h 363"/>
                <a:gd name="T56" fmla="*/ 167 w 285"/>
                <a:gd name="T57" fmla="*/ 89 h 363"/>
                <a:gd name="T58" fmla="*/ 87 w 285"/>
                <a:gd name="T59" fmla="*/ 88 h 363"/>
                <a:gd name="T60" fmla="*/ 55 w 285"/>
                <a:gd name="T61" fmla="*/ 84 h 363"/>
                <a:gd name="T62" fmla="*/ 17 w 285"/>
                <a:gd name="T63" fmla="*/ 73 h 363"/>
                <a:gd name="T64" fmla="*/ 188 w 285"/>
                <a:gd name="T65" fmla="*/ 81 h 363"/>
                <a:gd name="T66" fmla="*/ 254 w 285"/>
                <a:gd name="T67" fmla="*/ 61 h 363"/>
                <a:gd name="T68" fmla="*/ 266 w 285"/>
                <a:gd name="T69" fmla="*/ 51 h 363"/>
                <a:gd name="T70" fmla="*/ 262 w 285"/>
                <a:gd name="T71" fmla="*/ 43 h 363"/>
                <a:gd name="T72" fmla="*/ 243 w 285"/>
                <a:gd name="T73" fmla="*/ 34 h 363"/>
                <a:gd name="T74" fmla="*/ 183 w 285"/>
                <a:gd name="T75" fmla="*/ 23 h 363"/>
                <a:gd name="T76" fmla="*/ 112 w 285"/>
                <a:gd name="T77" fmla="*/ 22 h 363"/>
                <a:gd name="T78" fmla="*/ 69 w 285"/>
                <a:gd name="T79" fmla="*/ 27 h 363"/>
                <a:gd name="T80" fmla="*/ 29 w 285"/>
                <a:gd name="T81" fmla="*/ 39 h 363"/>
                <a:gd name="T82" fmla="*/ 22 w 285"/>
                <a:gd name="T83" fmla="*/ 55 h 363"/>
                <a:gd name="T84" fmla="*/ 43 w 285"/>
                <a:gd name="T85" fmla="*/ 67 h 363"/>
                <a:gd name="T86" fmla="*/ 144 w 285"/>
                <a:gd name="T87" fmla="*/ 85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85" h="363">
                  <a:moveTo>
                    <a:pt x="0" y="182"/>
                  </a:moveTo>
                  <a:cubicBezTo>
                    <a:pt x="0" y="139"/>
                    <a:pt x="0" y="96"/>
                    <a:pt x="0" y="53"/>
                  </a:cubicBezTo>
                  <a:cubicBezTo>
                    <a:pt x="0" y="52"/>
                    <a:pt x="0" y="50"/>
                    <a:pt x="0" y="49"/>
                  </a:cubicBezTo>
                  <a:cubicBezTo>
                    <a:pt x="0" y="44"/>
                    <a:pt x="1" y="40"/>
                    <a:pt x="4" y="36"/>
                  </a:cubicBezTo>
                  <a:cubicBezTo>
                    <a:pt x="6" y="34"/>
                    <a:pt x="8" y="32"/>
                    <a:pt x="10" y="29"/>
                  </a:cubicBezTo>
                  <a:cubicBezTo>
                    <a:pt x="15" y="26"/>
                    <a:pt x="19" y="23"/>
                    <a:pt x="24" y="21"/>
                  </a:cubicBezTo>
                  <a:cubicBezTo>
                    <a:pt x="33" y="16"/>
                    <a:pt x="42" y="13"/>
                    <a:pt x="52" y="11"/>
                  </a:cubicBezTo>
                  <a:cubicBezTo>
                    <a:pt x="65" y="8"/>
                    <a:pt x="78" y="5"/>
                    <a:pt x="92" y="4"/>
                  </a:cubicBezTo>
                  <a:cubicBezTo>
                    <a:pt x="114" y="1"/>
                    <a:pt x="136" y="0"/>
                    <a:pt x="158" y="1"/>
                  </a:cubicBezTo>
                  <a:cubicBezTo>
                    <a:pt x="166" y="1"/>
                    <a:pt x="174" y="2"/>
                    <a:pt x="181" y="3"/>
                  </a:cubicBezTo>
                  <a:cubicBezTo>
                    <a:pt x="188" y="3"/>
                    <a:pt x="195" y="4"/>
                    <a:pt x="201" y="5"/>
                  </a:cubicBezTo>
                  <a:cubicBezTo>
                    <a:pt x="218" y="7"/>
                    <a:pt x="234" y="11"/>
                    <a:pt x="250" y="17"/>
                  </a:cubicBezTo>
                  <a:cubicBezTo>
                    <a:pt x="255" y="19"/>
                    <a:pt x="261" y="21"/>
                    <a:pt x="266" y="24"/>
                  </a:cubicBezTo>
                  <a:cubicBezTo>
                    <a:pt x="269" y="26"/>
                    <a:pt x="272" y="28"/>
                    <a:pt x="275" y="31"/>
                  </a:cubicBezTo>
                  <a:cubicBezTo>
                    <a:pt x="277" y="32"/>
                    <a:pt x="278" y="34"/>
                    <a:pt x="280" y="36"/>
                  </a:cubicBezTo>
                  <a:cubicBezTo>
                    <a:pt x="283" y="39"/>
                    <a:pt x="284" y="44"/>
                    <a:pt x="284" y="49"/>
                  </a:cubicBezTo>
                  <a:cubicBezTo>
                    <a:pt x="284" y="50"/>
                    <a:pt x="284" y="51"/>
                    <a:pt x="284" y="53"/>
                  </a:cubicBezTo>
                  <a:cubicBezTo>
                    <a:pt x="284" y="139"/>
                    <a:pt x="284" y="225"/>
                    <a:pt x="284" y="311"/>
                  </a:cubicBezTo>
                  <a:cubicBezTo>
                    <a:pt x="284" y="313"/>
                    <a:pt x="284" y="314"/>
                    <a:pt x="284" y="316"/>
                  </a:cubicBezTo>
                  <a:cubicBezTo>
                    <a:pt x="284" y="320"/>
                    <a:pt x="283" y="325"/>
                    <a:pt x="280" y="328"/>
                  </a:cubicBezTo>
                  <a:cubicBezTo>
                    <a:pt x="277" y="332"/>
                    <a:pt x="274" y="334"/>
                    <a:pt x="271" y="337"/>
                  </a:cubicBezTo>
                  <a:cubicBezTo>
                    <a:pt x="266" y="340"/>
                    <a:pt x="261" y="343"/>
                    <a:pt x="256" y="345"/>
                  </a:cubicBezTo>
                  <a:cubicBezTo>
                    <a:pt x="247" y="349"/>
                    <a:pt x="237" y="351"/>
                    <a:pt x="227" y="354"/>
                  </a:cubicBezTo>
                  <a:cubicBezTo>
                    <a:pt x="217" y="356"/>
                    <a:pt x="206" y="358"/>
                    <a:pt x="196" y="359"/>
                  </a:cubicBezTo>
                  <a:cubicBezTo>
                    <a:pt x="174" y="362"/>
                    <a:pt x="151" y="362"/>
                    <a:pt x="129" y="362"/>
                  </a:cubicBezTo>
                  <a:cubicBezTo>
                    <a:pt x="121" y="362"/>
                    <a:pt x="113" y="361"/>
                    <a:pt x="105" y="361"/>
                  </a:cubicBezTo>
                  <a:cubicBezTo>
                    <a:pt x="83" y="359"/>
                    <a:pt x="63" y="356"/>
                    <a:pt x="42" y="350"/>
                  </a:cubicBezTo>
                  <a:cubicBezTo>
                    <a:pt x="36" y="348"/>
                    <a:pt x="30" y="346"/>
                    <a:pt x="24" y="343"/>
                  </a:cubicBezTo>
                  <a:cubicBezTo>
                    <a:pt x="20" y="341"/>
                    <a:pt x="16" y="339"/>
                    <a:pt x="12" y="336"/>
                  </a:cubicBezTo>
                  <a:cubicBezTo>
                    <a:pt x="9" y="334"/>
                    <a:pt x="7" y="332"/>
                    <a:pt x="4" y="329"/>
                  </a:cubicBezTo>
                  <a:cubicBezTo>
                    <a:pt x="1" y="325"/>
                    <a:pt x="0" y="320"/>
                    <a:pt x="0" y="315"/>
                  </a:cubicBezTo>
                  <a:cubicBezTo>
                    <a:pt x="0" y="314"/>
                    <a:pt x="0" y="312"/>
                    <a:pt x="0" y="311"/>
                  </a:cubicBezTo>
                  <a:cubicBezTo>
                    <a:pt x="0" y="268"/>
                    <a:pt x="0" y="225"/>
                    <a:pt x="0" y="182"/>
                  </a:cubicBezTo>
                  <a:close/>
                  <a:moveTo>
                    <a:pt x="17" y="73"/>
                  </a:moveTo>
                  <a:cubicBezTo>
                    <a:pt x="17" y="75"/>
                    <a:pt x="17" y="77"/>
                    <a:pt x="17" y="79"/>
                  </a:cubicBezTo>
                  <a:cubicBezTo>
                    <a:pt x="17" y="156"/>
                    <a:pt x="17" y="233"/>
                    <a:pt x="17" y="310"/>
                  </a:cubicBezTo>
                  <a:cubicBezTo>
                    <a:pt x="17" y="311"/>
                    <a:pt x="17" y="312"/>
                    <a:pt x="17" y="314"/>
                  </a:cubicBezTo>
                  <a:cubicBezTo>
                    <a:pt x="17" y="316"/>
                    <a:pt x="18" y="318"/>
                    <a:pt x="20" y="319"/>
                  </a:cubicBezTo>
                  <a:cubicBezTo>
                    <a:pt x="22" y="321"/>
                    <a:pt x="24" y="323"/>
                    <a:pt x="26" y="324"/>
                  </a:cubicBezTo>
                  <a:cubicBezTo>
                    <a:pt x="31" y="327"/>
                    <a:pt x="35" y="329"/>
                    <a:pt x="40" y="331"/>
                  </a:cubicBezTo>
                  <a:cubicBezTo>
                    <a:pt x="52" y="335"/>
                    <a:pt x="64" y="337"/>
                    <a:pt x="76" y="340"/>
                  </a:cubicBezTo>
                  <a:cubicBezTo>
                    <a:pt x="85" y="341"/>
                    <a:pt x="94" y="342"/>
                    <a:pt x="102" y="343"/>
                  </a:cubicBezTo>
                  <a:cubicBezTo>
                    <a:pt x="112" y="344"/>
                    <a:pt x="121" y="344"/>
                    <a:pt x="130" y="344"/>
                  </a:cubicBezTo>
                  <a:cubicBezTo>
                    <a:pt x="143" y="345"/>
                    <a:pt x="156" y="345"/>
                    <a:pt x="169" y="344"/>
                  </a:cubicBezTo>
                  <a:cubicBezTo>
                    <a:pt x="175" y="343"/>
                    <a:pt x="182" y="343"/>
                    <a:pt x="188" y="342"/>
                  </a:cubicBezTo>
                  <a:cubicBezTo>
                    <a:pt x="198" y="341"/>
                    <a:pt x="209" y="340"/>
                    <a:pt x="219" y="337"/>
                  </a:cubicBezTo>
                  <a:cubicBezTo>
                    <a:pt x="228" y="335"/>
                    <a:pt x="238" y="333"/>
                    <a:pt x="247" y="330"/>
                  </a:cubicBezTo>
                  <a:cubicBezTo>
                    <a:pt x="251" y="328"/>
                    <a:pt x="255" y="326"/>
                    <a:pt x="259" y="324"/>
                  </a:cubicBezTo>
                  <a:cubicBezTo>
                    <a:pt x="261" y="322"/>
                    <a:pt x="263" y="321"/>
                    <a:pt x="265" y="319"/>
                  </a:cubicBezTo>
                  <a:cubicBezTo>
                    <a:pt x="266" y="318"/>
                    <a:pt x="267" y="316"/>
                    <a:pt x="267" y="314"/>
                  </a:cubicBezTo>
                  <a:cubicBezTo>
                    <a:pt x="267" y="312"/>
                    <a:pt x="267" y="311"/>
                    <a:pt x="267" y="309"/>
                  </a:cubicBezTo>
                  <a:cubicBezTo>
                    <a:pt x="267" y="233"/>
                    <a:pt x="267" y="157"/>
                    <a:pt x="267" y="80"/>
                  </a:cubicBezTo>
                  <a:cubicBezTo>
                    <a:pt x="267" y="79"/>
                    <a:pt x="267" y="77"/>
                    <a:pt x="267" y="75"/>
                  </a:cubicBezTo>
                  <a:cubicBezTo>
                    <a:pt x="267" y="75"/>
                    <a:pt x="267" y="74"/>
                    <a:pt x="266" y="73"/>
                  </a:cubicBezTo>
                  <a:cubicBezTo>
                    <a:pt x="265" y="73"/>
                    <a:pt x="265" y="73"/>
                    <a:pt x="264" y="74"/>
                  </a:cubicBezTo>
                  <a:cubicBezTo>
                    <a:pt x="253" y="79"/>
                    <a:pt x="242" y="82"/>
                    <a:pt x="230" y="84"/>
                  </a:cubicBezTo>
                  <a:cubicBezTo>
                    <a:pt x="221" y="85"/>
                    <a:pt x="212" y="87"/>
                    <a:pt x="203" y="87"/>
                  </a:cubicBezTo>
                  <a:cubicBezTo>
                    <a:pt x="191" y="88"/>
                    <a:pt x="179" y="89"/>
                    <a:pt x="167" y="89"/>
                  </a:cubicBezTo>
                  <a:cubicBezTo>
                    <a:pt x="153" y="89"/>
                    <a:pt x="140" y="89"/>
                    <a:pt x="127" y="89"/>
                  </a:cubicBezTo>
                  <a:cubicBezTo>
                    <a:pt x="113" y="89"/>
                    <a:pt x="100" y="88"/>
                    <a:pt x="87" y="88"/>
                  </a:cubicBezTo>
                  <a:cubicBezTo>
                    <a:pt x="83" y="88"/>
                    <a:pt x="78" y="87"/>
                    <a:pt x="74" y="87"/>
                  </a:cubicBezTo>
                  <a:cubicBezTo>
                    <a:pt x="67" y="86"/>
                    <a:pt x="61" y="85"/>
                    <a:pt x="55" y="84"/>
                  </a:cubicBezTo>
                  <a:cubicBezTo>
                    <a:pt x="43" y="82"/>
                    <a:pt x="31" y="79"/>
                    <a:pt x="20" y="74"/>
                  </a:cubicBezTo>
                  <a:cubicBezTo>
                    <a:pt x="19" y="73"/>
                    <a:pt x="19" y="73"/>
                    <a:pt x="17" y="73"/>
                  </a:cubicBezTo>
                  <a:close/>
                  <a:moveTo>
                    <a:pt x="144" y="85"/>
                  </a:moveTo>
                  <a:cubicBezTo>
                    <a:pt x="157" y="84"/>
                    <a:pt x="173" y="83"/>
                    <a:pt x="188" y="81"/>
                  </a:cubicBezTo>
                  <a:cubicBezTo>
                    <a:pt x="203" y="78"/>
                    <a:pt x="218" y="75"/>
                    <a:pt x="233" y="70"/>
                  </a:cubicBezTo>
                  <a:cubicBezTo>
                    <a:pt x="240" y="67"/>
                    <a:pt x="247" y="64"/>
                    <a:pt x="254" y="61"/>
                  </a:cubicBezTo>
                  <a:cubicBezTo>
                    <a:pt x="256" y="59"/>
                    <a:pt x="259" y="57"/>
                    <a:pt x="262" y="55"/>
                  </a:cubicBezTo>
                  <a:cubicBezTo>
                    <a:pt x="263" y="54"/>
                    <a:pt x="264" y="53"/>
                    <a:pt x="266" y="51"/>
                  </a:cubicBezTo>
                  <a:cubicBezTo>
                    <a:pt x="267" y="50"/>
                    <a:pt x="267" y="48"/>
                    <a:pt x="265" y="47"/>
                  </a:cubicBezTo>
                  <a:cubicBezTo>
                    <a:pt x="264" y="46"/>
                    <a:pt x="263" y="44"/>
                    <a:pt x="262" y="43"/>
                  </a:cubicBezTo>
                  <a:cubicBezTo>
                    <a:pt x="260" y="42"/>
                    <a:pt x="258" y="41"/>
                    <a:pt x="256" y="39"/>
                  </a:cubicBezTo>
                  <a:cubicBezTo>
                    <a:pt x="252" y="37"/>
                    <a:pt x="248" y="36"/>
                    <a:pt x="243" y="34"/>
                  </a:cubicBezTo>
                  <a:cubicBezTo>
                    <a:pt x="230" y="30"/>
                    <a:pt x="217" y="27"/>
                    <a:pt x="204" y="25"/>
                  </a:cubicBezTo>
                  <a:cubicBezTo>
                    <a:pt x="197" y="24"/>
                    <a:pt x="190" y="23"/>
                    <a:pt x="183" y="23"/>
                  </a:cubicBezTo>
                  <a:cubicBezTo>
                    <a:pt x="173" y="22"/>
                    <a:pt x="163" y="21"/>
                    <a:pt x="153" y="21"/>
                  </a:cubicBezTo>
                  <a:cubicBezTo>
                    <a:pt x="139" y="21"/>
                    <a:pt x="126" y="21"/>
                    <a:pt x="112" y="22"/>
                  </a:cubicBezTo>
                  <a:cubicBezTo>
                    <a:pt x="106" y="22"/>
                    <a:pt x="100" y="23"/>
                    <a:pt x="94" y="23"/>
                  </a:cubicBezTo>
                  <a:cubicBezTo>
                    <a:pt x="86" y="24"/>
                    <a:pt x="77" y="25"/>
                    <a:pt x="69" y="27"/>
                  </a:cubicBezTo>
                  <a:cubicBezTo>
                    <a:pt x="60" y="28"/>
                    <a:pt x="52" y="30"/>
                    <a:pt x="44" y="33"/>
                  </a:cubicBezTo>
                  <a:cubicBezTo>
                    <a:pt x="39" y="35"/>
                    <a:pt x="34" y="36"/>
                    <a:pt x="29" y="39"/>
                  </a:cubicBezTo>
                  <a:cubicBezTo>
                    <a:pt x="26" y="40"/>
                    <a:pt x="24" y="42"/>
                    <a:pt x="22" y="43"/>
                  </a:cubicBezTo>
                  <a:cubicBezTo>
                    <a:pt x="16" y="48"/>
                    <a:pt x="16" y="50"/>
                    <a:pt x="22" y="55"/>
                  </a:cubicBezTo>
                  <a:cubicBezTo>
                    <a:pt x="24" y="57"/>
                    <a:pt x="27" y="59"/>
                    <a:pt x="29" y="60"/>
                  </a:cubicBezTo>
                  <a:cubicBezTo>
                    <a:pt x="34" y="63"/>
                    <a:pt x="38" y="65"/>
                    <a:pt x="43" y="67"/>
                  </a:cubicBezTo>
                  <a:cubicBezTo>
                    <a:pt x="62" y="74"/>
                    <a:pt x="81" y="79"/>
                    <a:pt x="101" y="82"/>
                  </a:cubicBezTo>
                  <a:cubicBezTo>
                    <a:pt x="114" y="84"/>
                    <a:pt x="128" y="85"/>
                    <a:pt x="144" y="85"/>
                  </a:cubicBezTo>
                  <a:close/>
                </a:path>
              </a:pathLst>
            </a:custGeom>
            <a:solidFill>
              <a:srgbClr val="05AC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3333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0" name="Freeform 610"/>
            <p:cNvSpPr>
              <a:spLocks noChangeArrowheads="1"/>
            </p:cNvSpPr>
            <p:nvPr/>
          </p:nvSpPr>
          <p:spPr bwMode="auto">
            <a:xfrm>
              <a:off x="1776413" y="1427163"/>
              <a:ext cx="14287" cy="34925"/>
            </a:xfrm>
            <a:custGeom>
              <a:avLst/>
              <a:gdLst>
                <a:gd name="T0" fmla="*/ 1 w 44"/>
                <a:gd name="T1" fmla="*/ 38 h 104"/>
                <a:gd name="T2" fmla="*/ 4 w 44"/>
                <a:gd name="T3" fmla="*/ 38 h 104"/>
                <a:gd name="T4" fmla="*/ 9 w 44"/>
                <a:gd name="T5" fmla="*/ 39 h 104"/>
                <a:gd name="T6" fmla="*/ 16 w 44"/>
                <a:gd name="T7" fmla="*/ 33 h 104"/>
                <a:gd name="T8" fmla="*/ 16 w 44"/>
                <a:gd name="T9" fmla="*/ 29 h 104"/>
                <a:gd name="T10" fmla="*/ 15 w 44"/>
                <a:gd name="T11" fmla="*/ 21 h 104"/>
                <a:gd name="T12" fmla="*/ 16 w 44"/>
                <a:gd name="T13" fmla="*/ 11 h 104"/>
                <a:gd name="T14" fmla="*/ 22 w 44"/>
                <a:gd name="T15" fmla="*/ 3 h 104"/>
                <a:gd name="T16" fmla="*/ 27 w 44"/>
                <a:gd name="T17" fmla="*/ 1 h 104"/>
                <a:gd name="T18" fmla="*/ 39 w 44"/>
                <a:gd name="T19" fmla="*/ 0 h 104"/>
                <a:gd name="T20" fmla="*/ 40 w 44"/>
                <a:gd name="T21" fmla="*/ 0 h 104"/>
                <a:gd name="T22" fmla="*/ 43 w 44"/>
                <a:gd name="T23" fmla="*/ 9 h 104"/>
                <a:gd name="T24" fmla="*/ 40 w 44"/>
                <a:gd name="T25" fmla="*/ 10 h 104"/>
                <a:gd name="T26" fmla="*/ 34 w 44"/>
                <a:gd name="T27" fmla="*/ 11 h 104"/>
                <a:gd name="T28" fmla="*/ 28 w 44"/>
                <a:gd name="T29" fmla="*/ 18 h 104"/>
                <a:gd name="T30" fmla="*/ 28 w 44"/>
                <a:gd name="T31" fmla="*/ 25 h 104"/>
                <a:gd name="T32" fmla="*/ 29 w 44"/>
                <a:gd name="T33" fmla="*/ 32 h 104"/>
                <a:gd name="T34" fmla="*/ 29 w 44"/>
                <a:gd name="T35" fmla="*/ 37 h 104"/>
                <a:gd name="T36" fmla="*/ 22 w 44"/>
                <a:gd name="T37" fmla="*/ 46 h 104"/>
                <a:gd name="T38" fmla="*/ 19 w 44"/>
                <a:gd name="T39" fmla="*/ 47 h 104"/>
                <a:gd name="T40" fmla="*/ 22 w 44"/>
                <a:gd name="T41" fmla="*/ 50 h 104"/>
                <a:gd name="T42" fmla="*/ 29 w 44"/>
                <a:gd name="T43" fmla="*/ 66 h 104"/>
                <a:gd name="T44" fmla="*/ 29 w 44"/>
                <a:gd name="T45" fmla="*/ 72 h 104"/>
                <a:gd name="T46" fmla="*/ 28 w 44"/>
                <a:gd name="T47" fmla="*/ 78 h 104"/>
                <a:gd name="T48" fmla="*/ 35 w 44"/>
                <a:gd name="T49" fmla="*/ 90 h 104"/>
                <a:gd name="T50" fmla="*/ 40 w 44"/>
                <a:gd name="T51" fmla="*/ 92 h 104"/>
                <a:gd name="T52" fmla="*/ 43 w 44"/>
                <a:gd name="T53" fmla="*/ 94 h 104"/>
                <a:gd name="T54" fmla="*/ 40 w 44"/>
                <a:gd name="T55" fmla="*/ 102 h 104"/>
                <a:gd name="T56" fmla="*/ 40 w 44"/>
                <a:gd name="T57" fmla="*/ 103 h 104"/>
                <a:gd name="T58" fmla="*/ 27 w 44"/>
                <a:gd name="T59" fmla="*/ 97 h 104"/>
                <a:gd name="T60" fmla="*/ 23 w 44"/>
                <a:gd name="T61" fmla="*/ 93 h 104"/>
                <a:gd name="T62" fmla="*/ 15 w 44"/>
                <a:gd name="T63" fmla="*/ 73 h 104"/>
                <a:gd name="T64" fmla="*/ 16 w 44"/>
                <a:gd name="T65" fmla="*/ 67 h 104"/>
                <a:gd name="T66" fmla="*/ 16 w 44"/>
                <a:gd name="T67" fmla="*/ 64 h 104"/>
                <a:gd name="T68" fmla="*/ 7 w 44"/>
                <a:gd name="T69" fmla="*/ 50 h 104"/>
                <a:gd name="T70" fmla="*/ 3 w 44"/>
                <a:gd name="T71" fmla="*/ 49 h 104"/>
                <a:gd name="T72" fmla="*/ 0 w 44"/>
                <a:gd name="T73" fmla="*/ 45 h 104"/>
                <a:gd name="T74" fmla="*/ 0 w 44"/>
                <a:gd name="T75" fmla="*/ 39 h 104"/>
                <a:gd name="T76" fmla="*/ 1 w 44"/>
                <a:gd name="T77" fmla="*/ 3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4" h="104">
                  <a:moveTo>
                    <a:pt x="1" y="38"/>
                  </a:moveTo>
                  <a:cubicBezTo>
                    <a:pt x="2" y="37"/>
                    <a:pt x="3" y="38"/>
                    <a:pt x="4" y="38"/>
                  </a:cubicBezTo>
                  <a:cubicBezTo>
                    <a:pt x="6" y="38"/>
                    <a:pt x="8" y="39"/>
                    <a:pt x="9" y="39"/>
                  </a:cubicBezTo>
                  <a:cubicBezTo>
                    <a:pt x="13" y="39"/>
                    <a:pt x="15" y="36"/>
                    <a:pt x="16" y="33"/>
                  </a:cubicBezTo>
                  <a:cubicBezTo>
                    <a:pt x="16" y="32"/>
                    <a:pt x="16" y="31"/>
                    <a:pt x="16" y="29"/>
                  </a:cubicBezTo>
                  <a:cubicBezTo>
                    <a:pt x="16" y="27"/>
                    <a:pt x="16" y="24"/>
                    <a:pt x="15" y="21"/>
                  </a:cubicBezTo>
                  <a:cubicBezTo>
                    <a:pt x="15" y="18"/>
                    <a:pt x="15" y="14"/>
                    <a:pt x="16" y="11"/>
                  </a:cubicBezTo>
                  <a:cubicBezTo>
                    <a:pt x="17" y="7"/>
                    <a:pt x="19" y="4"/>
                    <a:pt x="22" y="3"/>
                  </a:cubicBezTo>
                  <a:cubicBezTo>
                    <a:pt x="24" y="2"/>
                    <a:pt x="25" y="1"/>
                    <a:pt x="27" y="1"/>
                  </a:cubicBezTo>
                  <a:cubicBezTo>
                    <a:pt x="31" y="0"/>
                    <a:pt x="35" y="0"/>
                    <a:pt x="39" y="0"/>
                  </a:cubicBezTo>
                  <a:lnTo>
                    <a:pt x="40" y="0"/>
                  </a:lnTo>
                  <a:cubicBezTo>
                    <a:pt x="42" y="4"/>
                    <a:pt x="43" y="6"/>
                    <a:pt x="43" y="9"/>
                  </a:cubicBezTo>
                  <a:cubicBezTo>
                    <a:pt x="42" y="10"/>
                    <a:pt x="41" y="10"/>
                    <a:pt x="40" y="10"/>
                  </a:cubicBezTo>
                  <a:cubicBezTo>
                    <a:pt x="38" y="10"/>
                    <a:pt x="36" y="11"/>
                    <a:pt x="34" y="11"/>
                  </a:cubicBezTo>
                  <a:cubicBezTo>
                    <a:pt x="31" y="12"/>
                    <a:pt x="29" y="15"/>
                    <a:pt x="28" y="18"/>
                  </a:cubicBezTo>
                  <a:cubicBezTo>
                    <a:pt x="28" y="21"/>
                    <a:pt x="28" y="23"/>
                    <a:pt x="28" y="25"/>
                  </a:cubicBezTo>
                  <a:cubicBezTo>
                    <a:pt x="29" y="27"/>
                    <a:pt x="29" y="29"/>
                    <a:pt x="29" y="32"/>
                  </a:cubicBezTo>
                  <a:cubicBezTo>
                    <a:pt x="29" y="33"/>
                    <a:pt x="29" y="35"/>
                    <a:pt x="29" y="37"/>
                  </a:cubicBezTo>
                  <a:cubicBezTo>
                    <a:pt x="29" y="41"/>
                    <a:pt x="26" y="44"/>
                    <a:pt x="22" y="46"/>
                  </a:cubicBezTo>
                  <a:cubicBezTo>
                    <a:pt x="21" y="46"/>
                    <a:pt x="20" y="46"/>
                    <a:pt x="19" y="47"/>
                  </a:cubicBezTo>
                  <a:cubicBezTo>
                    <a:pt x="20" y="48"/>
                    <a:pt x="21" y="49"/>
                    <a:pt x="22" y="50"/>
                  </a:cubicBezTo>
                  <a:cubicBezTo>
                    <a:pt x="27" y="54"/>
                    <a:pt x="30" y="59"/>
                    <a:pt x="29" y="66"/>
                  </a:cubicBezTo>
                  <a:cubicBezTo>
                    <a:pt x="29" y="68"/>
                    <a:pt x="29" y="70"/>
                    <a:pt x="29" y="72"/>
                  </a:cubicBezTo>
                  <a:cubicBezTo>
                    <a:pt x="28" y="74"/>
                    <a:pt x="28" y="76"/>
                    <a:pt x="28" y="78"/>
                  </a:cubicBezTo>
                  <a:cubicBezTo>
                    <a:pt x="28" y="83"/>
                    <a:pt x="30" y="87"/>
                    <a:pt x="35" y="90"/>
                  </a:cubicBezTo>
                  <a:cubicBezTo>
                    <a:pt x="37" y="91"/>
                    <a:pt x="38" y="92"/>
                    <a:pt x="40" y="92"/>
                  </a:cubicBezTo>
                  <a:cubicBezTo>
                    <a:pt x="41" y="93"/>
                    <a:pt x="42" y="93"/>
                    <a:pt x="43" y="94"/>
                  </a:cubicBezTo>
                  <a:cubicBezTo>
                    <a:pt x="42" y="98"/>
                    <a:pt x="42" y="99"/>
                    <a:pt x="40" y="102"/>
                  </a:cubicBezTo>
                  <a:cubicBezTo>
                    <a:pt x="40" y="103"/>
                    <a:pt x="40" y="103"/>
                    <a:pt x="40" y="103"/>
                  </a:cubicBezTo>
                  <a:cubicBezTo>
                    <a:pt x="35" y="101"/>
                    <a:pt x="31" y="99"/>
                    <a:pt x="27" y="97"/>
                  </a:cubicBezTo>
                  <a:cubicBezTo>
                    <a:pt x="25" y="96"/>
                    <a:pt x="24" y="95"/>
                    <a:pt x="23" y="93"/>
                  </a:cubicBezTo>
                  <a:cubicBezTo>
                    <a:pt x="17" y="88"/>
                    <a:pt x="14" y="81"/>
                    <a:pt x="15" y="73"/>
                  </a:cubicBezTo>
                  <a:cubicBezTo>
                    <a:pt x="15" y="71"/>
                    <a:pt x="16" y="69"/>
                    <a:pt x="16" y="67"/>
                  </a:cubicBezTo>
                  <a:cubicBezTo>
                    <a:pt x="16" y="66"/>
                    <a:pt x="16" y="65"/>
                    <a:pt x="16" y="64"/>
                  </a:cubicBezTo>
                  <a:cubicBezTo>
                    <a:pt x="16" y="57"/>
                    <a:pt x="13" y="53"/>
                    <a:pt x="7" y="50"/>
                  </a:cubicBezTo>
                  <a:cubicBezTo>
                    <a:pt x="6" y="50"/>
                    <a:pt x="4" y="49"/>
                    <a:pt x="3" y="49"/>
                  </a:cubicBezTo>
                  <a:cubicBezTo>
                    <a:pt x="1" y="48"/>
                    <a:pt x="0" y="48"/>
                    <a:pt x="0" y="45"/>
                  </a:cubicBezTo>
                  <a:cubicBezTo>
                    <a:pt x="0" y="43"/>
                    <a:pt x="0" y="41"/>
                    <a:pt x="0" y="39"/>
                  </a:cubicBezTo>
                  <a:lnTo>
                    <a:pt x="1" y="38"/>
                  </a:lnTo>
                </a:path>
              </a:pathLst>
            </a:custGeom>
            <a:solidFill>
              <a:srgbClr val="05AC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3333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1" name="Freeform 611"/>
            <p:cNvSpPr>
              <a:spLocks noChangeArrowheads="1"/>
            </p:cNvSpPr>
            <p:nvPr/>
          </p:nvSpPr>
          <p:spPr bwMode="auto">
            <a:xfrm>
              <a:off x="1824038" y="1427163"/>
              <a:ext cx="14287" cy="34925"/>
            </a:xfrm>
            <a:custGeom>
              <a:avLst/>
              <a:gdLst>
                <a:gd name="T0" fmla="*/ 24 w 43"/>
                <a:gd name="T1" fmla="*/ 47 h 104"/>
                <a:gd name="T2" fmla="*/ 21 w 43"/>
                <a:gd name="T3" fmla="*/ 46 h 104"/>
                <a:gd name="T4" fmla="*/ 14 w 43"/>
                <a:gd name="T5" fmla="*/ 36 h 104"/>
                <a:gd name="T6" fmla="*/ 14 w 43"/>
                <a:gd name="T7" fmla="*/ 28 h 104"/>
                <a:gd name="T8" fmla="*/ 15 w 43"/>
                <a:gd name="T9" fmla="*/ 19 h 104"/>
                <a:gd name="T10" fmla="*/ 9 w 43"/>
                <a:gd name="T11" fmla="*/ 11 h 104"/>
                <a:gd name="T12" fmla="*/ 5 w 43"/>
                <a:gd name="T13" fmla="*/ 10 h 104"/>
                <a:gd name="T14" fmla="*/ 1 w 43"/>
                <a:gd name="T15" fmla="*/ 10 h 104"/>
                <a:gd name="T16" fmla="*/ 0 w 43"/>
                <a:gd name="T17" fmla="*/ 8 h 104"/>
                <a:gd name="T18" fmla="*/ 2 w 43"/>
                <a:gd name="T19" fmla="*/ 0 h 104"/>
                <a:gd name="T20" fmla="*/ 5 w 43"/>
                <a:gd name="T21" fmla="*/ 0 h 104"/>
                <a:gd name="T22" fmla="*/ 16 w 43"/>
                <a:gd name="T23" fmla="*/ 1 h 104"/>
                <a:gd name="T24" fmla="*/ 16 w 43"/>
                <a:gd name="T25" fmla="*/ 1 h 104"/>
                <a:gd name="T26" fmla="*/ 28 w 43"/>
                <a:gd name="T27" fmla="*/ 16 h 104"/>
                <a:gd name="T28" fmla="*/ 27 w 43"/>
                <a:gd name="T29" fmla="*/ 23 h 104"/>
                <a:gd name="T30" fmla="*/ 27 w 43"/>
                <a:gd name="T31" fmla="*/ 30 h 104"/>
                <a:gd name="T32" fmla="*/ 27 w 43"/>
                <a:gd name="T33" fmla="*/ 32 h 104"/>
                <a:gd name="T34" fmla="*/ 35 w 43"/>
                <a:gd name="T35" fmla="*/ 39 h 104"/>
                <a:gd name="T36" fmla="*/ 39 w 43"/>
                <a:gd name="T37" fmla="*/ 38 h 104"/>
                <a:gd name="T38" fmla="*/ 41 w 43"/>
                <a:gd name="T39" fmla="*/ 38 h 104"/>
                <a:gd name="T40" fmla="*/ 42 w 43"/>
                <a:gd name="T41" fmla="*/ 47 h 104"/>
                <a:gd name="T42" fmla="*/ 39 w 43"/>
                <a:gd name="T43" fmla="*/ 49 h 104"/>
                <a:gd name="T44" fmla="*/ 34 w 43"/>
                <a:gd name="T45" fmla="*/ 51 h 104"/>
                <a:gd name="T46" fmla="*/ 27 w 43"/>
                <a:gd name="T47" fmla="*/ 62 h 104"/>
                <a:gd name="T48" fmla="*/ 27 w 43"/>
                <a:gd name="T49" fmla="*/ 70 h 104"/>
                <a:gd name="T50" fmla="*/ 28 w 43"/>
                <a:gd name="T51" fmla="*/ 77 h 104"/>
                <a:gd name="T52" fmla="*/ 20 w 43"/>
                <a:gd name="T53" fmla="*/ 94 h 104"/>
                <a:gd name="T54" fmla="*/ 14 w 43"/>
                <a:gd name="T55" fmla="*/ 98 h 104"/>
                <a:gd name="T56" fmla="*/ 5 w 43"/>
                <a:gd name="T57" fmla="*/ 102 h 104"/>
                <a:gd name="T58" fmla="*/ 2 w 43"/>
                <a:gd name="T59" fmla="*/ 100 h 104"/>
                <a:gd name="T60" fmla="*/ 0 w 43"/>
                <a:gd name="T61" fmla="*/ 94 h 104"/>
                <a:gd name="T62" fmla="*/ 3 w 43"/>
                <a:gd name="T63" fmla="*/ 92 h 104"/>
                <a:gd name="T64" fmla="*/ 9 w 43"/>
                <a:gd name="T65" fmla="*/ 89 h 104"/>
                <a:gd name="T66" fmla="*/ 15 w 43"/>
                <a:gd name="T67" fmla="*/ 79 h 104"/>
                <a:gd name="T68" fmla="*/ 14 w 43"/>
                <a:gd name="T69" fmla="*/ 71 h 104"/>
                <a:gd name="T70" fmla="*/ 14 w 43"/>
                <a:gd name="T71" fmla="*/ 64 h 104"/>
                <a:gd name="T72" fmla="*/ 20 w 43"/>
                <a:gd name="T73" fmla="*/ 50 h 104"/>
                <a:gd name="T74" fmla="*/ 24 w 43"/>
                <a:gd name="T75" fmla="*/ 47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" h="104">
                  <a:moveTo>
                    <a:pt x="24" y="47"/>
                  </a:moveTo>
                  <a:cubicBezTo>
                    <a:pt x="23" y="46"/>
                    <a:pt x="22" y="46"/>
                    <a:pt x="21" y="46"/>
                  </a:cubicBezTo>
                  <a:cubicBezTo>
                    <a:pt x="17" y="44"/>
                    <a:pt x="14" y="41"/>
                    <a:pt x="14" y="36"/>
                  </a:cubicBezTo>
                  <a:cubicBezTo>
                    <a:pt x="13" y="33"/>
                    <a:pt x="14" y="31"/>
                    <a:pt x="14" y="28"/>
                  </a:cubicBezTo>
                  <a:cubicBezTo>
                    <a:pt x="15" y="25"/>
                    <a:pt x="15" y="22"/>
                    <a:pt x="15" y="19"/>
                  </a:cubicBezTo>
                  <a:cubicBezTo>
                    <a:pt x="14" y="15"/>
                    <a:pt x="13" y="12"/>
                    <a:pt x="9" y="11"/>
                  </a:cubicBezTo>
                  <a:cubicBezTo>
                    <a:pt x="7" y="11"/>
                    <a:pt x="6" y="10"/>
                    <a:pt x="5" y="10"/>
                  </a:cubicBezTo>
                  <a:cubicBezTo>
                    <a:pt x="4" y="10"/>
                    <a:pt x="2" y="10"/>
                    <a:pt x="1" y="10"/>
                  </a:cubicBezTo>
                  <a:cubicBezTo>
                    <a:pt x="0" y="9"/>
                    <a:pt x="0" y="8"/>
                    <a:pt x="0" y="8"/>
                  </a:cubicBezTo>
                  <a:cubicBezTo>
                    <a:pt x="1" y="5"/>
                    <a:pt x="2" y="3"/>
                    <a:pt x="2" y="0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8" y="0"/>
                    <a:pt x="12" y="0"/>
                    <a:pt x="16" y="1"/>
                  </a:cubicBezTo>
                  <a:lnTo>
                    <a:pt x="16" y="1"/>
                  </a:lnTo>
                  <a:cubicBezTo>
                    <a:pt x="24" y="3"/>
                    <a:pt x="28" y="8"/>
                    <a:pt x="28" y="16"/>
                  </a:cubicBezTo>
                  <a:cubicBezTo>
                    <a:pt x="28" y="18"/>
                    <a:pt x="28" y="21"/>
                    <a:pt x="27" y="23"/>
                  </a:cubicBezTo>
                  <a:cubicBezTo>
                    <a:pt x="27" y="25"/>
                    <a:pt x="27" y="27"/>
                    <a:pt x="27" y="30"/>
                  </a:cubicBezTo>
                  <a:cubicBezTo>
                    <a:pt x="27" y="30"/>
                    <a:pt x="27" y="31"/>
                    <a:pt x="27" y="32"/>
                  </a:cubicBezTo>
                  <a:cubicBezTo>
                    <a:pt x="28" y="37"/>
                    <a:pt x="30" y="39"/>
                    <a:pt x="35" y="39"/>
                  </a:cubicBezTo>
                  <a:cubicBezTo>
                    <a:pt x="36" y="38"/>
                    <a:pt x="37" y="38"/>
                    <a:pt x="39" y="38"/>
                  </a:cubicBezTo>
                  <a:cubicBezTo>
                    <a:pt x="40" y="38"/>
                    <a:pt x="40" y="38"/>
                    <a:pt x="41" y="38"/>
                  </a:cubicBezTo>
                  <a:cubicBezTo>
                    <a:pt x="42" y="41"/>
                    <a:pt x="42" y="45"/>
                    <a:pt x="42" y="47"/>
                  </a:cubicBezTo>
                  <a:cubicBezTo>
                    <a:pt x="41" y="49"/>
                    <a:pt x="40" y="49"/>
                    <a:pt x="39" y="49"/>
                  </a:cubicBezTo>
                  <a:cubicBezTo>
                    <a:pt x="37" y="50"/>
                    <a:pt x="35" y="50"/>
                    <a:pt x="34" y="51"/>
                  </a:cubicBezTo>
                  <a:cubicBezTo>
                    <a:pt x="29" y="53"/>
                    <a:pt x="27" y="57"/>
                    <a:pt x="27" y="62"/>
                  </a:cubicBezTo>
                  <a:cubicBezTo>
                    <a:pt x="27" y="64"/>
                    <a:pt x="27" y="67"/>
                    <a:pt x="27" y="70"/>
                  </a:cubicBezTo>
                  <a:cubicBezTo>
                    <a:pt x="28" y="72"/>
                    <a:pt x="28" y="75"/>
                    <a:pt x="28" y="77"/>
                  </a:cubicBezTo>
                  <a:cubicBezTo>
                    <a:pt x="28" y="84"/>
                    <a:pt x="25" y="90"/>
                    <a:pt x="20" y="94"/>
                  </a:cubicBezTo>
                  <a:cubicBezTo>
                    <a:pt x="18" y="96"/>
                    <a:pt x="16" y="97"/>
                    <a:pt x="14" y="98"/>
                  </a:cubicBezTo>
                  <a:cubicBezTo>
                    <a:pt x="11" y="100"/>
                    <a:pt x="8" y="101"/>
                    <a:pt x="5" y="102"/>
                  </a:cubicBezTo>
                  <a:cubicBezTo>
                    <a:pt x="3" y="103"/>
                    <a:pt x="2" y="103"/>
                    <a:pt x="2" y="100"/>
                  </a:cubicBezTo>
                  <a:cubicBezTo>
                    <a:pt x="1" y="98"/>
                    <a:pt x="0" y="96"/>
                    <a:pt x="0" y="94"/>
                  </a:cubicBezTo>
                  <a:cubicBezTo>
                    <a:pt x="1" y="93"/>
                    <a:pt x="2" y="93"/>
                    <a:pt x="3" y="92"/>
                  </a:cubicBezTo>
                  <a:cubicBezTo>
                    <a:pt x="5" y="91"/>
                    <a:pt x="7" y="90"/>
                    <a:pt x="9" y="89"/>
                  </a:cubicBezTo>
                  <a:cubicBezTo>
                    <a:pt x="13" y="87"/>
                    <a:pt x="15" y="83"/>
                    <a:pt x="15" y="79"/>
                  </a:cubicBezTo>
                  <a:cubicBezTo>
                    <a:pt x="15" y="76"/>
                    <a:pt x="14" y="73"/>
                    <a:pt x="14" y="71"/>
                  </a:cubicBezTo>
                  <a:cubicBezTo>
                    <a:pt x="14" y="69"/>
                    <a:pt x="14" y="67"/>
                    <a:pt x="14" y="64"/>
                  </a:cubicBezTo>
                  <a:cubicBezTo>
                    <a:pt x="14" y="59"/>
                    <a:pt x="16" y="54"/>
                    <a:pt x="20" y="50"/>
                  </a:cubicBezTo>
                  <a:cubicBezTo>
                    <a:pt x="22" y="49"/>
                    <a:pt x="23" y="48"/>
                    <a:pt x="24" y="47"/>
                  </a:cubicBezTo>
                </a:path>
              </a:pathLst>
            </a:custGeom>
            <a:solidFill>
              <a:srgbClr val="05AC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3333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2" name="Freeform 612"/>
            <p:cNvSpPr>
              <a:spLocks noChangeArrowheads="1"/>
            </p:cNvSpPr>
            <p:nvPr/>
          </p:nvSpPr>
          <p:spPr bwMode="auto">
            <a:xfrm>
              <a:off x="1803400" y="1452563"/>
              <a:ext cx="7938" cy="4762"/>
            </a:xfrm>
            <a:custGeom>
              <a:avLst/>
              <a:gdLst>
                <a:gd name="T0" fmla="*/ 20 w 21"/>
                <a:gd name="T1" fmla="*/ 0 h 17"/>
                <a:gd name="T2" fmla="*/ 20 w 21"/>
                <a:gd name="T3" fmla="*/ 1 h 17"/>
                <a:gd name="T4" fmla="*/ 20 w 21"/>
                <a:gd name="T5" fmla="*/ 14 h 17"/>
                <a:gd name="T6" fmla="*/ 19 w 21"/>
                <a:gd name="T7" fmla="*/ 16 h 17"/>
                <a:gd name="T8" fmla="*/ 18 w 21"/>
                <a:gd name="T9" fmla="*/ 16 h 17"/>
                <a:gd name="T10" fmla="*/ 1 w 21"/>
                <a:gd name="T11" fmla="*/ 16 h 17"/>
                <a:gd name="T12" fmla="*/ 0 w 21"/>
                <a:gd name="T13" fmla="*/ 14 h 17"/>
                <a:gd name="T14" fmla="*/ 0 w 21"/>
                <a:gd name="T15" fmla="*/ 2 h 17"/>
                <a:gd name="T16" fmla="*/ 1 w 21"/>
                <a:gd name="T17" fmla="*/ 0 h 17"/>
                <a:gd name="T18" fmla="*/ 3 w 21"/>
                <a:gd name="T19" fmla="*/ 0 h 17"/>
                <a:gd name="T20" fmla="*/ 17 w 21"/>
                <a:gd name="T21" fmla="*/ 0 h 17"/>
                <a:gd name="T22" fmla="*/ 20 w 21"/>
                <a:gd name="T2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17">
                  <a:moveTo>
                    <a:pt x="20" y="0"/>
                  </a:moveTo>
                  <a:lnTo>
                    <a:pt x="20" y="1"/>
                  </a:lnTo>
                  <a:cubicBezTo>
                    <a:pt x="20" y="6"/>
                    <a:pt x="20" y="10"/>
                    <a:pt x="20" y="14"/>
                  </a:cubicBezTo>
                  <a:cubicBezTo>
                    <a:pt x="20" y="15"/>
                    <a:pt x="20" y="16"/>
                    <a:pt x="19" y="16"/>
                  </a:cubicBezTo>
                  <a:cubicBezTo>
                    <a:pt x="19" y="16"/>
                    <a:pt x="19" y="16"/>
                    <a:pt x="18" y="16"/>
                  </a:cubicBezTo>
                  <a:cubicBezTo>
                    <a:pt x="13" y="16"/>
                    <a:pt x="7" y="16"/>
                    <a:pt x="1" y="16"/>
                  </a:cubicBezTo>
                  <a:cubicBezTo>
                    <a:pt x="0" y="16"/>
                    <a:pt x="0" y="15"/>
                    <a:pt x="0" y="14"/>
                  </a:cubicBezTo>
                  <a:cubicBezTo>
                    <a:pt x="0" y="10"/>
                    <a:pt x="0" y="6"/>
                    <a:pt x="0" y="2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8" y="0"/>
                    <a:pt x="12" y="0"/>
                    <a:pt x="17" y="0"/>
                  </a:cubicBezTo>
                  <a:cubicBezTo>
                    <a:pt x="18" y="0"/>
                    <a:pt x="19" y="0"/>
                    <a:pt x="20" y="0"/>
                  </a:cubicBezTo>
                </a:path>
              </a:pathLst>
            </a:custGeom>
            <a:solidFill>
              <a:srgbClr val="05AC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3333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3" name="Freeform 613"/>
            <p:cNvSpPr>
              <a:spLocks noChangeArrowheads="1"/>
            </p:cNvSpPr>
            <p:nvPr/>
          </p:nvSpPr>
          <p:spPr bwMode="auto">
            <a:xfrm>
              <a:off x="1814513" y="1450975"/>
              <a:ext cx="3175" cy="4763"/>
            </a:xfrm>
            <a:custGeom>
              <a:avLst/>
              <a:gdLst>
                <a:gd name="T0" fmla="*/ 0 w 15"/>
                <a:gd name="T1" fmla="*/ 2 h 18"/>
                <a:gd name="T2" fmla="*/ 1 w 15"/>
                <a:gd name="T3" fmla="*/ 1 h 18"/>
                <a:gd name="T4" fmla="*/ 12 w 15"/>
                <a:gd name="T5" fmla="*/ 0 h 18"/>
                <a:gd name="T6" fmla="*/ 14 w 15"/>
                <a:gd name="T7" fmla="*/ 1 h 18"/>
                <a:gd name="T8" fmla="*/ 14 w 15"/>
                <a:gd name="T9" fmla="*/ 15 h 18"/>
                <a:gd name="T10" fmla="*/ 12 w 15"/>
                <a:gd name="T11" fmla="*/ 16 h 18"/>
                <a:gd name="T12" fmla="*/ 2 w 15"/>
                <a:gd name="T13" fmla="*/ 17 h 18"/>
                <a:gd name="T14" fmla="*/ 0 w 15"/>
                <a:gd name="T15" fmla="*/ 16 h 18"/>
                <a:gd name="T16" fmla="*/ 0 w 15"/>
                <a:gd name="T17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8">
                  <a:moveTo>
                    <a:pt x="0" y="2"/>
                  </a:moveTo>
                  <a:lnTo>
                    <a:pt x="1" y="1"/>
                  </a:lnTo>
                  <a:cubicBezTo>
                    <a:pt x="5" y="1"/>
                    <a:pt x="8" y="0"/>
                    <a:pt x="12" y="0"/>
                  </a:cubicBezTo>
                  <a:cubicBezTo>
                    <a:pt x="13" y="0"/>
                    <a:pt x="14" y="0"/>
                    <a:pt x="14" y="1"/>
                  </a:cubicBezTo>
                  <a:cubicBezTo>
                    <a:pt x="14" y="6"/>
                    <a:pt x="14" y="11"/>
                    <a:pt x="14" y="15"/>
                  </a:cubicBezTo>
                  <a:cubicBezTo>
                    <a:pt x="13" y="16"/>
                    <a:pt x="12" y="16"/>
                    <a:pt x="12" y="16"/>
                  </a:cubicBezTo>
                  <a:cubicBezTo>
                    <a:pt x="8" y="17"/>
                    <a:pt x="5" y="17"/>
                    <a:pt x="2" y="17"/>
                  </a:cubicBezTo>
                  <a:cubicBezTo>
                    <a:pt x="1" y="17"/>
                    <a:pt x="0" y="17"/>
                    <a:pt x="0" y="16"/>
                  </a:cubicBezTo>
                  <a:cubicBezTo>
                    <a:pt x="0" y="13"/>
                    <a:pt x="0" y="4"/>
                    <a:pt x="0" y="2"/>
                  </a:cubicBezTo>
                </a:path>
              </a:pathLst>
            </a:custGeom>
            <a:solidFill>
              <a:srgbClr val="05AC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3333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4" name="Freeform 614"/>
            <p:cNvSpPr>
              <a:spLocks noChangeArrowheads="1"/>
            </p:cNvSpPr>
            <p:nvPr/>
          </p:nvSpPr>
          <p:spPr bwMode="auto">
            <a:xfrm>
              <a:off x="1793875" y="1450975"/>
              <a:ext cx="4763" cy="4763"/>
            </a:xfrm>
            <a:custGeom>
              <a:avLst/>
              <a:gdLst>
                <a:gd name="T0" fmla="*/ 13 w 15"/>
                <a:gd name="T1" fmla="*/ 17 h 18"/>
                <a:gd name="T2" fmla="*/ 1 w 15"/>
                <a:gd name="T3" fmla="*/ 16 h 18"/>
                <a:gd name="T4" fmla="*/ 0 w 15"/>
                <a:gd name="T5" fmla="*/ 14 h 18"/>
                <a:gd name="T6" fmla="*/ 0 w 15"/>
                <a:gd name="T7" fmla="*/ 2 h 18"/>
                <a:gd name="T8" fmla="*/ 2 w 15"/>
                <a:gd name="T9" fmla="*/ 0 h 18"/>
                <a:gd name="T10" fmla="*/ 13 w 15"/>
                <a:gd name="T11" fmla="*/ 1 h 18"/>
                <a:gd name="T12" fmla="*/ 14 w 15"/>
                <a:gd name="T13" fmla="*/ 2 h 18"/>
                <a:gd name="T14" fmla="*/ 14 w 15"/>
                <a:gd name="T15" fmla="*/ 3 h 18"/>
                <a:gd name="T16" fmla="*/ 14 w 15"/>
                <a:gd name="T17" fmla="*/ 16 h 18"/>
                <a:gd name="T18" fmla="*/ 13 w 15"/>
                <a:gd name="T19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" h="18">
                  <a:moveTo>
                    <a:pt x="13" y="17"/>
                  </a:moveTo>
                  <a:cubicBezTo>
                    <a:pt x="9" y="17"/>
                    <a:pt x="5" y="17"/>
                    <a:pt x="1" y="16"/>
                  </a:cubicBezTo>
                  <a:cubicBezTo>
                    <a:pt x="0" y="15"/>
                    <a:pt x="0" y="15"/>
                    <a:pt x="0" y="14"/>
                  </a:cubicBezTo>
                  <a:cubicBezTo>
                    <a:pt x="0" y="10"/>
                    <a:pt x="0" y="6"/>
                    <a:pt x="0" y="2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6" y="0"/>
                    <a:pt x="9" y="0"/>
                    <a:pt x="13" y="1"/>
                  </a:cubicBezTo>
                  <a:lnTo>
                    <a:pt x="14" y="2"/>
                  </a:lnTo>
                  <a:cubicBezTo>
                    <a:pt x="14" y="3"/>
                    <a:pt x="14" y="3"/>
                    <a:pt x="14" y="3"/>
                  </a:cubicBezTo>
                  <a:cubicBezTo>
                    <a:pt x="14" y="7"/>
                    <a:pt x="14" y="12"/>
                    <a:pt x="14" y="16"/>
                  </a:cubicBezTo>
                  <a:cubicBezTo>
                    <a:pt x="14" y="16"/>
                    <a:pt x="14" y="16"/>
                    <a:pt x="13" y="17"/>
                  </a:cubicBezTo>
                </a:path>
              </a:pathLst>
            </a:custGeom>
            <a:solidFill>
              <a:srgbClr val="05AC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3333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5" name="Freeform 615"/>
            <p:cNvSpPr>
              <a:spLocks noChangeArrowheads="1"/>
            </p:cNvSpPr>
            <p:nvPr/>
          </p:nvSpPr>
          <p:spPr bwMode="auto">
            <a:xfrm>
              <a:off x="1352550" y="1663700"/>
              <a:ext cx="912813" cy="47625"/>
            </a:xfrm>
            <a:custGeom>
              <a:avLst/>
              <a:gdLst>
                <a:gd name="T0" fmla="*/ 13 w 2796"/>
                <a:gd name="T1" fmla="*/ 0 h 146"/>
                <a:gd name="T2" fmla="*/ 0 w 2796"/>
                <a:gd name="T3" fmla="*/ 12 h 146"/>
                <a:gd name="T4" fmla="*/ 0 w 2796"/>
                <a:gd name="T5" fmla="*/ 91 h 146"/>
                <a:gd name="T6" fmla="*/ 13 w 2796"/>
                <a:gd name="T7" fmla="*/ 110 h 146"/>
                <a:gd name="T8" fmla="*/ 196 w 2796"/>
                <a:gd name="T9" fmla="*/ 145 h 146"/>
                <a:gd name="T10" fmla="*/ 2604 w 2796"/>
                <a:gd name="T11" fmla="*/ 145 h 146"/>
                <a:gd name="T12" fmla="*/ 2785 w 2796"/>
                <a:gd name="T13" fmla="*/ 110 h 146"/>
                <a:gd name="T14" fmla="*/ 2795 w 2796"/>
                <a:gd name="T15" fmla="*/ 91 h 146"/>
                <a:gd name="T16" fmla="*/ 2795 w 2796"/>
                <a:gd name="T17" fmla="*/ 12 h 146"/>
                <a:gd name="T18" fmla="*/ 2787 w 2796"/>
                <a:gd name="T19" fmla="*/ 0 h 146"/>
                <a:gd name="T20" fmla="*/ 13 w 2796"/>
                <a:gd name="T21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96" h="146">
                  <a:moveTo>
                    <a:pt x="13" y="0"/>
                  </a:moveTo>
                  <a:cubicBezTo>
                    <a:pt x="7" y="0"/>
                    <a:pt x="0" y="6"/>
                    <a:pt x="0" y="12"/>
                  </a:cubicBezTo>
                  <a:lnTo>
                    <a:pt x="0" y="91"/>
                  </a:lnTo>
                  <a:cubicBezTo>
                    <a:pt x="0" y="99"/>
                    <a:pt x="6" y="106"/>
                    <a:pt x="13" y="110"/>
                  </a:cubicBezTo>
                  <a:cubicBezTo>
                    <a:pt x="13" y="110"/>
                    <a:pt x="177" y="145"/>
                    <a:pt x="196" y="145"/>
                  </a:cubicBezTo>
                  <a:lnTo>
                    <a:pt x="2604" y="145"/>
                  </a:lnTo>
                  <a:cubicBezTo>
                    <a:pt x="2623" y="145"/>
                    <a:pt x="2785" y="110"/>
                    <a:pt x="2785" y="110"/>
                  </a:cubicBezTo>
                  <a:cubicBezTo>
                    <a:pt x="2792" y="106"/>
                    <a:pt x="2795" y="99"/>
                    <a:pt x="2795" y="91"/>
                  </a:cubicBezTo>
                  <a:lnTo>
                    <a:pt x="2795" y="12"/>
                  </a:lnTo>
                  <a:cubicBezTo>
                    <a:pt x="2795" y="6"/>
                    <a:pt x="2793" y="0"/>
                    <a:pt x="2787" y="0"/>
                  </a:cubicBezTo>
                  <a:lnTo>
                    <a:pt x="13" y="0"/>
                  </a:lnTo>
                </a:path>
              </a:pathLst>
            </a:custGeom>
            <a:noFill/>
            <a:ln w="11880" cap="flat">
              <a:solidFill>
                <a:srgbClr val="3333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6" name="Freeform 616"/>
            <p:cNvSpPr>
              <a:spLocks noChangeArrowheads="1"/>
            </p:cNvSpPr>
            <p:nvPr/>
          </p:nvSpPr>
          <p:spPr bwMode="auto">
            <a:xfrm>
              <a:off x="1352550" y="1695450"/>
              <a:ext cx="914400" cy="7938"/>
            </a:xfrm>
            <a:custGeom>
              <a:avLst/>
              <a:gdLst>
                <a:gd name="T0" fmla="*/ 120 w 2795"/>
                <a:gd name="T1" fmla="*/ 2 h 20"/>
                <a:gd name="T2" fmla="*/ 257 w 2795"/>
                <a:gd name="T3" fmla="*/ 4 h 20"/>
                <a:gd name="T4" fmla="*/ 436 w 2795"/>
                <a:gd name="T5" fmla="*/ 5 h 20"/>
                <a:gd name="T6" fmla="*/ 884 w 2795"/>
                <a:gd name="T7" fmla="*/ 8 h 20"/>
                <a:gd name="T8" fmla="*/ 1136 w 2795"/>
                <a:gd name="T9" fmla="*/ 9 h 20"/>
                <a:gd name="T10" fmla="*/ 1397 w 2795"/>
                <a:gd name="T11" fmla="*/ 10 h 20"/>
                <a:gd name="T12" fmla="*/ 1658 w 2795"/>
                <a:gd name="T13" fmla="*/ 9 h 20"/>
                <a:gd name="T14" fmla="*/ 1910 w 2795"/>
                <a:gd name="T15" fmla="*/ 8 h 20"/>
                <a:gd name="T16" fmla="*/ 2358 w 2795"/>
                <a:gd name="T17" fmla="*/ 5 h 20"/>
                <a:gd name="T18" fmla="*/ 2537 w 2795"/>
                <a:gd name="T19" fmla="*/ 4 h 20"/>
                <a:gd name="T20" fmla="*/ 2674 w 2795"/>
                <a:gd name="T21" fmla="*/ 2 h 20"/>
                <a:gd name="T22" fmla="*/ 2794 w 2795"/>
                <a:gd name="T23" fmla="*/ 0 h 20"/>
                <a:gd name="T24" fmla="*/ 2794 w 2795"/>
                <a:gd name="T25" fmla="*/ 19 h 20"/>
                <a:gd name="T26" fmla="*/ 0 w 2795"/>
                <a:gd name="T27" fmla="*/ 19 h 20"/>
                <a:gd name="T28" fmla="*/ 0 w 2795"/>
                <a:gd name="T29" fmla="*/ 0 h 20"/>
                <a:gd name="T30" fmla="*/ 120 w 2795"/>
                <a:gd name="T31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95" h="20">
                  <a:moveTo>
                    <a:pt x="120" y="2"/>
                  </a:moveTo>
                  <a:cubicBezTo>
                    <a:pt x="158" y="2"/>
                    <a:pt x="204" y="3"/>
                    <a:pt x="257" y="4"/>
                  </a:cubicBezTo>
                  <a:cubicBezTo>
                    <a:pt x="311" y="5"/>
                    <a:pt x="371" y="5"/>
                    <a:pt x="436" y="5"/>
                  </a:cubicBezTo>
                  <a:cubicBezTo>
                    <a:pt x="567" y="6"/>
                    <a:pt x="720" y="7"/>
                    <a:pt x="884" y="8"/>
                  </a:cubicBezTo>
                  <a:cubicBezTo>
                    <a:pt x="966" y="8"/>
                    <a:pt x="1050" y="9"/>
                    <a:pt x="1136" y="9"/>
                  </a:cubicBezTo>
                  <a:cubicBezTo>
                    <a:pt x="1222" y="9"/>
                    <a:pt x="1310" y="9"/>
                    <a:pt x="1397" y="10"/>
                  </a:cubicBezTo>
                  <a:cubicBezTo>
                    <a:pt x="1484" y="9"/>
                    <a:pt x="1572" y="9"/>
                    <a:pt x="1658" y="9"/>
                  </a:cubicBezTo>
                  <a:cubicBezTo>
                    <a:pt x="1744" y="9"/>
                    <a:pt x="1828" y="8"/>
                    <a:pt x="1910" y="8"/>
                  </a:cubicBezTo>
                  <a:cubicBezTo>
                    <a:pt x="2074" y="7"/>
                    <a:pt x="2227" y="6"/>
                    <a:pt x="2358" y="5"/>
                  </a:cubicBezTo>
                  <a:cubicBezTo>
                    <a:pt x="2423" y="5"/>
                    <a:pt x="2483" y="5"/>
                    <a:pt x="2537" y="4"/>
                  </a:cubicBezTo>
                  <a:cubicBezTo>
                    <a:pt x="2590" y="3"/>
                    <a:pt x="2636" y="2"/>
                    <a:pt x="2674" y="2"/>
                  </a:cubicBezTo>
                  <a:cubicBezTo>
                    <a:pt x="2751" y="0"/>
                    <a:pt x="2794" y="0"/>
                    <a:pt x="2794" y="0"/>
                  </a:cubicBezTo>
                  <a:lnTo>
                    <a:pt x="2794" y="19"/>
                  </a:lnTo>
                  <a:lnTo>
                    <a:pt x="0" y="19"/>
                  </a:lnTo>
                  <a:lnTo>
                    <a:pt x="0" y="0"/>
                  </a:lnTo>
                  <a:cubicBezTo>
                    <a:pt x="0" y="0"/>
                    <a:pt x="44" y="1"/>
                    <a:pt x="120" y="2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3333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7" name="Freeform 617"/>
            <p:cNvSpPr>
              <a:spLocks noChangeArrowheads="1"/>
            </p:cNvSpPr>
            <p:nvPr/>
          </p:nvSpPr>
          <p:spPr bwMode="auto">
            <a:xfrm>
              <a:off x="1739900" y="1671638"/>
              <a:ext cx="139700" cy="12700"/>
            </a:xfrm>
            <a:custGeom>
              <a:avLst/>
              <a:gdLst>
                <a:gd name="T0" fmla="*/ 41 w 433"/>
                <a:gd name="T1" fmla="*/ 34 h 38"/>
                <a:gd name="T2" fmla="*/ 0 w 433"/>
                <a:gd name="T3" fmla="*/ 0 h 38"/>
                <a:gd name="T4" fmla="*/ 432 w 433"/>
                <a:gd name="T5" fmla="*/ 0 h 38"/>
                <a:gd name="T6" fmla="*/ 391 w 433"/>
                <a:gd name="T7" fmla="*/ 37 h 38"/>
                <a:gd name="T8" fmla="*/ 41 w 433"/>
                <a:gd name="T9" fmla="*/ 3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3" h="38">
                  <a:moveTo>
                    <a:pt x="41" y="34"/>
                  </a:moveTo>
                  <a:cubicBezTo>
                    <a:pt x="19" y="34"/>
                    <a:pt x="0" y="20"/>
                    <a:pt x="0" y="0"/>
                  </a:cubicBezTo>
                  <a:lnTo>
                    <a:pt x="432" y="0"/>
                  </a:lnTo>
                  <a:cubicBezTo>
                    <a:pt x="432" y="20"/>
                    <a:pt x="413" y="37"/>
                    <a:pt x="391" y="37"/>
                  </a:cubicBezTo>
                  <a:lnTo>
                    <a:pt x="41" y="34"/>
                  </a:lnTo>
                </a:path>
              </a:pathLst>
            </a:custGeom>
            <a:noFill/>
            <a:ln w="3600" cap="flat">
              <a:solidFill>
                <a:srgbClr val="3333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8" name="Freeform 618"/>
            <p:cNvSpPr>
              <a:spLocks noChangeArrowheads="1"/>
            </p:cNvSpPr>
            <p:nvPr/>
          </p:nvSpPr>
          <p:spPr bwMode="auto">
            <a:xfrm>
              <a:off x="1803400" y="1214438"/>
              <a:ext cx="11113" cy="9525"/>
            </a:xfrm>
            <a:custGeom>
              <a:avLst/>
              <a:gdLst>
                <a:gd name="T0" fmla="*/ 28 w 29"/>
                <a:gd name="T1" fmla="*/ 14 h 29"/>
                <a:gd name="T2" fmla="*/ 26 w 29"/>
                <a:gd name="T3" fmla="*/ 21 h 29"/>
                <a:gd name="T4" fmla="*/ 21 w 29"/>
                <a:gd name="T5" fmla="*/ 26 h 29"/>
                <a:gd name="T6" fmla="*/ 14 w 29"/>
                <a:gd name="T7" fmla="*/ 28 h 29"/>
                <a:gd name="T8" fmla="*/ 7 w 29"/>
                <a:gd name="T9" fmla="*/ 26 h 29"/>
                <a:gd name="T10" fmla="*/ 2 w 29"/>
                <a:gd name="T11" fmla="*/ 21 h 29"/>
                <a:gd name="T12" fmla="*/ 0 w 29"/>
                <a:gd name="T13" fmla="*/ 14 h 29"/>
                <a:gd name="T14" fmla="*/ 2 w 29"/>
                <a:gd name="T15" fmla="*/ 7 h 29"/>
                <a:gd name="T16" fmla="*/ 7 w 29"/>
                <a:gd name="T17" fmla="*/ 2 h 29"/>
                <a:gd name="T18" fmla="*/ 14 w 29"/>
                <a:gd name="T19" fmla="*/ 1 h 29"/>
                <a:gd name="T20" fmla="*/ 21 w 29"/>
                <a:gd name="T21" fmla="*/ 2 h 29"/>
                <a:gd name="T22" fmla="*/ 26 w 29"/>
                <a:gd name="T23" fmla="*/ 7 h 29"/>
                <a:gd name="T24" fmla="*/ 28 w 29"/>
                <a:gd name="T25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" h="29">
                  <a:moveTo>
                    <a:pt x="28" y="14"/>
                  </a:moveTo>
                  <a:cubicBezTo>
                    <a:pt x="28" y="17"/>
                    <a:pt x="27" y="19"/>
                    <a:pt x="26" y="21"/>
                  </a:cubicBezTo>
                  <a:cubicBezTo>
                    <a:pt x="25" y="23"/>
                    <a:pt x="23" y="25"/>
                    <a:pt x="21" y="26"/>
                  </a:cubicBezTo>
                  <a:cubicBezTo>
                    <a:pt x="19" y="27"/>
                    <a:pt x="16" y="28"/>
                    <a:pt x="14" y="28"/>
                  </a:cubicBezTo>
                  <a:cubicBezTo>
                    <a:pt x="11" y="28"/>
                    <a:pt x="9" y="27"/>
                    <a:pt x="7" y="26"/>
                  </a:cubicBezTo>
                  <a:cubicBezTo>
                    <a:pt x="5" y="25"/>
                    <a:pt x="3" y="23"/>
                    <a:pt x="2" y="21"/>
                  </a:cubicBezTo>
                  <a:cubicBezTo>
                    <a:pt x="1" y="19"/>
                    <a:pt x="0" y="16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5"/>
                    <a:pt x="5" y="3"/>
                    <a:pt x="7" y="2"/>
                  </a:cubicBezTo>
                  <a:cubicBezTo>
                    <a:pt x="9" y="0"/>
                    <a:pt x="11" y="1"/>
                    <a:pt x="14" y="1"/>
                  </a:cubicBezTo>
                  <a:cubicBezTo>
                    <a:pt x="16" y="1"/>
                    <a:pt x="19" y="0"/>
                    <a:pt x="21" y="2"/>
                  </a:cubicBezTo>
                  <a:cubicBezTo>
                    <a:pt x="23" y="3"/>
                    <a:pt x="25" y="5"/>
                    <a:pt x="26" y="7"/>
                  </a:cubicBezTo>
                  <a:cubicBezTo>
                    <a:pt x="27" y="9"/>
                    <a:pt x="28" y="12"/>
                    <a:pt x="28" y="14"/>
                  </a:cubicBezTo>
                </a:path>
              </a:pathLst>
            </a:custGeom>
            <a:noFill/>
            <a:ln w="720" cap="flat">
              <a:solidFill>
                <a:srgbClr val="3333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9" name="Freeform 619"/>
            <p:cNvSpPr>
              <a:spLocks noChangeArrowheads="1"/>
            </p:cNvSpPr>
            <p:nvPr/>
          </p:nvSpPr>
          <p:spPr bwMode="auto">
            <a:xfrm>
              <a:off x="1806575" y="1216025"/>
              <a:ext cx="6350" cy="4763"/>
            </a:xfrm>
            <a:custGeom>
              <a:avLst/>
              <a:gdLst>
                <a:gd name="T0" fmla="*/ 18 w 19"/>
                <a:gd name="T1" fmla="*/ 9 h 19"/>
                <a:gd name="T2" fmla="*/ 17 w 19"/>
                <a:gd name="T3" fmla="*/ 14 h 19"/>
                <a:gd name="T4" fmla="*/ 14 w 19"/>
                <a:gd name="T5" fmla="*/ 17 h 19"/>
                <a:gd name="T6" fmla="*/ 9 w 19"/>
                <a:gd name="T7" fmla="*/ 18 h 19"/>
                <a:gd name="T8" fmla="*/ 4 w 19"/>
                <a:gd name="T9" fmla="*/ 17 h 19"/>
                <a:gd name="T10" fmla="*/ 1 w 19"/>
                <a:gd name="T11" fmla="*/ 14 h 19"/>
                <a:gd name="T12" fmla="*/ 0 w 19"/>
                <a:gd name="T13" fmla="*/ 9 h 19"/>
                <a:gd name="T14" fmla="*/ 1 w 19"/>
                <a:gd name="T15" fmla="*/ 5 h 19"/>
                <a:gd name="T16" fmla="*/ 4 w 19"/>
                <a:gd name="T17" fmla="*/ 1 h 19"/>
                <a:gd name="T18" fmla="*/ 9 w 19"/>
                <a:gd name="T19" fmla="*/ 0 h 19"/>
                <a:gd name="T20" fmla="*/ 14 w 19"/>
                <a:gd name="T21" fmla="*/ 1 h 19"/>
                <a:gd name="T22" fmla="*/ 17 w 19"/>
                <a:gd name="T23" fmla="*/ 5 h 19"/>
                <a:gd name="T24" fmla="*/ 18 w 19"/>
                <a:gd name="T25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" h="19">
                  <a:moveTo>
                    <a:pt x="18" y="9"/>
                  </a:moveTo>
                  <a:cubicBezTo>
                    <a:pt x="18" y="11"/>
                    <a:pt x="18" y="12"/>
                    <a:pt x="17" y="14"/>
                  </a:cubicBezTo>
                  <a:cubicBezTo>
                    <a:pt x="16" y="15"/>
                    <a:pt x="15" y="16"/>
                    <a:pt x="14" y="17"/>
                  </a:cubicBezTo>
                  <a:cubicBezTo>
                    <a:pt x="12" y="18"/>
                    <a:pt x="11" y="18"/>
                    <a:pt x="9" y="18"/>
                  </a:cubicBezTo>
                  <a:cubicBezTo>
                    <a:pt x="7" y="18"/>
                    <a:pt x="5" y="18"/>
                    <a:pt x="4" y="17"/>
                  </a:cubicBezTo>
                  <a:cubicBezTo>
                    <a:pt x="2" y="16"/>
                    <a:pt x="2" y="15"/>
                    <a:pt x="1" y="14"/>
                  </a:cubicBezTo>
                  <a:cubicBezTo>
                    <a:pt x="0" y="12"/>
                    <a:pt x="0" y="11"/>
                    <a:pt x="0" y="9"/>
                  </a:cubicBezTo>
                  <a:cubicBezTo>
                    <a:pt x="0" y="7"/>
                    <a:pt x="0" y="6"/>
                    <a:pt x="1" y="5"/>
                  </a:cubicBezTo>
                  <a:cubicBezTo>
                    <a:pt x="2" y="3"/>
                    <a:pt x="2" y="2"/>
                    <a:pt x="4" y="1"/>
                  </a:cubicBezTo>
                  <a:cubicBezTo>
                    <a:pt x="5" y="0"/>
                    <a:pt x="7" y="0"/>
                    <a:pt x="9" y="0"/>
                  </a:cubicBezTo>
                  <a:cubicBezTo>
                    <a:pt x="11" y="0"/>
                    <a:pt x="12" y="0"/>
                    <a:pt x="14" y="1"/>
                  </a:cubicBezTo>
                  <a:cubicBezTo>
                    <a:pt x="15" y="2"/>
                    <a:pt x="16" y="3"/>
                    <a:pt x="17" y="5"/>
                  </a:cubicBezTo>
                  <a:cubicBezTo>
                    <a:pt x="18" y="6"/>
                    <a:pt x="18" y="7"/>
                    <a:pt x="18" y="9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3333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0" name="Freeform 620"/>
            <p:cNvSpPr>
              <a:spLocks noChangeArrowheads="1"/>
            </p:cNvSpPr>
            <p:nvPr/>
          </p:nvSpPr>
          <p:spPr bwMode="auto">
            <a:xfrm>
              <a:off x="2252663" y="1428750"/>
              <a:ext cx="171450" cy="342900"/>
            </a:xfrm>
            <a:custGeom>
              <a:avLst/>
              <a:gdLst>
                <a:gd name="T0" fmla="*/ 524 w 525"/>
                <a:gd name="T1" fmla="*/ 967 h 1049"/>
                <a:gd name="T2" fmla="*/ 439 w 525"/>
                <a:gd name="T3" fmla="*/ 1048 h 1049"/>
                <a:gd name="T4" fmla="*/ 86 w 525"/>
                <a:gd name="T5" fmla="*/ 1048 h 1049"/>
                <a:gd name="T6" fmla="*/ 0 w 525"/>
                <a:gd name="T7" fmla="*/ 967 h 1049"/>
                <a:gd name="T8" fmla="*/ 0 w 525"/>
                <a:gd name="T9" fmla="*/ 81 h 1049"/>
                <a:gd name="T10" fmla="*/ 86 w 525"/>
                <a:gd name="T11" fmla="*/ 0 h 1049"/>
                <a:gd name="T12" fmla="*/ 439 w 525"/>
                <a:gd name="T13" fmla="*/ 0 h 1049"/>
                <a:gd name="T14" fmla="*/ 524 w 525"/>
                <a:gd name="T15" fmla="*/ 81 h 1049"/>
                <a:gd name="T16" fmla="*/ 524 w 525"/>
                <a:gd name="T17" fmla="*/ 967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5" h="1049">
                  <a:moveTo>
                    <a:pt x="524" y="967"/>
                  </a:moveTo>
                  <a:cubicBezTo>
                    <a:pt x="524" y="1012"/>
                    <a:pt x="486" y="1048"/>
                    <a:pt x="439" y="1048"/>
                  </a:cubicBezTo>
                  <a:lnTo>
                    <a:pt x="86" y="1048"/>
                  </a:lnTo>
                  <a:cubicBezTo>
                    <a:pt x="39" y="1048"/>
                    <a:pt x="0" y="1012"/>
                    <a:pt x="0" y="967"/>
                  </a:cubicBezTo>
                  <a:lnTo>
                    <a:pt x="0" y="81"/>
                  </a:lnTo>
                  <a:cubicBezTo>
                    <a:pt x="0" y="36"/>
                    <a:pt x="39" y="0"/>
                    <a:pt x="86" y="0"/>
                  </a:cubicBezTo>
                  <a:lnTo>
                    <a:pt x="439" y="0"/>
                  </a:lnTo>
                  <a:cubicBezTo>
                    <a:pt x="486" y="0"/>
                    <a:pt x="524" y="36"/>
                    <a:pt x="524" y="81"/>
                  </a:cubicBezTo>
                  <a:lnTo>
                    <a:pt x="524" y="96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3333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1" name="Freeform 621"/>
            <p:cNvSpPr>
              <a:spLocks noChangeArrowheads="1"/>
            </p:cNvSpPr>
            <p:nvPr/>
          </p:nvSpPr>
          <p:spPr bwMode="auto">
            <a:xfrm>
              <a:off x="2252663" y="1428750"/>
              <a:ext cx="171450" cy="342900"/>
            </a:xfrm>
            <a:custGeom>
              <a:avLst/>
              <a:gdLst>
                <a:gd name="T0" fmla="*/ 524 w 525"/>
                <a:gd name="T1" fmla="*/ 967 h 1049"/>
                <a:gd name="T2" fmla="*/ 439 w 525"/>
                <a:gd name="T3" fmla="*/ 1048 h 1049"/>
                <a:gd name="T4" fmla="*/ 86 w 525"/>
                <a:gd name="T5" fmla="*/ 1048 h 1049"/>
                <a:gd name="T6" fmla="*/ 0 w 525"/>
                <a:gd name="T7" fmla="*/ 967 h 1049"/>
                <a:gd name="T8" fmla="*/ 0 w 525"/>
                <a:gd name="T9" fmla="*/ 81 h 1049"/>
                <a:gd name="T10" fmla="*/ 86 w 525"/>
                <a:gd name="T11" fmla="*/ 0 h 1049"/>
                <a:gd name="T12" fmla="*/ 439 w 525"/>
                <a:gd name="T13" fmla="*/ 0 h 1049"/>
                <a:gd name="T14" fmla="*/ 524 w 525"/>
                <a:gd name="T15" fmla="*/ 81 h 1049"/>
                <a:gd name="T16" fmla="*/ 524 w 525"/>
                <a:gd name="T17" fmla="*/ 967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5" h="1049">
                  <a:moveTo>
                    <a:pt x="524" y="967"/>
                  </a:moveTo>
                  <a:cubicBezTo>
                    <a:pt x="524" y="1012"/>
                    <a:pt x="486" y="1048"/>
                    <a:pt x="439" y="1048"/>
                  </a:cubicBezTo>
                  <a:lnTo>
                    <a:pt x="86" y="1048"/>
                  </a:lnTo>
                  <a:cubicBezTo>
                    <a:pt x="39" y="1048"/>
                    <a:pt x="0" y="1012"/>
                    <a:pt x="0" y="967"/>
                  </a:cubicBezTo>
                  <a:lnTo>
                    <a:pt x="0" y="81"/>
                  </a:lnTo>
                  <a:cubicBezTo>
                    <a:pt x="0" y="36"/>
                    <a:pt x="39" y="0"/>
                    <a:pt x="86" y="0"/>
                  </a:cubicBezTo>
                  <a:lnTo>
                    <a:pt x="439" y="0"/>
                  </a:lnTo>
                  <a:cubicBezTo>
                    <a:pt x="486" y="0"/>
                    <a:pt x="524" y="36"/>
                    <a:pt x="524" y="81"/>
                  </a:cubicBezTo>
                  <a:lnTo>
                    <a:pt x="524" y="967"/>
                  </a:lnTo>
                </a:path>
              </a:pathLst>
            </a:custGeom>
            <a:noFill/>
            <a:ln w="11880" cap="flat">
              <a:solidFill>
                <a:srgbClr val="3333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2" name="Freeform 622"/>
            <p:cNvSpPr>
              <a:spLocks noChangeArrowheads="1"/>
            </p:cNvSpPr>
            <p:nvPr/>
          </p:nvSpPr>
          <p:spPr bwMode="auto">
            <a:xfrm>
              <a:off x="2266950" y="1484313"/>
              <a:ext cx="142875" cy="233362"/>
            </a:xfrm>
            <a:custGeom>
              <a:avLst/>
              <a:gdLst>
                <a:gd name="T0" fmla="*/ 218 w 438"/>
                <a:gd name="T1" fmla="*/ 713 h 714"/>
                <a:gd name="T2" fmla="*/ 0 w 438"/>
                <a:gd name="T3" fmla="*/ 713 h 714"/>
                <a:gd name="T4" fmla="*/ 0 w 438"/>
                <a:gd name="T5" fmla="*/ 0 h 714"/>
                <a:gd name="T6" fmla="*/ 437 w 438"/>
                <a:gd name="T7" fmla="*/ 0 h 714"/>
                <a:gd name="T8" fmla="*/ 437 w 438"/>
                <a:gd name="T9" fmla="*/ 713 h 714"/>
                <a:gd name="T10" fmla="*/ 218 w 438"/>
                <a:gd name="T11" fmla="*/ 713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8" h="714">
                  <a:moveTo>
                    <a:pt x="218" y="713"/>
                  </a:moveTo>
                  <a:lnTo>
                    <a:pt x="0" y="713"/>
                  </a:lnTo>
                  <a:lnTo>
                    <a:pt x="0" y="0"/>
                  </a:lnTo>
                  <a:lnTo>
                    <a:pt x="437" y="0"/>
                  </a:lnTo>
                  <a:lnTo>
                    <a:pt x="437" y="713"/>
                  </a:lnTo>
                  <a:lnTo>
                    <a:pt x="218" y="713"/>
                  </a:lnTo>
                </a:path>
              </a:pathLst>
            </a:custGeom>
            <a:noFill/>
            <a:ln w="3960" cap="flat">
              <a:solidFill>
                <a:srgbClr val="3333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3" name="Freeform 623"/>
            <p:cNvSpPr>
              <a:spLocks noChangeArrowheads="1"/>
            </p:cNvSpPr>
            <p:nvPr/>
          </p:nvSpPr>
          <p:spPr bwMode="auto">
            <a:xfrm>
              <a:off x="2293938" y="1541463"/>
              <a:ext cx="93662" cy="117475"/>
            </a:xfrm>
            <a:custGeom>
              <a:avLst/>
              <a:gdLst>
                <a:gd name="T0" fmla="*/ 0 w 286"/>
                <a:gd name="T1" fmla="*/ 54 h 363"/>
                <a:gd name="T2" fmla="*/ 4 w 286"/>
                <a:gd name="T3" fmla="*/ 36 h 363"/>
                <a:gd name="T4" fmla="*/ 25 w 286"/>
                <a:gd name="T5" fmla="*/ 21 h 363"/>
                <a:gd name="T6" fmla="*/ 92 w 286"/>
                <a:gd name="T7" fmla="*/ 4 h 363"/>
                <a:gd name="T8" fmla="*/ 182 w 286"/>
                <a:gd name="T9" fmla="*/ 3 h 363"/>
                <a:gd name="T10" fmla="*/ 251 w 286"/>
                <a:gd name="T11" fmla="*/ 17 h 363"/>
                <a:gd name="T12" fmla="*/ 276 w 286"/>
                <a:gd name="T13" fmla="*/ 31 h 363"/>
                <a:gd name="T14" fmla="*/ 285 w 286"/>
                <a:gd name="T15" fmla="*/ 49 h 363"/>
                <a:gd name="T16" fmla="*/ 285 w 286"/>
                <a:gd name="T17" fmla="*/ 311 h 363"/>
                <a:gd name="T18" fmla="*/ 280 w 286"/>
                <a:gd name="T19" fmla="*/ 328 h 363"/>
                <a:gd name="T20" fmla="*/ 256 w 286"/>
                <a:gd name="T21" fmla="*/ 345 h 363"/>
                <a:gd name="T22" fmla="*/ 196 w 286"/>
                <a:gd name="T23" fmla="*/ 359 h 363"/>
                <a:gd name="T24" fmla="*/ 105 w 286"/>
                <a:gd name="T25" fmla="*/ 361 h 363"/>
                <a:gd name="T26" fmla="*/ 24 w 286"/>
                <a:gd name="T27" fmla="*/ 343 h 363"/>
                <a:gd name="T28" fmla="*/ 5 w 286"/>
                <a:gd name="T29" fmla="*/ 329 h 363"/>
                <a:gd name="T30" fmla="*/ 0 w 286"/>
                <a:gd name="T31" fmla="*/ 311 h 363"/>
                <a:gd name="T32" fmla="*/ 18 w 286"/>
                <a:gd name="T33" fmla="*/ 73 h 363"/>
                <a:gd name="T34" fmla="*/ 18 w 286"/>
                <a:gd name="T35" fmla="*/ 310 h 363"/>
                <a:gd name="T36" fmla="*/ 20 w 286"/>
                <a:gd name="T37" fmla="*/ 319 h 363"/>
                <a:gd name="T38" fmla="*/ 40 w 286"/>
                <a:gd name="T39" fmla="*/ 331 h 363"/>
                <a:gd name="T40" fmla="*/ 103 w 286"/>
                <a:gd name="T41" fmla="*/ 343 h 363"/>
                <a:gd name="T42" fmla="*/ 170 w 286"/>
                <a:gd name="T43" fmla="*/ 344 h 363"/>
                <a:gd name="T44" fmla="*/ 220 w 286"/>
                <a:gd name="T45" fmla="*/ 337 h 363"/>
                <a:gd name="T46" fmla="*/ 259 w 286"/>
                <a:gd name="T47" fmla="*/ 324 h 363"/>
                <a:gd name="T48" fmla="*/ 267 w 286"/>
                <a:gd name="T49" fmla="*/ 314 h 363"/>
                <a:gd name="T50" fmla="*/ 267 w 286"/>
                <a:gd name="T51" fmla="*/ 80 h 363"/>
                <a:gd name="T52" fmla="*/ 267 w 286"/>
                <a:gd name="T53" fmla="*/ 73 h 363"/>
                <a:gd name="T54" fmla="*/ 230 w 286"/>
                <a:gd name="T55" fmla="*/ 84 h 363"/>
                <a:gd name="T56" fmla="*/ 167 w 286"/>
                <a:gd name="T57" fmla="*/ 89 h 363"/>
                <a:gd name="T58" fmla="*/ 88 w 286"/>
                <a:gd name="T59" fmla="*/ 88 h 363"/>
                <a:gd name="T60" fmla="*/ 55 w 286"/>
                <a:gd name="T61" fmla="*/ 84 h 363"/>
                <a:gd name="T62" fmla="*/ 18 w 286"/>
                <a:gd name="T63" fmla="*/ 73 h 363"/>
                <a:gd name="T64" fmla="*/ 188 w 286"/>
                <a:gd name="T65" fmla="*/ 81 h 363"/>
                <a:gd name="T66" fmla="*/ 254 w 286"/>
                <a:gd name="T67" fmla="*/ 61 h 363"/>
                <a:gd name="T68" fmla="*/ 266 w 286"/>
                <a:gd name="T69" fmla="*/ 51 h 363"/>
                <a:gd name="T70" fmla="*/ 262 w 286"/>
                <a:gd name="T71" fmla="*/ 43 h 363"/>
                <a:gd name="T72" fmla="*/ 244 w 286"/>
                <a:gd name="T73" fmla="*/ 34 h 363"/>
                <a:gd name="T74" fmla="*/ 184 w 286"/>
                <a:gd name="T75" fmla="*/ 23 h 363"/>
                <a:gd name="T76" fmla="*/ 112 w 286"/>
                <a:gd name="T77" fmla="*/ 22 h 363"/>
                <a:gd name="T78" fmla="*/ 69 w 286"/>
                <a:gd name="T79" fmla="*/ 27 h 363"/>
                <a:gd name="T80" fmla="*/ 29 w 286"/>
                <a:gd name="T81" fmla="*/ 39 h 363"/>
                <a:gd name="T82" fmla="*/ 22 w 286"/>
                <a:gd name="T83" fmla="*/ 55 h 363"/>
                <a:gd name="T84" fmla="*/ 44 w 286"/>
                <a:gd name="T85" fmla="*/ 67 h 363"/>
                <a:gd name="T86" fmla="*/ 144 w 286"/>
                <a:gd name="T87" fmla="*/ 85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86" h="363">
                  <a:moveTo>
                    <a:pt x="0" y="182"/>
                  </a:moveTo>
                  <a:cubicBezTo>
                    <a:pt x="0" y="139"/>
                    <a:pt x="0" y="96"/>
                    <a:pt x="0" y="54"/>
                  </a:cubicBezTo>
                  <a:cubicBezTo>
                    <a:pt x="0" y="52"/>
                    <a:pt x="0" y="51"/>
                    <a:pt x="0" y="49"/>
                  </a:cubicBezTo>
                  <a:cubicBezTo>
                    <a:pt x="0" y="44"/>
                    <a:pt x="2" y="40"/>
                    <a:pt x="4" y="36"/>
                  </a:cubicBezTo>
                  <a:cubicBezTo>
                    <a:pt x="6" y="34"/>
                    <a:pt x="8" y="32"/>
                    <a:pt x="11" y="30"/>
                  </a:cubicBezTo>
                  <a:cubicBezTo>
                    <a:pt x="15" y="26"/>
                    <a:pt x="20" y="23"/>
                    <a:pt x="25" y="21"/>
                  </a:cubicBezTo>
                  <a:cubicBezTo>
                    <a:pt x="34" y="17"/>
                    <a:pt x="43" y="14"/>
                    <a:pt x="52" y="11"/>
                  </a:cubicBezTo>
                  <a:cubicBezTo>
                    <a:pt x="65" y="8"/>
                    <a:pt x="79" y="5"/>
                    <a:pt x="92" y="4"/>
                  </a:cubicBezTo>
                  <a:cubicBezTo>
                    <a:pt x="114" y="1"/>
                    <a:pt x="137" y="0"/>
                    <a:pt x="159" y="1"/>
                  </a:cubicBezTo>
                  <a:cubicBezTo>
                    <a:pt x="167" y="1"/>
                    <a:pt x="174" y="2"/>
                    <a:pt x="182" y="3"/>
                  </a:cubicBezTo>
                  <a:cubicBezTo>
                    <a:pt x="188" y="3"/>
                    <a:pt x="195" y="4"/>
                    <a:pt x="202" y="5"/>
                  </a:cubicBezTo>
                  <a:cubicBezTo>
                    <a:pt x="218" y="7"/>
                    <a:pt x="235" y="11"/>
                    <a:pt x="251" y="17"/>
                  </a:cubicBezTo>
                  <a:cubicBezTo>
                    <a:pt x="256" y="19"/>
                    <a:pt x="261" y="21"/>
                    <a:pt x="266" y="24"/>
                  </a:cubicBezTo>
                  <a:cubicBezTo>
                    <a:pt x="269" y="26"/>
                    <a:pt x="273" y="28"/>
                    <a:pt x="276" y="31"/>
                  </a:cubicBezTo>
                  <a:cubicBezTo>
                    <a:pt x="277" y="32"/>
                    <a:pt x="279" y="34"/>
                    <a:pt x="280" y="36"/>
                  </a:cubicBezTo>
                  <a:cubicBezTo>
                    <a:pt x="283" y="39"/>
                    <a:pt x="285" y="44"/>
                    <a:pt x="285" y="49"/>
                  </a:cubicBezTo>
                  <a:cubicBezTo>
                    <a:pt x="285" y="50"/>
                    <a:pt x="285" y="51"/>
                    <a:pt x="285" y="53"/>
                  </a:cubicBezTo>
                  <a:cubicBezTo>
                    <a:pt x="285" y="139"/>
                    <a:pt x="285" y="225"/>
                    <a:pt x="285" y="311"/>
                  </a:cubicBezTo>
                  <a:cubicBezTo>
                    <a:pt x="285" y="313"/>
                    <a:pt x="285" y="314"/>
                    <a:pt x="285" y="316"/>
                  </a:cubicBezTo>
                  <a:cubicBezTo>
                    <a:pt x="285" y="321"/>
                    <a:pt x="283" y="325"/>
                    <a:pt x="280" y="328"/>
                  </a:cubicBezTo>
                  <a:cubicBezTo>
                    <a:pt x="278" y="332"/>
                    <a:pt x="275" y="334"/>
                    <a:pt x="271" y="337"/>
                  </a:cubicBezTo>
                  <a:cubicBezTo>
                    <a:pt x="267" y="340"/>
                    <a:pt x="261" y="343"/>
                    <a:pt x="256" y="345"/>
                  </a:cubicBezTo>
                  <a:cubicBezTo>
                    <a:pt x="247" y="349"/>
                    <a:pt x="237" y="351"/>
                    <a:pt x="228" y="354"/>
                  </a:cubicBezTo>
                  <a:cubicBezTo>
                    <a:pt x="217" y="356"/>
                    <a:pt x="207" y="358"/>
                    <a:pt x="196" y="359"/>
                  </a:cubicBezTo>
                  <a:cubicBezTo>
                    <a:pt x="174" y="362"/>
                    <a:pt x="152" y="362"/>
                    <a:pt x="129" y="362"/>
                  </a:cubicBezTo>
                  <a:cubicBezTo>
                    <a:pt x="121" y="362"/>
                    <a:pt x="113" y="361"/>
                    <a:pt x="105" y="361"/>
                  </a:cubicBezTo>
                  <a:cubicBezTo>
                    <a:pt x="84" y="359"/>
                    <a:pt x="63" y="356"/>
                    <a:pt x="43" y="350"/>
                  </a:cubicBezTo>
                  <a:cubicBezTo>
                    <a:pt x="36" y="348"/>
                    <a:pt x="30" y="346"/>
                    <a:pt x="24" y="343"/>
                  </a:cubicBezTo>
                  <a:cubicBezTo>
                    <a:pt x="20" y="341"/>
                    <a:pt x="16" y="339"/>
                    <a:pt x="13" y="336"/>
                  </a:cubicBezTo>
                  <a:cubicBezTo>
                    <a:pt x="10" y="334"/>
                    <a:pt x="7" y="332"/>
                    <a:pt x="5" y="329"/>
                  </a:cubicBezTo>
                  <a:cubicBezTo>
                    <a:pt x="2" y="325"/>
                    <a:pt x="0" y="320"/>
                    <a:pt x="0" y="315"/>
                  </a:cubicBezTo>
                  <a:cubicBezTo>
                    <a:pt x="0" y="314"/>
                    <a:pt x="0" y="312"/>
                    <a:pt x="0" y="311"/>
                  </a:cubicBezTo>
                  <a:cubicBezTo>
                    <a:pt x="0" y="268"/>
                    <a:pt x="0" y="225"/>
                    <a:pt x="0" y="182"/>
                  </a:cubicBezTo>
                  <a:close/>
                  <a:moveTo>
                    <a:pt x="18" y="73"/>
                  </a:moveTo>
                  <a:cubicBezTo>
                    <a:pt x="18" y="75"/>
                    <a:pt x="18" y="77"/>
                    <a:pt x="18" y="79"/>
                  </a:cubicBezTo>
                  <a:cubicBezTo>
                    <a:pt x="18" y="156"/>
                    <a:pt x="18" y="233"/>
                    <a:pt x="18" y="310"/>
                  </a:cubicBezTo>
                  <a:cubicBezTo>
                    <a:pt x="18" y="311"/>
                    <a:pt x="18" y="312"/>
                    <a:pt x="18" y="314"/>
                  </a:cubicBezTo>
                  <a:cubicBezTo>
                    <a:pt x="17" y="316"/>
                    <a:pt x="18" y="318"/>
                    <a:pt x="20" y="319"/>
                  </a:cubicBezTo>
                  <a:cubicBezTo>
                    <a:pt x="22" y="321"/>
                    <a:pt x="24" y="323"/>
                    <a:pt x="27" y="324"/>
                  </a:cubicBezTo>
                  <a:cubicBezTo>
                    <a:pt x="31" y="327"/>
                    <a:pt x="36" y="329"/>
                    <a:pt x="40" y="331"/>
                  </a:cubicBezTo>
                  <a:cubicBezTo>
                    <a:pt x="52" y="335"/>
                    <a:pt x="64" y="338"/>
                    <a:pt x="77" y="340"/>
                  </a:cubicBezTo>
                  <a:cubicBezTo>
                    <a:pt x="85" y="341"/>
                    <a:pt x="94" y="342"/>
                    <a:pt x="103" y="343"/>
                  </a:cubicBezTo>
                  <a:cubicBezTo>
                    <a:pt x="112" y="344"/>
                    <a:pt x="121" y="344"/>
                    <a:pt x="130" y="345"/>
                  </a:cubicBezTo>
                  <a:cubicBezTo>
                    <a:pt x="143" y="345"/>
                    <a:pt x="157" y="345"/>
                    <a:pt x="170" y="344"/>
                  </a:cubicBezTo>
                  <a:cubicBezTo>
                    <a:pt x="176" y="343"/>
                    <a:pt x="182" y="343"/>
                    <a:pt x="188" y="342"/>
                  </a:cubicBezTo>
                  <a:cubicBezTo>
                    <a:pt x="199" y="341"/>
                    <a:pt x="209" y="340"/>
                    <a:pt x="220" y="337"/>
                  </a:cubicBezTo>
                  <a:cubicBezTo>
                    <a:pt x="229" y="335"/>
                    <a:pt x="238" y="333"/>
                    <a:pt x="247" y="330"/>
                  </a:cubicBezTo>
                  <a:cubicBezTo>
                    <a:pt x="251" y="328"/>
                    <a:pt x="255" y="326"/>
                    <a:pt x="259" y="324"/>
                  </a:cubicBezTo>
                  <a:cubicBezTo>
                    <a:pt x="261" y="322"/>
                    <a:pt x="263" y="321"/>
                    <a:pt x="265" y="319"/>
                  </a:cubicBezTo>
                  <a:cubicBezTo>
                    <a:pt x="267" y="318"/>
                    <a:pt x="267" y="316"/>
                    <a:pt x="267" y="314"/>
                  </a:cubicBezTo>
                  <a:cubicBezTo>
                    <a:pt x="267" y="312"/>
                    <a:pt x="267" y="311"/>
                    <a:pt x="267" y="309"/>
                  </a:cubicBezTo>
                  <a:cubicBezTo>
                    <a:pt x="267" y="233"/>
                    <a:pt x="267" y="157"/>
                    <a:pt x="267" y="80"/>
                  </a:cubicBezTo>
                  <a:cubicBezTo>
                    <a:pt x="267" y="79"/>
                    <a:pt x="267" y="77"/>
                    <a:pt x="267" y="75"/>
                  </a:cubicBezTo>
                  <a:cubicBezTo>
                    <a:pt x="267" y="75"/>
                    <a:pt x="267" y="74"/>
                    <a:pt x="267" y="73"/>
                  </a:cubicBezTo>
                  <a:cubicBezTo>
                    <a:pt x="266" y="73"/>
                    <a:pt x="265" y="73"/>
                    <a:pt x="264" y="74"/>
                  </a:cubicBezTo>
                  <a:cubicBezTo>
                    <a:pt x="254" y="79"/>
                    <a:pt x="242" y="82"/>
                    <a:pt x="230" y="84"/>
                  </a:cubicBezTo>
                  <a:cubicBezTo>
                    <a:pt x="221" y="86"/>
                    <a:pt x="212" y="87"/>
                    <a:pt x="203" y="87"/>
                  </a:cubicBezTo>
                  <a:cubicBezTo>
                    <a:pt x="191" y="88"/>
                    <a:pt x="179" y="89"/>
                    <a:pt x="167" y="89"/>
                  </a:cubicBezTo>
                  <a:cubicBezTo>
                    <a:pt x="154" y="89"/>
                    <a:pt x="140" y="89"/>
                    <a:pt x="127" y="89"/>
                  </a:cubicBezTo>
                  <a:cubicBezTo>
                    <a:pt x="114" y="89"/>
                    <a:pt x="101" y="88"/>
                    <a:pt x="88" y="88"/>
                  </a:cubicBezTo>
                  <a:cubicBezTo>
                    <a:pt x="83" y="88"/>
                    <a:pt x="79" y="87"/>
                    <a:pt x="74" y="87"/>
                  </a:cubicBezTo>
                  <a:cubicBezTo>
                    <a:pt x="68" y="86"/>
                    <a:pt x="61" y="85"/>
                    <a:pt x="55" y="84"/>
                  </a:cubicBezTo>
                  <a:cubicBezTo>
                    <a:pt x="43" y="82"/>
                    <a:pt x="32" y="79"/>
                    <a:pt x="21" y="74"/>
                  </a:cubicBezTo>
                  <a:cubicBezTo>
                    <a:pt x="20" y="73"/>
                    <a:pt x="19" y="73"/>
                    <a:pt x="18" y="73"/>
                  </a:cubicBezTo>
                  <a:close/>
                  <a:moveTo>
                    <a:pt x="144" y="85"/>
                  </a:moveTo>
                  <a:cubicBezTo>
                    <a:pt x="158" y="84"/>
                    <a:pt x="173" y="83"/>
                    <a:pt x="188" y="81"/>
                  </a:cubicBezTo>
                  <a:cubicBezTo>
                    <a:pt x="204" y="79"/>
                    <a:pt x="219" y="75"/>
                    <a:pt x="234" y="70"/>
                  </a:cubicBezTo>
                  <a:cubicBezTo>
                    <a:pt x="241" y="67"/>
                    <a:pt x="248" y="65"/>
                    <a:pt x="254" y="61"/>
                  </a:cubicBezTo>
                  <a:cubicBezTo>
                    <a:pt x="257" y="59"/>
                    <a:pt x="260" y="57"/>
                    <a:pt x="262" y="56"/>
                  </a:cubicBezTo>
                  <a:cubicBezTo>
                    <a:pt x="264" y="54"/>
                    <a:pt x="265" y="53"/>
                    <a:pt x="266" y="51"/>
                  </a:cubicBezTo>
                  <a:cubicBezTo>
                    <a:pt x="267" y="50"/>
                    <a:pt x="267" y="48"/>
                    <a:pt x="266" y="47"/>
                  </a:cubicBezTo>
                  <a:cubicBezTo>
                    <a:pt x="265" y="46"/>
                    <a:pt x="264" y="44"/>
                    <a:pt x="262" y="43"/>
                  </a:cubicBezTo>
                  <a:cubicBezTo>
                    <a:pt x="261" y="42"/>
                    <a:pt x="258" y="41"/>
                    <a:pt x="256" y="39"/>
                  </a:cubicBezTo>
                  <a:cubicBezTo>
                    <a:pt x="252" y="37"/>
                    <a:pt x="248" y="36"/>
                    <a:pt x="244" y="34"/>
                  </a:cubicBezTo>
                  <a:cubicBezTo>
                    <a:pt x="231" y="30"/>
                    <a:pt x="218" y="27"/>
                    <a:pt x="204" y="25"/>
                  </a:cubicBezTo>
                  <a:cubicBezTo>
                    <a:pt x="197" y="24"/>
                    <a:pt x="190" y="23"/>
                    <a:pt x="184" y="23"/>
                  </a:cubicBezTo>
                  <a:cubicBezTo>
                    <a:pt x="174" y="22"/>
                    <a:pt x="164" y="21"/>
                    <a:pt x="154" y="21"/>
                  </a:cubicBezTo>
                  <a:cubicBezTo>
                    <a:pt x="140" y="21"/>
                    <a:pt x="126" y="21"/>
                    <a:pt x="112" y="22"/>
                  </a:cubicBezTo>
                  <a:cubicBezTo>
                    <a:pt x="106" y="22"/>
                    <a:pt x="100" y="23"/>
                    <a:pt x="94" y="23"/>
                  </a:cubicBezTo>
                  <a:cubicBezTo>
                    <a:pt x="86" y="24"/>
                    <a:pt x="78" y="25"/>
                    <a:pt x="69" y="27"/>
                  </a:cubicBezTo>
                  <a:cubicBezTo>
                    <a:pt x="61" y="29"/>
                    <a:pt x="52" y="30"/>
                    <a:pt x="44" y="33"/>
                  </a:cubicBezTo>
                  <a:cubicBezTo>
                    <a:pt x="39" y="35"/>
                    <a:pt x="34" y="37"/>
                    <a:pt x="29" y="39"/>
                  </a:cubicBezTo>
                  <a:cubicBezTo>
                    <a:pt x="27" y="40"/>
                    <a:pt x="25" y="42"/>
                    <a:pt x="23" y="43"/>
                  </a:cubicBezTo>
                  <a:cubicBezTo>
                    <a:pt x="17" y="48"/>
                    <a:pt x="17" y="50"/>
                    <a:pt x="22" y="55"/>
                  </a:cubicBezTo>
                  <a:cubicBezTo>
                    <a:pt x="25" y="57"/>
                    <a:pt x="27" y="59"/>
                    <a:pt x="30" y="60"/>
                  </a:cubicBezTo>
                  <a:cubicBezTo>
                    <a:pt x="34" y="63"/>
                    <a:pt x="39" y="65"/>
                    <a:pt x="44" y="67"/>
                  </a:cubicBezTo>
                  <a:cubicBezTo>
                    <a:pt x="62" y="74"/>
                    <a:pt x="81" y="79"/>
                    <a:pt x="101" y="82"/>
                  </a:cubicBezTo>
                  <a:cubicBezTo>
                    <a:pt x="115" y="84"/>
                    <a:pt x="129" y="85"/>
                    <a:pt x="144" y="85"/>
                  </a:cubicBezTo>
                  <a:close/>
                </a:path>
              </a:pathLst>
            </a:custGeom>
            <a:solidFill>
              <a:srgbClr val="05AC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3333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4" name="Freeform 624"/>
            <p:cNvSpPr>
              <a:spLocks noChangeArrowheads="1"/>
            </p:cNvSpPr>
            <p:nvPr/>
          </p:nvSpPr>
          <p:spPr bwMode="auto">
            <a:xfrm>
              <a:off x="2309813" y="1595438"/>
              <a:ext cx="14287" cy="33337"/>
            </a:xfrm>
            <a:custGeom>
              <a:avLst/>
              <a:gdLst>
                <a:gd name="T0" fmla="*/ 0 w 43"/>
                <a:gd name="T1" fmla="*/ 38 h 104"/>
                <a:gd name="T2" fmla="*/ 4 w 43"/>
                <a:gd name="T3" fmla="*/ 38 h 104"/>
                <a:gd name="T4" fmla="*/ 9 w 43"/>
                <a:gd name="T5" fmla="*/ 39 h 104"/>
                <a:gd name="T6" fmla="*/ 15 w 43"/>
                <a:gd name="T7" fmla="*/ 33 h 104"/>
                <a:gd name="T8" fmla="*/ 15 w 43"/>
                <a:gd name="T9" fmla="*/ 30 h 104"/>
                <a:gd name="T10" fmla="*/ 15 w 43"/>
                <a:gd name="T11" fmla="*/ 21 h 104"/>
                <a:gd name="T12" fmla="*/ 15 w 43"/>
                <a:gd name="T13" fmla="*/ 11 h 104"/>
                <a:gd name="T14" fmla="*/ 22 w 43"/>
                <a:gd name="T15" fmla="*/ 3 h 104"/>
                <a:gd name="T16" fmla="*/ 27 w 43"/>
                <a:gd name="T17" fmla="*/ 1 h 104"/>
                <a:gd name="T18" fmla="*/ 38 w 43"/>
                <a:gd name="T19" fmla="*/ 0 h 104"/>
                <a:gd name="T20" fmla="*/ 40 w 43"/>
                <a:gd name="T21" fmla="*/ 0 h 104"/>
                <a:gd name="T22" fmla="*/ 42 w 43"/>
                <a:gd name="T23" fmla="*/ 9 h 104"/>
                <a:gd name="T24" fmla="*/ 39 w 43"/>
                <a:gd name="T25" fmla="*/ 10 h 104"/>
                <a:gd name="T26" fmla="*/ 33 w 43"/>
                <a:gd name="T27" fmla="*/ 11 h 104"/>
                <a:gd name="T28" fmla="*/ 28 w 43"/>
                <a:gd name="T29" fmla="*/ 18 h 104"/>
                <a:gd name="T30" fmla="*/ 28 w 43"/>
                <a:gd name="T31" fmla="*/ 25 h 104"/>
                <a:gd name="T32" fmla="*/ 29 w 43"/>
                <a:gd name="T33" fmla="*/ 32 h 104"/>
                <a:gd name="T34" fmla="*/ 29 w 43"/>
                <a:gd name="T35" fmla="*/ 37 h 104"/>
                <a:gd name="T36" fmla="*/ 22 w 43"/>
                <a:gd name="T37" fmla="*/ 46 h 104"/>
                <a:gd name="T38" fmla="*/ 18 w 43"/>
                <a:gd name="T39" fmla="*/ 47 h 104"/>
                <a:gd name="T40" fmla="*/ 22 w 43"/>
                <a:gd name="T41" fmla="*/ 50 h 104"/>
                <a:gd name="T42" fmla="*/ 29 w 43"/>
                <a:gd name="T43" fmla="*/ 66 h 104"/>
                <a:gd name="T44" fmla="*/ 28 w 43"/>
                <a:gd name="T45" fmla="*/ 72 h 104"/>
                <a:gd name="T46" fmla="*/ 28 w 43"/>
                <a:gd name="T47" fmla="*/ 78 h 104"/>
                <a:gd name="T48" fmla="*/ 34 w 43"/>
                <a:gd name="T49" fmla="*/ 90 h 104"/>
                <a:gd name="T50" fmla="*/ 40 w 43"/>
                <a:gd name="T51" fmla="*/ 93 h 104"/>
                <a:gd name="T52" fmla="*/ 42 w 43"/>
                <a:gd name="T53" fmla="*/ 94 h 104"/>
                <a:gd name="T54" fmla="*/ 40 w 43"/>
                <a:gd name="T55" fmla="*/ 103 h 104"/>
                <a:gd name="T56" fmla="*/ 39 w 43"/>
                <a:gd name="T57" fmla="*/ 103 h 104"/>
                <a:gd name="T58" fmla="*/ 26 w 43"/>
                <a:gd name="T59" fmla="*/ 97 h 104"/>
                <a:gd name="T60" fmla="*/ 22 w 43"/>
                <a:gd name="T61" fmla="*/ 94 h 104"/>
                <a:gd name="T62" fmla="*/ 15 w 43"/>
                <a:gd name="T63" fmla="*/ 73 h 104"/>
                <a:gd name="T64" fmla="*/ 16 w 43"/>
                <a:gd name="T65" fmla="*/ 67 h 104"/>
                <a:gd name="T66" fmla="*/ 16 w 43"/>
                <a:gd name="T67" fmla="*/ 64 h 104"/>
                <a:gd name="T68" fmla="*/ 7 w 43"/>
                <a:gd name="T69" fmla="*/ 50 h 104"/>
                <a:gd name="T70" fmla="*/ 2 w 43"/>
                <a:gd name="T71" fmla="*/ 49 h 104"/>
                <a:gd name="T72" fmla="*/ 0 w 43"/>
                <a:gd name="T73" fmla="*/ 45 h 104"/>
                <a:gd name="T74" fmla="*/ 0 w 43"/>
                <a:gd name="T75" fmla="*/ 39 h 104"/>
                <a:gd name="T76" fmla="*/ 0 w 43"/>
                <a:gd name="T77" fmla="*/ 3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" h="104">
                  <a:moveTo>
                    <a:pt x="0" y="38"/>
                  </a:moveTo>
                  <a:cubicBezTo>
                    <a:pt x="1" y="37"/>
                    <a:pt x="3" y="38"/>
                    <a:pt x="4" y="38"/>
                  </a:cubicBezTo>
                  <a:cubicBezTo>
                    <a:pt x="5" y="38"/>
                    <a:pt x="7" y="39"/>
                    <a:pt x="9" y="39"/>
                  </a:cubicBezTo>
                  <a:cubicBezTo>
                    <a:pt x="12" y="39"/>
                    <a:pt x="15" y="37"/>
                    <a:pt x="15" y="33"/>
                  </a:cubicBezTo>
                  <a:cubicBezTo>
                    <a:pt x="15" y="32"/>
                    <a:pt x="16" y="31"/>
                    <a:pt x="15" y="30"/>
                  </a:cubicBezTo>
                  <a:cubicBezTo>
                    <a:pt x="15" y="27"/>
                    <a:pt x="15" y="24"/>
                    <a:pt x="15" y="21"/>
                  </a:cubicBezTo>
                  <a:cubicBezTo>
                    <a:pt x="14" y="18"/>
                    <a:pt x="14" y="14"/>
                    <a:pt x="15" y="11"/>
                  </a:cubicBezTo>
                  <a:cubicBezTo>
                    <a:pt x="16" y="7"/>
                    <a:pt x="18" y="4"/>
                    <a:pt x="22" y="3"/>
                  </a:cubicBezTo>
                  <a:cubicBezTo>
                    <a:pt x="23" y="2"/>
                    <a:pt x="25" y="1"/>
                    <a:pt x="27" y="1"/>
                  </a:cubicBezTo>
                  <a:cubicBezTo>
                    <a:pt x="30" y="0"/>
                    <a:pt x="34" y="0"/>
                    <a:pt x="38" y="0"/>
                  </a:cubicBezTo>
                  <a:cubicBezTo>
                    <a:pt x="39" y="0"/>
                    <a:pt x="39" y="0"/>
                    <a:pt x="40" y="0"/>
                  </a:cubicBezTo>
                  <a:cubicBezTo>
                    <a:pt x="41" y="4"/>
                    <a:pt x="42" y="6"/>
                    <a:pt x="42" y="9"/>
                  </a:cubicBezTo>
                  <a:cubicBezTo>
                    <a:pt x="41" y="10"/>
                    <a:pt x="40" y="10"/>
                    <a:pt x="39" y="10"/>
                  </a:cubicBezTo>
                  <a:cubicBezTo>
                    <a:pt x="37" y="10"/>
                    <a:pt x="35" y="11"/>
                    <a:pt x="33" y="11"/>
                  </a:cubicBezTo>
                  <a:cubicBezTo>
                    <a:pt x="30" y="12"/>
                    <a:pt x="28" y="15"/>
                    <a:pt x="28" y="18"/>
                  </a:cubicBezTo>
                  <a:cubicBezTo>
                    <a:pt x="28" y="21"/>
                    <a:pt x="28" y="23"/>
                    <a:pt x="28" y="25"/>
                  </a:cubicBezTo>
                  <a:cubicBezTo>
                    <a:pt x="28" y="27"/>
                    <a:pt x="29" y="30"/>
                    <a:pt x="29" y="32"/>
                  </a:cubicBezTo>
                  <a:cubicBezTo>
                    <a:pt x="29" y="34"/>
                    <a:pt x="29" y="35"/>
                    <a:pt x="29" y="37"/>
                  </a:cubicBezTo>
                  <a:cubicBezTo>
                    <a:pt x="28" y="41"/>
                    <a:pt x="26" y="44"/>
                    <a:pt x="22" y="46"/>
                  </a:cubicBezTo>
                  <a:cubicBezTo>
                    <a:pt x="21" y="46"/>
                    <a:pt x="19" y="46"/>
                    <a:pt x="18" y="47"/>
                  </a:cubicBezTo>
                  <a:cubicBezTo>
                    <a:pt x="19" y="48"/>
                    <a:pt x="21" y="49"/>
                    <a:pt x="22" y="50"/>
                  </a:cubicBezTo>
                  <a:cubicBezTo>
                    <a:pt x="27" y="54"/>
                    <a:pt x="29" y="59"/>
                    <a:pt x="29" y="66"/>
                  </a:cubicBezTo>
                  <a:cubicBezTo>
                    <a:pt x="29" y="68"/>
                    <a:pt x="28" y="70"/>
                    <a:pt x="28" y="72"/>
                  </a:cubicBezTo>
                  <a:cubicBezTo>
                    <a:pt x="28" y="74"/>
                    <a:pt x="28" y="76"/>
                    <a:pt x="28" y="78"/>
                  </a:cubicBezTo>
                  <a:cubicBezTo>
                    <a:pt x="27" y="83"/>
                    <a:pt x="30" y="87"/>
                    <a:pt x="34" y="90"/>
                  </a:cubicBezTo>
                  <a:cubicBezTo>
                    <a:pt x="36" y="91"/>
                    <a:pt x="38" y="92"/>
                    <a:pt x="40" y="93"/>
                  </a:cubicBezTo>
                  <a:cubicBezTo>
                    <a:pt x="40" y="93"/>
                    <a:pt x="41" y="93"/>
                    <a:pt x="42" y="94"/>
                  </a:cubicBezTo>
                  <a:cubicBezTo>
                    <a:pt x="42" y="98"/>
                    <a:pt x="41" y="99"/>
                    <a:pt x="40" y="103"/>
                  </a:cubicBezTo>
                  <a:lnTo>
                    <a:pt x="39" y="103"/>
                  </a:lnTo>
                  <a:cubicBezTo>
                    <a:pt x="34" y="101"/>
                    <a:pt x="30" y="100"/>
                    <a:pt x="26" y="97"/>
                  </a:cubicBezTo>
                  <a:cubicBezTo>
                    <a:pt x="25" y="96"/>
                    <a:pt x="23" y="95"/>
                    <a:pt x="22" y="94"/>
                  </a:cubicBezTo>
                  <a:cubicBezTo>
                    <a:pt x="16" y="88"/>
                    <a:pt x="14" y="81"/>
                    <a:pt x="15" y="73"/>
                  </a:cubicBezTo>
                  <a:cubicBezTo>
                    <a:pt x="15" y="71"/>
                    <a:pt x="15" y="69"/>
                    <a:pt x="16" y="67"/>
                  </a:cubicBezTo>
                  <a:cubicBezTo>
                    <a:pt x="16" y="66"/>
                    <a:pt x="16" y="65"/>
                    <a:pt x="16" y="64"/>
                  </a:cubicBezTo>
                  <a:cubicBezTo>
                    <a:pt x="16" y="58"/>
                    <a:pt x="13" y="53"/>
                    <a:pt x="7" y="50"/>
                  </a:cubicBezTo>
                  <a:cubicBezTo>
                    <a:pt x="5" y="50"/>
                    <a:pt x="4" y="49"/>
                    <a:pt x="2" y="49"/>
                  </a:cubicBezTo>
                  <a:cubicBezTo>
                    <a:pt x="0" y="49"/>
                    <a:pt x="0" y="48"/>
                    <a:pt x="0" y="45"/>
                  </a:cubicBezTo>
                  <a:cubicBezTo>
                    <a:pt x="0" y="43"/>
                    <a:pt x="0" y="41"/>
                    <a:pt x="0" y="39"/>
                  </a:cubicBezTo>
                  <a:lnTo>
                    <a:pt x="0" y="38"/>
                  </a:lnTo>
                </a:path>
              </a:pathLst>
            </a:custGeom>
            <a:solidFill>
              <a:srgbClr val="05AC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3333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5" name="Freeform 625"/>
            <p:cNvSpPr>
              <a:spLocks noChangeArrowheads="1"/>
            </p:cNvSpPr>
            <p:nvPr/>
          </p:nvSpPr>
          <p:spPr bwMode="auto">
            <a:xfrm>
              <a:off x="2357438" y="1595438"/>
              <a:ext cx="14287" cy="33337"/>
            </a:xfrm>
            <a:custGeom>
              <a:avLst/>
              <a:gdLst>
                <a:gd name="T0" fmla="*/ 24 w 43"/>
                <a:gd name="T1" fmla="*/ 47 h 104"/>
                <a:gd name="T2" fmla="*/ 21 w 43"/>
                <a:gd name="T3" fmla="*/ 46 h 104"/>
                <a:gd name="T4" fmla="*/ 13 w 43"/>
                <a:gd name="T5" fmla="*/ 36 h 104"/>
                <a:gd name="T6" fmla="*/ 14 w 43"/>
                <a:gd name="T7" fmla="*/ 28 h 104"/>
                <a:gd name="T8" fmla="*/ 14 w 43"/>
                <a:gd name="T9" fmla="*/ 19 h 104"/>
                <a:gd name="T10" fmla="*/ 8 w 43"/>
                <a:gd name="T11" fmla="*/ 11 h 104"/>
                <a:gd name="T12" fmla="*/ 4 w 43"/>
                <a:gd name="T13" fmla="*/ 10 h 104"/>
                <a:gd name="T14" fmla="*/ 1 w 43"/>
                <a:gd name="T15" fmla="*/ 10 h 104"/>
                <a:gd name="T16" fmla="*/ 0 w 43"/>
                <a:gd name="T17" fmla="*/ 8 h 104"/>
                <a:gd name="T18" fmla="*/ 2 w 43"/>
                <a:gd name="T19" fmla="*/ 0 h 104"/>
                <a:gd name="T20" fmla="*/ 4 w 43"/>
                <a:gd name="T21" fmla="*/ 0 h 104"/>
                <a:gd name="T22" fmla="*/ 15 w 43"/>
                <a:gd name="T23" fmla="*/ 1 h 104"/>
                <a:gd name="T24" fmla="*/ 16 w 43"/>
                <a:gd name="T25" fmla="*/ 1 h 104"/>
                <a:gd name="T26" fmla="*/ 27 w 43"/>
                <a:gd name="T27" fmla="*/ 16 h 104"/>
                <a:gd name="T28" fmla="*/ 27 w 43"/>
                <a:gd name="T29" fmla="*/ 23 h 104"/>
                <a:gd name="T30" fmla="*/ 26 w 43"/>
                <a:gd name="T31" fmla="*/ 30 h 104"/>
                <a:gd name="T32" fmla="*/ 26 w 43"/>
                <a:gd name="T33" fmla="*/ 32 h 104"/>
                <a:gd name="T34" fmla="*/ 34 w 43"/>
                <a:gd name="T35" fmla="*/ 39 h 104"/>
                <a:gd name="T36" fmla="*/ 38 w 43"/>
                <a:gd name="T37" fmla="*/ 38 h 104"/>
                <a:gd name="T38" fmla="*/ 41 w 43"/>
                <a:gd name="T39" fmla="*/ 38 h 104"/>
                <a:gd name="T40" fmla="*/ 41 w 43"/>
                <a:gd name="T41" fmla="*/ 48 h 104"/>
                <a:gd name="T42" fmla="*/ 39 w 43"/>
                <a:gd name="T43" fmla="*/ 49 h 104"/>
                <a:gd name="T44" fmla="*/ 33 w 43"/>
                <a:gd name="T45" fmla="*/ 51 h 104"/>
                <a:gd name="T46" fmla="*/ 26 w 43"/>
                <a:gd name="T47" fmla="*/ 62 h 104"/>
                <a:gd name="T48" fmla="*/ 27 w 43"/>
                <a:gd name="T49" fmla="*/ 70 h 104"/>
                <a:gd name="T50" fmla="*/ 27 w 43"/>
                <a:gd name="T51" fmla="*/ 77 h 104"/>
                <a:gd name="T52" fmla="*/ 19 w 43"/>
                <a:gd name="T53" fmla="*/ 94 h 104"/>
                <a:gd name="T54" fmla="*/ 13 w 43"/>
                <a:gd name="T55" fmla="*/ 98 h 104"/>
                <a:gd name="T56" fmla="*/ 4 w 43"/>
                <a:gd name="T57" fmla="*/ 102 h 104"/>
                <a:gd name="T58" fmla="*/ 1 w 43"/>
                <a:gd name="T59" fmla="*/ 101 h 104"/>
                <a:gd name="T60" fmla="*/ 0 w 43"/>
                <a:gd name="T61" fmla="*/ 94 h 104"/>
                <a:gd name="T62" fmla="*/ 3 w 43"/>
                <a:gd name="T63" fmla="*/ 92 h 104"/>
                <a:gd name="T64" fmla="*/ 9 w 43"/>
                <a:gd name="T65" fmla="*/ 89 h 104"/>
                <a:gd name="T66" fmla="*/ 14 w 43"/>
                <a:gd name="T67" fmla="*/ 79 h 104"/>
                <a:gd name="T68" fmla="*/ 14 w 43"/>
                <a:gd name="T69" fmla="*/ 71 h 104"/>
                <a:gd name="T70" fmla="*/ 13 w 43"/>
                <a:gd name="T71" fmla="*/ 64 h 104"/>
                <a:gd name="T72" fmla="*/ 20 w 43"/>
                <a:gd name="T73" fmla="*/ 51 h 104"/>
                <a:gd name="T74" fmla="*/ 24 w 43"/>
                <a:gd name="T75" fmla="*/ 47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" h="104">
                  <a:moveTo>
                    <a:pt x="24" y="47"/>
                  </a:moveTo>
                  <a:cubicBezTo>
                    <a:pt x="23" y="46"/>
                    <a:pt x="22" y="46"/>
                    <a:pt x="21" y="46"/>
                  </a:cubicBezTo>
                  <a:cubicBezTo>
                    <a:pt x="16" y="44"/>
                    <a:pt x="14" y="41"/>
                    <a:pt x="13" y="36"/>
                  </a:cubicBezTo>
                  <a:cubicBezTo>
                    <a:pt x="13" y="34"/>
                    <a:pt x="13" y="31"/>
                    <a:pt x="14" y="28"/>
                  </a:cubicBezTo>
                  <a:cubicBezTo>
                    <a:pt x="14" y="25"/>
                    <a:pt x="14" y="22"/>
                    <a:pt x="14" y="19"/>
                  </a:cubicBezTo>
                  <a:cubicBezTo>
                    <a:pt x="14" y="15"/>
                    <a:pt x="12" y="12"/>
                    <a:pt x="8" y="11"/>
                  </a:cubicBezTo>
                  <a:cubicBezTo>
                    <a:pt x="7" y="11"/>
                    <a:pt x="5" y="10"/>
                    <a:pt x="4" y="10"/>
                  </a:cubicBezTo>
                  <a:cubicBezTo>
                    <a:pt x="2" y="9"/>
                    <a:pt x="2" y="10"/>
                    <a:pt x="1" y="10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5"/>
                    <a:pt x="1" y="3"/>
                    <a:pt x="2" y="0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8" y="0"/>
                    <a:pt x="12" y="0"/>
                    <a:pt x="15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24" y="3"/>
                    <a:pt x="27" y="8"/>
                    <a:pt x="27" y="16"/>
                  </a:cubicBezTo>
                  <a:cubicBezTo>
                    <a:pt x="27" y="18"/>
                    <a:pt x="27" y="21"/>
                    <a:pt x="27" y="23"/>
                  </a:cubicBezTo>
                  <a:cubicBezTo>
                    <a:pt x="27" y="25"/>
                    <a:pt x="26" y="28"/>
                    <a:pt x="26" y="30"/>
                  </a:cubicBezTo>
                  <a:cubicBezTo>
                    <a:pt x="26" y="31"/>
                    <a:pt x="26" y="31"/>
                    <a:pt x="26" y="32"/>
                  </a:cubicBezTo>
                  <a:cubicBezTo>
                    <a:pt x="27" y="37"/>
                    <a:pt x="30" y="39"/>
                    <a:pt x="34" y="39"/>
                  </a:cubicBezTo>
                  <a:cubicBezTo>
                    <a:pt x="36" y="39"/>
                    <a:pt x="37" y="38"/>
                    <a:pt x="38" y="38"/>
                  </a:cubicBezTo>
                  <a:cubicBezTo>
                    <a:pt x="39" y="38"/>
                    <a:pt x="40" y="38"/>
                    <a:pt x="41" y="38"/>
                  </a:cubicBezTo>
                  <a:cubicBezTo>
                    <a:pt x="42" y="41"/>
                    <a:pt x="41" y="45"/>
                    <a:pt x="41" y="48"/>
                  </a:cubicBezTo>
                  <a:cubicBezTo>
                    <a:pt x="40" y="49"/>
                    <a:pt x="39" y="49"/>
                    <a:pt x="39" y="49"/>
                  </a:cubicBezTo>
                  <a:cubicBezTo>
                    <a:pt x="37" y="50"/>
                    <a:pt x="35" y="50"/>
                    <a:pt x="33" y="51"/>
                  </a:cubicBezTo>
                  <a:cubicBezTo>
                    <a:pt x="29" y="53"/>
                    <a:pt x="27" y="57"/>
                    <a:pt x="26" y="62"/>
                  </a:cubicBezTo>
                  <a:cubicBezTo>
                    <a:pt x="26" y="64"/>
                    <a:pt x="26" y="67"/>
                    <a:pt x="27" y="70"/>
                  </a:cubicBezTo>
                  <a:cubicBezTo>
                    <a:pt x="27" y="72"/>
                    <a:pt x="27" y="75"/>
                    <a:pt x="27" y="77"/>
                  </a:cubicBezTo>
                  <a:cubicBezTo>
                    <a:pt x="27" y="84"/>
                    <a:pt x="25" y="90"/>
                    <a:pt x="19" y="94"/>
                  </a:cubicBezTo>
                  <a:cubicBezTo>
                    <a:pt x="17" y="96"/>
                    <a:pt x="15" y="97"/>
                    <a:pt x="13" y="98"/>
                  </a:cubicBezTo>
                  <a:cubicBezTo>
                    <a:pt x="10" y="100"/>
                    <a:pt x="7" y="101"/>
                    <a:pt x="4" y="102"/>
                  </a:cubicBezTo>
                  <a:cubicBezTo>
                    <a:pt x="2" y="103"/>
                    <a:pt x="1" y="103"/>
                    <a:pt x="1" y="101"/>
                  </a:cubicBezTo>
                  <a:cubicBezTo>
                    <a:pt x="1" y="98"/>
                    <a:pt x="0" y="96"/>
                    <a:pt x="0" y="94"/>
                  </a:cubicBezTo>
                  <a:cubicBezTo>
                    <a:pt x="1" y="93"/>
                    <a:pt x="2" y="93"/>
                    <a:pt x="3" y="92"/>
                  </a:cubicBezTo>
                  <a:cubicBezTo>
                    <a:pt x="5" y="91"/>
                    <a:pt x="7" y="90"/>
                    <a:pt x="9" y="89"/>
                  </a:cubicBezTo>
                  <a:cubicBezTo>
                    <a:pt x="12" y="87"/>
                    <a:pt x="14" y="83"/>
                    <a:pt x="14" y="79"/>
                  </a:cubicBezTo>
                  <a:cubicBezTo>
                    <a:pt x="14" y="76"/>
                    <a:pt x="14" y="74"/>
                    <a:pt x="14" y="71"/>
                  </a:cubicBezTo>
                  <a:cubicBezTo>
                    <a:pt x="14" y="69"/>
                    <a:pt x="13" y="67"/>
                    <a:pt x="13" y="64"/>
                  </a:cubicBezTo>
                  <a:cubicBezTo>
                    <a:pt x="13" y="59"/>
                    <a:pt x="16" y="54"/>
                    <a:pt x="20" y="51"/>
                  </a:cubicBezTo>
                  <a:cubicBezTo>
                    <a:pt x="21" y="49"/>
                    <a:pt x="22" y="48"/>
                    <a:pt x="24" y="47"/>
                  </a:cubicBezTo>
                </a:path>
              </a:pathLst>
            </a:custGeom>
            <a:solidFill>
              <a:srgbClr val="05AC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3333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6" name="Freeform 626"/>
            <p:cNvSpPr>
              <a:spLocks noChangeArrowheads="1"/>
            </p:cNvSpPr>
            <p:nvPr/>
          </p:nvSpPr>
          <p:spPr bwMode="auto">
            <a:xfrm>
              <a:off x="2336800" y="1619250"/>
              <a:ext cx="7938" cy="6350"/>
            </a:xfrm>
            <a:custGeom>
              <a:avLst/>
              <a:gdLst>
                <a:gd name="T0" fmla="*/ 20 w 22"/>
                <a:gd name="T1" fmla="*/ 0 h 17"/>
                <a:gd name="T2" fmla="*/ 21 w 22"/>
                <a:gd name="T3" fmla="*/ 1 h 17"/>
                <a:gd name="T4" fmla="*/ 21 w 22"/>
                <a:gd name="T5" fmla="*/ 14 h 17"/>
                <a:gd name="T6" fmla="*/ 19 w 22"/>
                <a:gd name="T7" fmla="*/ 16 h 17"/>
                <a:gd name="T8" fmla="*/ 19 w 22"/>
                <a:gd name="T9" fmla="*/ 16 h 17"/>
                <a:gd name="T10" fmla="*/ 2 w 22"/>
                <a:gd name="T11" fmla="*/ 16 h 17"/>
                <a:gd name="T12" fmla="*/ 0 w 22"/>
                <a:gd name="T13" fmla="*/ 14 h 17"/>
                <a:gd name="T14" fmla="*/ 0 w 22"/>
                <a:gd name="T15" fmla="*/ 2 h 17"/>
                <a:gd name="T16" fmla="*/ 2 w 22"/>
                <a:gd name="T17" fmla="*/ 0 h 17"/>
                <a:gd name="T18" fmla="*/ 4 w 22"/>
                <a:gd name="T19" fmla="*/ 0 h 17"/>
                <a:gd name="T20" fmla="*/ 17 w 22"/>
                <a:gd name="T21" fmla="*/ 0 h 17"/>
                <a:gd name="T22" fmla="*/ 20 w 22"/>
                <a:gd name="T2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17">
                  <a:moveTo>
                    <a:pt x="20" y="0"/>
                  </a:moveTo>
                  <a:cubicBezTo>
                    <a:pt x="20" y="1"/>
                    <a:pt x="21" y="1"/>
                    <a:pt x="21" y="1"/>
                  </a:cubicBezTo>
                  <a:cubicBezTo>
                    <a:pt x="21" y="6"/>
                    <a:pt x="21" y="10"/>
                    <a:pt x="21" y="14"/>
                  </a:cubicBezTo>
                  <a:cubicBezTo>
                    <a:pt x="21" y="15"/>
                    <a:pt x="20" y="16"/>
                    <a:pt x="19" y="16"/>
                  </a:cubicBezTo>
                  <a:lnTo>
                    <a:pt x="19" y="16"/>
                  </a:lnTo>
                  <a:cubicBezTo>
                    <a:pt x="13" y="16"/>
                    <a:pt x="8" y="16"/>
                    <a:pt x="2" y="16"/>
                  </a:cubicBezTo>
                  <a:cubicBezTo>
                    <a:pt x="1" y="16"/>
                    <a:pt x="0" y="15"/>
                    <a:pt x="0" y="14"/>
                  </a:cubicBezTo>
                  <a:cubicBezTo>
                    <a:pt x="0" y="10"/>
                    <a:pt x="0" y="6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8" y="0"/>
                    <a:pt x="13" y="0"/>
                    <a:pt x="17" y="0"/>
                  </a:cubicBezTo>
                  <a:cubicBezTo>
                    <a:pt x="18" y="0"/>
                    <a:pt x="19" y="0"/>
                    <a:pt x="20" y="0"/>
                  </a:cubicBezTo>
                </a:path>
              </a:pathLst>
            </a:custGeom>
            <a:solidFill>
              <a:srgbClr val="05AC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3333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7" name="Freeform 627"/>
            <p:cNvSpPr>
              <a:spLocks noChangeArrowheads="1"/>
            </p:cNvSpPr>
            <p:nvPr/>
          </p:nvSpPr>
          <p:spPr bwMode="auto">
            <a:xfrm>
              <a:off x="2346325" y="1619250"/>
              <a:ext cx="4763" cy="6350"/>
            </a:xfrm>
            <a:custGeom>
              <a:avLst/>
              <a:gdLst>
                <a:gd name="T0" fmla="*/ 1 w 15"/>
                <a:gd name="T1" fmla="*/ 2 h 19"/>
                <a:gd name="T2" fmla="*/ 1 w 15"/>
                <a:gd name="T3" fmla="*/ 1 h 19"/>
                <a:gd name="T4" fmla="*/ 12 w 15"/>
                <a:gd name="T5" fmla="*/ 0 h 19"/>
                <a:gd name="T6" fmla="*/ 14 w 15"/>
                <a:gd name="T7" fmla="*/ 2 h 19"/>
                <a:gd name="T8" fmla="*/ 14 w 15"/>
                <a:gd name="T9" fmla="*/ 15 h 19"/>
                <a:gd name="T10" fmla="*/ 12 w 15"/>
                <a:gd name="T11" fmla="*/ 16 h 19"/>
                <a:gd name="T12" fmla="*/ 2 w 15"/>
                <a:gd name="T13" fmla="*/ 17 h 19"/>
                <a:gd name="T14" fmla="*/ 0 w 15"/>
                <a:gd name="T15" fmla="*/ 16 h 19"/>
                <a:gd name="T16" fmla="*/ 1 w 15"/>
                <a:gd name="T17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9">
                  <a:moveTo>
                    <a:pt x="1" y="2"/>
                  </a:moveTo>
                  <a:lnTo>
                    <a:pt x="1" y="1"/>
                  </a:lnTo>
                  <a:cubicBezTo>
                    <a:pt x="5" y="1"/>
                    <a:pt x="9" y="0"/>
                    <a:pt x="12" y="0"/>
                  </a:cubicBezTo>
                  <a:cubicBezTo>
                    <a:pt x="13" y="0"/>
                    <a:pt x="14" y="0"/>
                    <a:pt x="14" y="2"/>
                  </a:cubicBezTo>
                  <a:cubicBezTo>
                    <a:pt x="14" y="6"/>
                    <a:pt x="14" y="11"/>
                    <a:pt x="14" y="15"/>
                  </a:cubicBezTo>
                  <a:cubicBezTo>
                    <a:pt x="13" y="16"/>
                    <a:pt x="13" y="16"/>
                    <a:pt x="12" y="16"/>
                  </a:cubicBezTo>
                  <a:cubicBezTo>
                    <a:pt x="9" y="17"/>
                    <a:pt x="6" y="17"/>
                    <a:pt x="2" y="17"/>
                  </a:cubicBezTo>
                  <a:cubicBezTo>
                    <a:pt x="1" y="18"/>
                    <a:pt x="0" y="17"/>
                    <a:pt x="0" y="16"/>
                  </a:cubicBezTo>
                  <a:cubicBezTo>
                    <a:pt x="0" y="13"/>
                    <a:pt x="0" y="4"/>
                    <a:pt x="1" y="2"/>
                  </a:cubicBezTo>
                </a:path>
              </a:pathLst>
            </a:custGeom>
            <a:solidFill>
              <a:srgbClr val="05AC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3333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8" name="Freeform 628"/>
            <p:cNvSpPr>
              <a:spLocks noChangeArrowheads="1"/>
            </p:cNvSpPr>
            <p:nvPr/>
          </p:nvSpPr>
          <p:spPr bwMode="auto">
            <a:xfrm>
              <a:off x="2327275" y="1619250"/>
              <a:ext cx="4763" cy="6350"/>
            </a:xfrm>
            <a:custGeom>
              <a:avLst/>
              <a:gdLst>
                <a:gd name="T0" fmla="*/ 14 w 16"/>
                <a:gd name="T1" fmla="*/ 17 h 18"/>
                <a:gd name="T2" fmla="*/ 1 w 16"/>
                <a:gd name="T3" fmla="*/ 16 h 18"/>
                <a:gd name="T4" fmla="*/ 1 w 16"/>
                <a:gd name="T5" fmla="*/ 14 h 18"/>
                <a:gd name="T6" fmla="*/ 1 w 16"/>
                <a:gd name="T7" fmla="*/ 2 h 18"/>
                <a:gd name="T8" fmla="*/ 2 w 16"/>
                <a:gd name="T9" fmla="*/ 0 h 18"/>
                <a:gd name="T10" fmla="*/ 13 w 16"/>
                <a:gd name="T11" fmla="*/ 1 h 18"/>
                <a:gd name="T12" fmla="*/ 14 w 16"/>
                <a:gd name="T13" fmla="*/ 2 h 18"/>
                <a:gd name="T14" fmla="*/ 15 w 16"/>
                <a:gd name="T15" fmla="*/ 3 h 18"/>
                <a:gd name="T16" fmla="*/ 14 w 16"/>
                <a:gd name="T17" fmla="*/ 16 h 18"/>
                <a:gd name="T18" fmla="*/ 14 w 16"/>
                <a:gd name="T19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8">
                  <a:moveTo>
                    <a:pt x="14" y="17"/>
                  </a:moveTo>
                  <a:cubicBezTo>
                    <a:pt x="9" y="17"/>
                    <a:pt x="5" y="17"/>
                    <a:pt x="1" y="16"/>
                  </a:cubicBezTo>
                  <a:cubicBezTo>
                    <a:pt x="1" y="15"/>
                    <a:pt x="1" y="15"/>
                    <a:pt x="1" y="14"/>
                  </a:cubicBezTo>
                  <a:cubicBezTo>
                    <a:pt x="1" y="10"/>
                    <a:pt x="0" y="6"/>
                    <a:pt x="1" y="2"/>
                  </a:cubicBezTo>
                  <a:cubicBezTo>
                    <a:pt x="1" y="1"/>
                    <a:pt x="1" y="0"/>
                    <a:pt x="2" y="0"/>
                  </a:cubicBezTo>
                  <a:cubicBezTo>
                    <a:pt x="6" y="0"/>
                    <a:pt x="10" y="1"/>
                    <a:pt x="13" y="1"/>
                  </a:cubicBezTo>
                  <a:cubicBezTo>
                    <a:pt x="14" y="1"/>
                    <a:pt x="14" y="2"/>
                    <a:pt x="14" y="2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7"/>
                    <a:pt x="15" y="12"/>
                    <a:pt x="14" y="16"/>
                  </a:cubicBezTo>
                  <a:cubicBezTo>
                    <a:pt x="14" y="16"/>
                    <a:pt x="14" y="16"/>
                    <a:pt x="14" y="17"/>
                  </a:cubicBezTo>
                </a:path>
              </a:pathLst>
            </a:custGeom>
            <a:solidFill>
              <a:srgbClr val="05AC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3333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9" name="Freeform 629"/>
            <p:cNvSpPr>
              <a:spLocks noChangeArrowheads="1"/>
            </p:cNvSpPr>
            <p:nvPr/>
          </p:nvSpPr>
          <p:spPr bwMode="auto">
            <a:xfrm>
              <a:off x="2324100" y="1724025"/>
              <a:ext cx="33338" cy="33338"/>
            </a:xfrm>
            <a:custGeom>
              <a:avLst/>
              <a:gdLst>
                <a:gd name="T0" fmla="*/ 99 w 100"/>
                <a:gd name="T1" fmla="*/ 50 h 101"/>
                <a:gd name="T2" fmla="*/ 92 w 100"/>
                <a:gd name="T3" fmla="*/ 75 h 101"/>
                <a:gd name="T4" fmla="*/ 74 w 100"/>
                <a:gd name="T5" fmla="*/ 93 h 101"/>
                <a:gd name="T6" fmla="*/ 49 w 100"/>
                <a:gd name="T7" fmla="*/ 100 h 101"/>
                <a:gd name="T8" fmla="*/ 25 w 100"/>
                <a:gd name="T9" fmla="*/ 93 h 101"/>
                <a:gd name="T10" fmla="*/ 6 w 100"/>
                <a:gd name="T11" fmla="*/ 75 h 101"/>
                <a:gd name="T12" fmla="*/ 0 w 100"/>
                <a:gd name="T13" fmla="*/ 50 h 101"/>
                <a:gd name="T14" fmla="*/ 6 w 100"/>
                <a:gd name="T15" fmla="*/ 25 h 101"/>
                <a:gd name="T16" fmla="*/ 25 w 100"/>
                <a:gd name="T17" fmla="*/ 7 h 101"/>
                <a:gd name="T18" fmla="*/ 49 w 100"/>
                <a:gd name="T19" fmla="*/ 0 h 101"/>
                <a:gd name="T20" fmla="*/ 74 w 100"/>
                <a:gd name="T21" fmla="*/ 7 h 101"/>
                <a:gd name="T22" fmla="*/ 92 w 100"/>
                <a:gd name="T23" fmla="*/ 25 h 101"/>
                <a:gd name="T24" fmla="*/ 99 w 100"/>
                <a:gd name="T25" fmla="*/ 5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0" h="101">
                  <a:moveTo>
                    <a:pt x="99" y="50"/>
                  </a:moveTo>
                  <a:cubicBezTo>
                    <a:pt x="99" y="59"/>
                    <a:pt x="96" y="67"/>
                    <a:pt x="92" y="75"/>
                  </a:cubicBezTo>
                  <a:cubicBezTo>
                    <a:pt x="87" y="83"/>
                    <a:pt x="82" y="88"/>
                    <a:pt x="74" y="93"/>
                  </a:cubicBezTo>
                  <a:cubicBezTo>
                    <a:pt x="66" y="98"/>
                    <a:pt x="58" y="100"/>
                    <a:pt x="49" y="100"/>
                  </a:cubicBezTo>
                  <a:cubicBezTo>
                    <a:pt x="39" y="100"/>
                    <a:pt x="33" y="98"/>
                    <a:pt x="25" y="93"/>
                  </a:cubicBezTo>
                  <a:cubicBezTo>
                    <a:pt x="17" y="88"/>
                    <a:pt x="10" y="83"/>
                    <a:pt x="6" y="75"/>
                  </a:cubicBezTo>
                  <a:cubicBezTo>
                    <a:pt x="1" y="67"/>
                    <a:pt x="0" y="59"/>
                    <a:pt x="0" y="50"/>
                  </a:cubicBezTo>
                  <a:cubicBezTo>
                    <a:pt x="0" y="41"/>
                    <a:pt x="1" y="33"/>
                    <a:pt x="6" y="25"/>
                  </a:cubicBezTo>
                  <a:cubicBezTo>
                    <a:pt x="10" y="17"/>
                    <a:pt x="17" y="11"/>
                    <a:pt x="25" y="7"/>
                  </a:cubicBezTo>
                  <a:cubicBezTo>
                    <a:pt x="33" y="2"/>
                    <a:pt x="40" y="0"/>
                    <a:pt x="49" y="0"/>
                  </a:cubicBezTo>
                  <a:cubicBezTo>
                    <a:pt x="59" y="0"/>
                    <a:pt x="66" y="2"/>
                    <a:pt x="74" y="7"/>
                  </a:cubicBezTo>
                  <a:cubicBezTo>
                    <a:pt x="82" y="11"/>
                    <a:pt x="87" y="17"/>
                    <a:pt x="92" y="25"/>
                  </a:cubicBezTo>
                  <a:cubicBezTo>
                    <a:pt x="96" y="33"/>
                    <a:pt x="99" y="41"/>
                    <a:pt x="99" y="50"/>
                  </a:cubicBezTo>
                </a:path>
              </a:pathLst>
            </a:custGeom>
            <a:noFill/>
            <a:ln w="3600" cap="flat">
              <a:solidFill>
                <a:srgbClr val="3333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0" name="Freeform 630"/>
            <p:cNvSpPr>
              <a:spLocks noChangeArrowheads="1"/>
            </p:cNvSpPr>
            <p:nvPr/>
          </p:nvSpPr>
          <p:spPr bwMode="auto">
            <a:xfrm>
              <a:off x="2335213" y="1444625"/>
              <a:ext cx="9525" cy="9525"/>
            </a:xfrm>
            <a:custGeom>
              <a:avLst/>
              <a:gdLst>
                <a:gd name="T0" fmla="*/ 24 w 25"/>
                <a:gd name="T1" fmla="*/ 12 h 25"/>
                <a:gd name="T2" fmla="*/ 23 w 25"/>
                <a:gd name="T3" fmla="*/ 18 h 25"/>
                <a:gd name="T4" fmla="*/ 18 w 25"/>
                <a:gd name="T5" fmla="*/ 22 h 25"/>
                <a:gd name="T6" fmla="*/ 12 w 25"/>
                <a:gd name="T7" fmla="*/ 24 h 25"/>
                <a:gd name="T8" fmla="*/ 6 w 25"/>
                <a:gd name="T9" fmla="*/ 22 h 25"/>
                <a:gd name="T10" fmla="*/ 2 w 25"/>
                <a:gd name="T11" fmla="*/ 18 h 25"/>
                <a:gd name="T12" fmla="*/ 0 w 25"/>
                <a:gd name="T13" fmla="*/ 12 h 25"/>
                <a:gd name="T14" fmla="*/ 2 w 25"/>
                <a:gd name="T15" fmla="*/ 6 h 25"/>
                <a:gd name="T16" fmla="*/ 6 w 25"/>
                <a:gd name="T17" fmla="*/ 1 h 25"/>
                <a:gd name="T18" fmla="*/ 12 w 25"/>
                <a:gd name="T19" fmla="*/ 0 h 25"/>
                <a:gd name="T20" fmla="*/ 18 w 25"/>
                <a:gd name="T21" fmla="*/ 1 h 25"/>
                <a:gd name="T22" fmla="*/ 23 w 25"/>
                <a:gd name="T23" fmla="*/ 6 h 25"/>
                <a:gd name="T24" fmla="*/ 24 w 25"/>
                <a:gd name="T25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5">
                  <a:moveTo>
                    <a:pt x="24" y="12"/>
                  </a:moveTo>
                  <a:cubicBezTo>
                    <a:pt x="24" y="14"/>
                    <a:pt x="24" y="16"/>
                    <a:pt x="23" y="18"/>
                  </a:cubicBezTo>
                  <a:cubicBezTo>
                    <a:pt x="22" y="20"/>
                    <a:pt x="19" y="21"/>
                    <a:pt x="18" y="22"/>
                  </a:cubicBezTo>
                  <a:cubicBezTo>
                    <a:pt x="16" y="23"/>
                    <a:pt x="14" y="24"/>
                    <a:pt x="12" y="24"/>
                  </a:cubicBezTo>
                  <a:cubicBezTo>
                    <a:pt x="9" y="24"/>
                    <a:pt x="7" y="23"/>
                    <a:pt x="6" y="22"/>
                  </a:cubicBezTo>
                  <a:cubicBezTo>
                    <a:pt x="4" y="21"/>
                    <a:pt x="3" y="20"/>
                    <a:pt x="2" y="18"/>
                  </a:cubicBezTo>
                  <a:cubicBezTo>
                    <a:pt x="1" y="16"/>
                    <a:pt x="0" y="14"/>
                    <a:pt x="0" y="12"/>
                  </a:cubicBezTo>
                  <a:cubicBezTo>
                    <a:pt x="0" y="9"/>
                    <a:pt x="1" y="8"/>
                    <a:pt x="2" y="6"/>
                  </a:cubicBezTo>
                  <a:cubicBezTo>
                    <a:pt x="3" y="4"/>
                    <a:pt x="4" y="2"/>
                    <a:pt x="6" y="1"/>
                  </a:cubicBezTo>
                  <a:cubicBezTo>
                    <a:pt x="7" y="0"/>
                    <a:pt x="10" y="0"/>
                    <a:pt x="12" y="0"/>
                  </a:cubicBezTo>
                  <a:cubicBezTo>
                    <a:pt x="15" y="0"/>
                    <a:pt x="16" y="0"/>
                    <a:pt x="18" y="1"/>
                  </a:cubicBezTo>
                  <a:cubicBezTo>
                    <a:pt x="19" y="2"/>
                    <a:pt x="22" y="4"/>
                    <a:pt x="23" y="6"/>
                  </a:cubicBezTo>
                  <a:cubicBezTo>
                    <a:pt x="24" y="8"/>
                    <a:pt x="24" y="9"/>
                    <a:pt x="24" y="12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3333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1" name="Freeform 631"/>
            <p:cNvSpPr>
              <a:spLocks noChangeArrowheads="1"/>
            </p:cNvSpPr>
            <p:nvPr/>
          </p:nvSpPr>
          <p:spPr bwMode="auto">
            <a:xfrm>
              <a:off x="2325688" y="1458913"/>
              <a:ext cx="30162" cy="6350"/>
            </a:xfrm>
            <a:custGeom>
              <a:avLst/>
              <a:gdLst>
                <a:gd name="T0" fmla="*/ 12 w 92"/>
                <a:gd name="T1" fmla="*/ 15 h 18"/>
                <a:gd name="T2" fmla="*/ 0 w 92"/>
                <a:gd name="T3" fmla="*/ 8 h 18"/>
                <a:gd name="T4" fmla="*/ 12 w 92"/>
                <a:gd name="T5" fmla="*/ 0 h 18"/>
                <a:gd name="T6" fmla="*/ 79 w 92"/>
                <a:gd name="T7" fmla="*/ 0 h 18"/>
                <a:gd name="T8" fmla="*/ 91 w 92"/>
                <a:gd name="T9" fmla="*/ 8 h 18"/>
                <a:gd name="T10" fmla="*/ 79 w 92"/>
                <a:gd name="T11" fmla="*/ 17 h 18"/>
                <a:gd name="T12" fmla="*/ 12 w 92"/>
                <a:gd name="T13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18">
                  <a:moveTo>
                    <a:pt x="12" y="15"/>
                  </a:moveTo>
                  <a:cubicBezTo>
                    <a:pt x="5" y="15"/>
                    <a:pt x="0" y="14"/>
                    <a:pt x="0" y="8"/>
                  </a:cubicBezTo>
                  <a:cubicBezTo>
                    <a:pt x="0" y="1"/>
                    <a:pt x="5" y="0"/>
                    <a:pt x="12" y="0"/>
                  </a:cubicBezTo>
                  <a:lnTo>
                    <a:pt x="79" y="0"/>
                  </a:lnTo>
                  <a:cubicBezTo>
                    <a:pt x="86" y="0"/>
                    <a:pt x="91" y="1"/>
                    <a:pt x="91" y="8"/>
                  </a:cubicBezTo>
                  <a:cubicBezTo>
                    <a:pt x="91" y="14"/>
                    <a:pt x="86" y="17"/>
                    <a:pt x="79" y="17"/>
                  </a:cubicBezTo>
                  <a:lnTo>
                    <a:pt x="12" y="15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3333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2" name="Freeform 632"/>
            <p:cNvSpPr>
              <a:spLocks noChangeArrowheads="1"/>
            </p:cNvSpPr>
            <p:nvPr/>
          </p:nvSpPr>
          <p:spPr bwMode="auto">
            <a:xfrm>
              <a:off x="1933575" y="1360488"/>
              <a:ext cx="273050" cy="411162"/>
            </a:xfrm>
            <a:custGeom>
              <a:avLst/>
              <a:gdLst>
                <a:gd name="T0" fmla="*/ 838 w 839"/>
                <a:gd name="T1" fmla="*/ 1175 h 1259"/>
                <a:gd name="T2" fmla="*/ 750 w 839"/>
                <a:gd name="T3" fmla="*/ 1258 h 1259"/>
                <a:gd name="T4" fmla="*/ 88 w 839"/>
                <a:gd name="T5" fmla="*/ 1258 h 1259"/>
                <a:gd name="T6" fmla="*/ 0 w 839"/>
                <a:gd name="T7" fmla="*/ 1175 h 1259"/>
                <a:gd name="T8" fmla="*/ 0 w 839"/>
                <a:gd name="T9" fmla="*/ 84 h 1259"/>
                <a:gd name="T10" fmla="*/ 88 w 839"/>
                <a:gd name="T11" fmla="*/ 0 h 1259"/>
                <a:gd name="T12" fmla="*/ 750 w 839"/>
                <a:gd name="T13" fmla="*/ 0 h 1259"/>
                <a:gd name="T14" fmla="*/ 838 w 839"/>
                <a:gd name="T15" fmla="*/ 84 h 1259"/>
                <a:gd name="T16" fmla="*/ 838 w 839"/>
                <a:gd name="T17" fmla="*/ 1175 h 1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9" h="1259">
                  <a:moveTo>
                    <a:pt x="838" y="1175"/>
                  </a:moveTo>
                  <a:cubicBezTo>
                    <a:pt x="838" y="1221"/>
                    <a:pt x="799" y="1258"/>
                    <a:pt x="750" y="1258"/>
                  </a:cubicBezTo>
                  <a:lnTo>
                    <a:pt x="88" y="1258"/>
                  </a:lnTo>
                  <a:cubicBezTo>
                    <a:pt x="39" y="1258"/>
                    <a:pt x="0" y="1221"/>
                    <a:pt x="0" y="1175"/>
                  </a:cubicBezTo>
                  <a:lnTo>
                    <a:pt x="0" y="84"/>
                  </a:lnTo>
                  <a:cubicBezTo>
                    <a:pt x="0" y="38"/>
                    <a:pt x="39" y="0"/>
                    <a:pt x="88" y="0"/>
                  </a:cubicBezTo>
                  <a:lnTo>
                    <a:pt x="750" y="0"/>
                  </a:lnTo>
                  <a:cubicBezTo>
                    <a:pt x="799" y="0"/>
                    <a:pt x="838" y="38"/>
                    <a:pt x="838" y="84"/>
                  </a:cubicBezTo>
                  <a:lnTo>
                    <a:pt x="838" y="117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3333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3" name="Freeform 633"/>
            <p:cNvSpPr>
              <a:spLocks noChangeArrowheads="1"/>
            </p:cNvSpPr>
            <p:nvPr/>
          </p:nvSpPr>
          <p:spPr bwMode="auto">
            <a:xfrm>
              <a:off x="1933575" y="1360488"/>
              <a:ext cx="273050" cy="411162"/>
            </a:xfrm>
            <a:custGeom>
              <a:avLst/>
              <a:gdLst>
                <a:gd name="T0" fmla="*/ 838 w 839"/>
                <a:gd name="T1" fmla="*/ 1175 h 1259"/>
                <a:gd name="T2" fmla="*/ 750 w 839"/>
                <a:gd name="T3" fmla="*/ 1258 h 1259"/>
                <a:gd name="T4" fmla="*/ 88 w 839"/>
                <a:gd name="T5" fmla="*/ 1258 h 1259"/>
                <a:gd name="T6" fmla="*/ 0 w 839"/>
                <a:gd name="T7" fmla="*/ 1175 h 1259"/>
                <a:gd name="T8" fmla="*/ 0 w 839"/>
                <a:gd name="T9" fmla="*/ 84 h 1259"/>
                <a:gd name="T10" fmla="*/ 88 w 839"/>
                <a:gd name="T11" fmla="*/ 0 h 1259"/>
                <a:gd name="T12" fmla="*/ 750 w 839"/>
                <a:gd name="T13" fmla="*/ 0 h 1259"/>
                <a:gd name="T14" fmla="*/ 838 w 839"/>
                <a:gd name="T15" fmla="*/ 84 h 1259"/>
                <a:gd name="T16" fmla="*/ 838 w 839"/>
                <a:gd name="T17" fmla="*/ 1175 h 1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9" h="1259">
                  <a:moveTo>
                    <a:pt x="838" y="1175"/>
                  </a:moveTo>
                  <a:cubicBezTo>
                    <a:pt x="838" y="1221"/>
                    <a:pt x="799" y="1258"/>
                    <a:pt x="750" y="1258"/>
                  </a:cubicBezTo>
                  <a:lnTo>
                    <a:pt x="88" y="1258"/>
                  </a:lnTo>
                  <a:cubicBezTo>
                    <a:pt x="39" y="1258"/>
                    <a:pt x="0" y="1221"/>
                    <a:pt x="0" y="1175"/>
                  </a:cubicBezTo>
                  <a:lnTo>
                    <a:pt x="0" y="84"/>
                  </a:lnTo>
                  <a:cubicBezTo>
                    <a:pt x="0" y="38"/>
                    <a:pt x="39" y="0"/>
                    <a:pt x="88" y="0"/>
                  </a:cubicBezTo>
                  <a:lnTo>
                    <a:pt x="750" y="0"/>
                  </a:lnTo>
                  <a:cubicBezTo>
                    <a:pt x="799" y="0"/>
                    <a:pt x="838" y="38"/>
                    <a:pt x="838" y="84"/>
                  </a:cubicBezTo>
                  <a:lnTo>
                    <a:pt x="838" y="1175"/>
                  </a:lnTo>
                </a:path>
              </a:pathLst>
            </a:custGeom>
            <a:noFill/>
            <a:ln w="11880" cap="flat">
              <a:solidFill>
                <a:srgbClr val="3333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4" name="Freeform 634"/>
            <p:cNvSpPr>
              <a:spLocks noChangeArrowheads="1"/>
            </p:cNvSpPr>
            <p:nvPr/>
          </p:nvSpPr>
          <p:spPr bwMode="auto">
            <a:xfrm>
              <a:off x="1947863" y="1397000"/>
              <a:ext cx="244475" cy="319088"/>
            </a:xfrm>
            <a:custGeom>
              <a:avLst/>
              <a:gdLst>
                <a:gd name="T0" fmla="*/ 375 w 750"/>
                <a:gd name="T1" fmla="*/ 973 h 974"/>
                <a:gd name="T2" fmla="*/ 0 w 750"/>
                <a:gd name="T3" fmla="*/ 973 h 974"/>
                <a:gd name="T4" fmla="*/ 0 w 750"/>
                <a:gd name="T5" fmla="*/ 0 h 974"/>
                <a:gd name="T6" fmla="*/ 749 w 750"/>
                <a:gd name="T7" fmla="*/ 0 h 974"/>
                <a:gd name="T8" fmla="*/ 749 w 750"/>
                <a:gd name="T9" fmla="*/ 973 h 974"/>
                <a:gd name="T10" fmla="*/ 375 w 750"/>
                <a:gd name="T11" fmla="*/ 973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0" h="974">
                  <a:moveTo>
                    <a:pt x="375" y="973"/>
                  </a:moveTo>
                  <a:lnTo>
                    <a:pt x="0" y="973"/>
                  </a:lnTo>
                  <a:lnTo>
                    <a:pt x="0" y="0"/>
                  </a:lnTo>
                  <a:lnTo>
                    <a:pt x="749" y="0"/>
                  </a:lnTo>
                  <a:lnTo>
                    <a:pt x="749" y="973"/>
                  </a:lnTo>
                  <a:lnTo>
                    <a:pt x="375" y="973"/>
                  </a:lnTo>
                </a:path>
              </a:pathLst>
            </a:custGeom>
            <a:noFill/>
            <a:ln w="3960" cap="flat">
              <a:solidFill>
                <a:srgbClr val="3333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5" name="Freeform 635"/>
            <p:cNvSpPr>
              <a:spLocks noChangeArrowheads="1"/>
            </p:cNvSpPr>
            <p:nvPr/>
          </p:nvSpPr>
          <p:spPr bwMode="auto">
            <a:xfrm>
              <a:off x="2052638" y="1722438"/>
              <a:ext cx="33337" cy="33337"/>
            </a:xfrm>
            <a:custGeom>
              <a:avLst/>
              <a:gdLst>
                <a:gd name="T0" fmla="*/ 102 w 103"/>
                <a:gd name="T1" fmla="*/ 51 h 103"/>
                <a:gd name="T2" fmla="*/ 95 w 103"/>
                <a:gd name="T3" fmla="*/ 77 h 103"/>
                <a:gd name="T4" fmla="*/ 76 w 103"/>
                <a:gd name="T5" fmla="*/ 96 h 103"/>
                <a:gd name="T6" fmla="*/ 51 w 103"/>
                <a:gd name="T7" fmla="*/ 102 h 103"/>
                <a:gd name="T8" fmla="*/ 25 w 103"/>
                <a:gd name="T9" fmla="*/ 96 h 103"/>
                <a:gd name="T10" fmla="*/ 7 w 103"/>
                <a:gd name="T11" fmla="*/ 77 h 103"/>
                <a:gd name="T12" fmla="*/ 0 w 103"/>
                <a:gd name="T13" fmla="*/ 51 h 103"/>
                <a:gd name="T14" fmla="*/ 7 w 103"/>
                <a:gd name="T15" fmla="*/ 26 h 103"/>
                <a:gd name="T16" fmla="*/ 25 w 103"/>
                <a:gd name="T17" fmla="*/ 7 h 103"/>
                <a:gd name="T18" fmla="*/ 51 w 103"/>
                <a:gd name="T19" fmla="*/ 0 h 103"/>
                <a:gd name="T20" fmla="*/ 76 w 103"/>
                <a:gd name="T21" fmla="*/ 7 h 103"/>
                <a:gd name="T22" fmla="*/ 95 w 103"/>
                <a:gd name="T23" fmla="*/ 26 h 103"/>
                <a:gd name="T24" fmla="*/ 102 w 103"/>
                <a:gd name="T25" fmla="*/ 5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103">
                  <a:moveTo>
                    <a:pt x="102" y="51"/>
                  </a:moveTo>
                  <a:cubicBezTo>
                    <a:pt x="102" y="61"/>
                    <a:pt x="100" y="69"/>
                    <a:pt x="95" y="77"/>
                  </a:cubicBezTo>
                  <a:cubicBezTo>
                    <a:pt x="90" y="85"/>
                    <a:pt x="84" y="91"/>
                    <a:pt x="76" y="96"/>
                  </a:cubicBezTo>
                  <a:cubicBezTo>
                    <a:pt x="68" y="100"/>
                    <a:pt x="60" y="102"/>
                    <a:pt x="51" y="102"/>
                  </a:cubicBezTo>
                  <a:cubicBezTo>
                    <a:pt x="41" y="102"/>
                    <a:pt x="33" y="100"/>
                    <a:pt x="25" y="96"/>
                  </a:cubicBezTo>
                  <a:cubicBezTo>
                    <a:pt x="17" y="91"/>
                    <a:pt x="11" y="85"/>
                    <a:pt x="7" y="77"/>
                  </a:cubicBezTo>
                  <a:cubicBezTo>
                    <a:pt x="2" y="69"/>
                    <a:pt x="0" y="60"/>
                    <a:pt x="0" y="51"/>
                  </a:cubicBezTo>
                  <a:cubicBezTo>
                    <a:pt x="0" y="41"/>
                    <a:pt x="2" y="34"/>
                    <a:pt x="7" y="26"/>
                  </a:cubicBezTo>
                  <a:cubicBezTo>
                    <a:pt x="11" y="18"/>
                    <a:pt x="17" y="12"/>
                    <a:pt x="25" y="7"/>
                  </a:cubicBezTo>
                  <a:cubicBezTo>
                    <a:pt x="33" y="2"/>
                    <a:pt x="41" y="0"/>
                    <a:pt x="51" y="0"/>
                  </a:cubicBezTo>
                  <a:cubicBezTo>
                    <a:pt x="60" y="0"/>
                    <a:pt x="68" y="2"/>
                    <a:pt x="76" y="7"/>
                  </a:cubicBezTo>
                  <a:cubicBezTo>
                    <a:pt x="84" y="12"/>
                    <a:pt x="90" y="18"/>
                    <a:pt x="95" y="26"/>
                  </a:cubicBezTo>
                  <a:cubicBezTo>
                    <a:pt x="100" y="34"/>
                    <a:pt x="102" y="42"/>
                    <a:pt x="102" y="51"/>
                  </a:cubicBezTo>
                </a:path>
              </a:pathLst>
            </a:custGeom>
            <a:noFill/>
            <a:ln w="3600" cap="flat">
              <a:solidFill>
                <a:srgbClr val="3333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6" name="Freeform 636"/>
            <p:cNvSpPr>
              <a:spLocks noChangeArrowheads="1"/>
            </p:cNvSpPr>
            <p:nvPr/>
          </p:nvSpPr>
          <p:spPr bwMode="auto">
            <a:xfrm>
              <a:off x="2024063" y="1498600"/>
              <a:ext cx="93662" cy="117475"/>
            </a:xfrm>
            <a:custGeom>
              <a:avLst/>
              <a:gdLst>
                <a:gd name="T0" fmla="*/ 1 w 286"/>
                <a:gd name="T1" fmla="*/ 53 h 363"/>
                <a:gd name="T2" fmla="*/ 5 w 286"/>
                <a:gd name="T3" fmla="*/ 36 h 363"/>
                <a:gd name="T4" fmla="*/ 25 w 286"/>
                <a:gd name="T5" fmla="*/ 20 h 363"/>
                <a:gd name="T6" fmla="*/ 93 w 286"/>
                <a:gd name="T7" fmla="*/ 3 h 363"/>
                <a:gd name="T8" fmla="*/ 182 w 286"/>
                <a:gd name="T9" fmla="*/ 2 h 363"/>
                <a:gd name="T10" fmla="*/ 251 w 286"/>
                <a:gd name="T11" fmla="*/ 16 h 363"/>
                <a:gd name="T12" fmla="*/ 276 w 286"/>
                <a:gd name="T13" fmla="*/ 30 h 363"/>
                <a:gd name="T14" fmla="*/ 285 w 286"/>
                <a:gd name="T15" fmla="*/ 48 h 363"/>
                <a:gd name="T16" fmla="*/ 285 w 286"/>
                <a:gd name="T17" fmla="*/ 311 h 363"/>
                <a:gd name="T18" fmla="*/ 281 w 286"/>
                <a:gd name="T19" fmla="*/ 328 h 363"/>
                <a:gd name="T20" fmla="*/ 257 w 286"/>
                <a:gd name="T21" fmla="*/ 344 h 363"/>
                <a:gd name="T22" fmla="*/ 197 w 286"/>
                <a:gd name="T23" fmla="*/ 358 h 363"/>
                <a:gd name="T24" fmla="*/ 105 w 286"/>
                <a:gd name="T25" fmla="*/ 360 h 363"/>
                <a:gd name="T26" fmla="*/ 24 w 286"/>
                <a:gd name="T27" fmla="*/ 342 h 363"/>
                <a:gd name="T28" fmla="*/ 5 w 286"/>
                <a:gd name="T29" fmla="*/ 328 h 363"/>
                <a:gd name="T30" fmla="*/ 1 w 286"/>
                <a:gd name="T31" fmla="*/ 310 h 363"/>
                <a:gd name="T32" fmla="*/ 18 w 286"/>
                <a:gd name="T33" fmla="*/ 73 h 363"/>
                <a:gd name="T34" fmla="*/ 18 w 286"/>
                <a:gd name="T35" fmla="*/ 309 h 363"/>
                <a:gd name="T36" fmla="*/ 20 w 286"/>
                <a:gd name="T37" fmla="*/ 319 h 363"/>
                <a:gd name="T38" fmla="*/ 41 w 286"/>
                <a:gd name="T39" fmla="*/ 330 h 363"/>
                <a:gd name="T40" fmla="*/ 103 w 286"/>
                <a:gd name="T41" fmla="*/ 342 h 363"/>
                <a:gd name="T42" fmla="*/ 170 w 286"/>
                <a:gd name="T43" fmla="*/ 343 h 363"/>
                <a:gd name="T44" fmla="*/ 220 w 286"/>
                <a:gd name="T45" fmla="*/ 337 h 363"/>
                <a:gd name="T46" fmla="*/ 259 w 286"/>
                <a:gd name="T47" fmla="*/ 323 h 363"/>
                <a:gd name="T48" fmla="*/ 268 w 286"/>
                <a:gd name="T49" fmla="*/ 313 h 363"/>
                <a:gd name="T50" fmla="*/ 268 w 286"/>
                <a:gd name="T51" fmla="*/ 80 h 363"/>
                <a:gd name="T52" fmla="*/ 267 w 286"/>
                <a:gd name="T53" fmla="*/ 73 h 363"/>
                <a:gd name="T54" fmla="*/ 231 w 286"/>
                <a:gd name="T55" fmla="*/ 83 h 363"/>
                <a:gd name="T56" fmla="*/ 167 w 286"/>
                <a:gd name="T57" fmla="*/ 88 h 363"/>
                <a:gd name="T58" fmla="*/ 88 w 286"/>
                <a:gd name="T59" fmla="*/ 87 h 363"/>
                <a:gd name="T60" fmla="*/ 55 w 286"/>
                <a:gd name="T61" fmla="*/ 83 h 363"/>
                <a:gd name="T62" fmla="*/ 18 w 286"/>
                <a:gd name="T63" fmla="*/ 73 h 363"/>
                <a:gd name="T64" fmla="*/ 188 w 286"/>
                <a:gd name="T65" fmla="*/ 80 h 363"/>
                <a:gd name="T66" fmla="*/ 255 w 286"/>
                <a:gd name="T67" fmla="*/ 60 h 363"/>
                <a:gd name="T68" fmla="*/ 266 w 286"/>
                <a:gd name="T69" fmla="*/ 50 h 363"/>
                <a:gd name="T70" fmla="*/ 263 w 286"/>
                <a:gd name="T71" fmla="*/ 43 h 363"/>
                <a:gd name="T72" fmla="*/ 244 w 286"/>
                <a:gd name="T73" fmla="*/ 33 h 363"/>
                <a:gd name="T74" fmla="*/ 184 w 286"/>
                <a:gd name="T75" fmla="*/ 22 h 363"/>
                <a:gd name="T76" fmla="*/ 113 w 286"/>
                <a:gd name="T77" fmla="*/ 21 h 363"/>
                <a:gd name="T78" fmla="*/ 70 w 286"/>
                <a:gd name="T79" fmla="*/ 26 h 363"/>
                <a:gd name="T80" fmla="*/ 30 w 286"/>
                <a:gd name="T81" fmla="*/ 38 h 363"/>
                <a:gd name="T82" fmla="*/ 23 w 286"/>
                <a:gd name="T83" fmla="*/ 54 h 363"/>
                <a:gd name="T84" fmla="*/ 44 w 286"/>
                <a:gd name="T85" fmla="*/ 66 h 363"/>
                <a:gd name="T86" fmla="*/ 144 w 286"/>
                <a:gd name="T87" fmla="*/ 84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86" h="363">
                  <a:moveTo>
                    <a:pt x="1" y="181"/>
                  </a:moveTo>
                  <a:cubicBezTo>
                    <a:pt x="1" y="138"/>
                    <a:pt x="1" y="96"/>
                    <a:pt x="1" y="53"/>
                  </a:cubicBezTo>
                  <a:cubicBezTo>
                    <a:pt x="1" y="51"/>
                    <a:pt x="1" y="50"/>
                    <a:pt x="1" y="48"/>
                  </a:cubicBezTo>
                  <a:cubicBezTo>
                    <a:pt x="0" y="44"/>
                    <a:pt x="2" y="40"/>
                    <a:pt x="5" y="36"/>
                  </a:cubicBezTo>
                  <a:cubicBezTo>
                    <a:pt x="6" y="33"/>
                    <a:pt x="9" y="31"/>
                    <a:pt x="11" y="29"/>
                  </a:cubicBezTo>
                  <a:cubicBezTo>
                    <a:pt x="15" y="25"/>
                    <a:pt x="20" y="23"/>
                    <a:pt x="25" y="20"/>
                  </a:cubicBezTo>
                  <a:cubicBezTo>
                    <a:pt x="34" y="16"/>
                    <a:pt x="43" y="13"/>
                    <a:pt x="53" y="10"/>
                  </a:cubicBezTo>
                  <a:cubicBezTo>
                    <a:pt x="66" y="7"/>
                    <a:pt x="79" y="5"/>
                    <a:pt x="93" y="3"/>
                  </a:cubicBezTo>
                  <a:cubicBezTo>
                    <a:pt x="115" y="0"/>
                    <a:pt x="137" y="0"/>
                    <a:pt x="159" y="0"/>
                  </a:cubicBezTo>
                  <a:cubicBezTo>
                    <a:pt x="167" y="1"/>
                    <a:pt x="175" y="1"/>
                    <a:pt x="182" y="2"/>
                  </a:cubicBezTo>
                  <a:cubicBezTo>
                    <a:pt x="189" y="3"/>
                    <a:pt x="195" y="3"/>
                    <a:pt x="202" y="4"/>
                  </a:cubicBezTo>
                  <a:cubicBezTo>
                    <a:pt x="219" y="7"/>
                    <a:pt x="235" y="10"/>
                    <a:pt x="251" y="16"/>
                  </a:cubicBezTo>
                  <a:cubicBezTo>
                    <a:pt x="256" y="18"/>
                    <a:pt x="261" y="20"/>
                    <a:pt x="266" y="23"/>
                  </a:cubicBezTo>
                  <a:cubicBezTo>
                    <a:pt x="270" y="25"/>
                    <a:pt x="273" y="28"/>
                    <a:pt x="276" y="30"/>
                  </a:cubicBezTo>
                  <a:cubicBezTo>
                    <a:pt x="278" y="32"/>
                    <a:pt x="279" y="33"/>
                    <a:pt x="280" y="35"/>
                  </a:cubicBezTo>
                  <a:cubicBezTo>
                    <a:pt x="283" y="39"/>
                    <a:pt x="285" y="43"/>
                    <a:pt x="285" y="48"/>
                  </a:cubicBezTo>
                  <a:cubicBezTo>
                    <a:pt x="285" y="49"/>
                    <a:pt x="285" y="51"/>
                    <a:pt x="285" y="52"/>
                  </a:cubicBezTo>
                  <a:cubicBezTo>
                    <a:pt x="285" y="138"/>
                    <a:pt x="285" y="224"/>
                    <a:pt x="285" y="311"/>
                  </a:cubicBezTo>
                  <a:cubicBezTo>
                    <a:pt x="285" y="312"/>
                    <a:pt x="285" y="314"/>
                    <a:pt x="285" y="315"/>
                  </a:cubicBezTo>
                  <a:cubicBezTo>
                    <a:pt x="285" y="320"/>
                    <a:pt x="283" y="324"/>
                    <a:pt x="281" y="328"/>
                  </a:cubicBezTo>
                  <a:cubicBezTo>
                    <a:pt x="278" y="331"/>
                    <a:pt x="275" y="334"/>
                    <a:pt x="272" y="336"/>
                  </a:cubicBezTo>
                  <a:cubicBezTo>
                    <a:pt x="267" y="339"/>
                    <a:pt x="262" y="342"/>
                    <a:pt x="257" y="344"/>
                  </a:cubicBezTo>
                  <a:cubicBezTo>
                    <a:pt x="247" y="348"/>
                    <a:pt x="238" y="351"/>
                    <a:pt x="228" y="353"/>
                  </a:cubicBezTo>
                  <a:cubicBezTo>
                    <a:pt x="218" y="355"/>
                    <a:pt x="207" y="357"/>
                    <a:pt x="197" y="358"/>
                  </a:cubicBezTo>
                  <a:cubicBezTo>
                    <a:pt x="174" y="361"/>
                    <a:pt x="152" y="362"/>
                    <a:pt x="130" y="361"/>
                  </a:cubicBezTo>
                  <a:cubicBezTo>
                    <a:pt x="122" y="361"/>
                    <a:pt x="113" y="361"/>
                    <a:pt x="105" y="360"/>
                  </a:cubicBezTo>
                  <a:cubicBezTo>
                    <a:pt x="84" y="358"/>
                    <a:pt x="63" y="355"/>
                    <a:pt x="43" y="349"/>
                  </a:cubicBezTo>
                  <a:cubicBezTo>
                    <a:pt x="37" y="347"/>
                    <a:pt x="30" y="345"/>
                    <a:pt x="24" y="342"/>
                  </a:cubicBezTo>
                  <a:cubicBezTo>
                    <a:pt x="20" y="340"/>
                    <a:pt x="17" y="338"/>
                    <a:pt x="13" y="336"/>
                  </a:cubicBezTo>
                  <a:cubicBezTo>
                    <a:pt x="10" y="333"/>
                    <a:pt x="8" y="331"/>
                    <a:pt x="5" y="328"/>
                  </a:cubicBezTo>
                  <a:cubicBezTo>
                    <a:pt x="2" y="324"/>
                    <a:pt x="0" y="320"/>
                    <a:pt x="1" y="315"/>
                  </a:cubicBezTo>
                  <a:cubicBezTo>
                    <a:pt x="1" y="313"/>
                    <a:pt x="1" y="312"/>
                    <a:pt x="1" y="310"/>
                  </a:cubicBezTo>
                  <a:cubicBezTo>
                    <a:pt x="1" y="267"/>
                    <a:pt x="1" y="224"/>
                    <a:pt x="1" y="181"/>
                  </a:cubicBezTo>
                  <a:close/>
                  <a:moveTo>
                    <a:pt x="18" y="73"/>
                  </a:moveTo>
                  <a:cubicBezTo>
                    <a:pt x="18" y="75"/>
                    <a:pt x="18" y="77"/>
                    <a:pt x="18" y="79"/>
                  </a:cubicBezTo>
                  <a:cubicBezTo>
                    <a:pt x="18" y="156"/>
                    <a:pt x="18" y="233"/>
                    <a:pt x="18" y="309"/>
                  </a:cubicBezTo>
                  <a:cubicBezTo>
                    <a:pt x="18" y="311"/>
                    <a:pt x="18" y="312"/>
                    <a:pt x="18" y="313"/>
                  </a:cubicBezTo>
                  <a:cubicBezTo>
                    <a:pt x="18" y="315"/>
                    <a:pt x="19" y="317"/>
                    <a:pt x="20" y="319"/>
                  </a:cubicBezTo>
                  <a:cubicBezTo>
                    <a:pt x="22" y="321"/>
                    <a:pt x="25" y="322"/>
                    <a:pt x="27" y="324"/>
                  </a:cubicBezTo>
                  <a:cubicBezTo>
                    <a:pt x="31" y="326"/>
                    <a:pt x="36" y="328"/>
                    <a:pt x="41" y="330"/>
                  </a:cubicBezTo>
                  <a:cubicBezTo>
                    <a:pt x="53" y="334"/>
                    <a:pt x="65" y="337"/>
                    <a:pt x="77" y="339"/>
                  </a:cubicBezTo>
                  <a:cubicBezTo>
                    <a:pt x="86" y="340"/>
                    <a:pt x="94" y="341"/>
                    <a:pt x="103" y="342"/>
                  </a:cubicBezTo>
                  <a:cubicBezTo>
                    <a:pt x="112" y="343"/>
                    <a:pt x="122" y="344"/>
                    <a:pt x="131" y="344"/>
                  </a:cubicBezTo>
                  <a:cubicBezTo>
                    <a:pt x="144" y="344"/>
                    <a:pt x="157" y="344"/>
                    <a:pt x="170" y="343"/>
                  </a:cubicBezTo>
                  <a:cubicBezTo>
                    <a:pt x="176" y="343"/>
                    <a:pt x="182" y="342"/>
                    <a:pt x="189" y="342"/>
                  </a:cubicBezTo>
                  <a:cubicBezTo>
                    <a:pt x="199" y="341"/>
                    <a:pt x="210" y="339"/>
                    <a:pt x="220" y="337"/>
                  </a:cubicBezTo>
                  <a:cubicBezTo>
                    <a:pt x="229" y="335"/>
                    <a:pt x="238" y="332"/>
                    <a:pt x="247" y="329"/>
                  </a:cubicBezTo>
                  <a:cubicBezTo>
                    <a:pt x="252" y="327"/>
                    <a:pt x="256" y="326"/>
                    <a:pt x="259" y="323"/>
                  </a:cubicBezTo>
                  <a:cubicBezTo>
                    <a:pt x="262" y="322"/>
                    <a:pt x="263" y="320"/>
                    <a:pt x="265" y="319"/>
                  </a:cubicBezTo>
                  <a:cubicBezTo>
                    <a:pt x="267" y="317"/>
                    <a:pt x="268" y="315"/>
                    <a:pt x="268" y="313"/>
                  </a:cubicBezTo>
                  <a:cubicBezTo>
                    <a:pt x="268" y="312"/>
                    <a:pt x="268" y="310"/>
                    <a:pt x="268" y="309"/>
                  </a:cubicBezTo>
                  <a:cubicBezTo>
                    <a:pt x="268" y="232"/>
                    <a:pt x="268" y="156"/>
                    <a:pt x="268" y="80"/>
                  </a:cubicBezTo>
                  <a:cubicBezTo>
                    <a:pt x="268" y="78"/>
                    <a:pt x="268" y="76"/>
                    <a:pt x="268" y="75"/>
                  </a:cubicBezTo>
                  <a:cubicBezTo>
                    <a:pt x="268" y="74"/>
                    <a:pt x="267" y="73"/>
                    <a:pt x="267" y="73"/>
                  </a:cubicBezTo>
                  <a:cubicBezTo>
                    <a:pt x="266" y="72"/>
                    <a:pt x="266" y="73"/>
                    <a:pt x="265" y="73"/>
                  </a:cubicBezTo>
                  <a:cubicBezTo>
                    <a:pt x="254" y="78"/>
                    <a:pt x="242" y="81"/>
                    <a:pt x="231" y="83"/>
                  </a:cubicBezTo>
                  <a:cubicBezTo>
                    <a:pt x="222" y="85"/>
                    <a:pt x="213" y="86"/>
                    <a:pt x="204" y="87"/>
                  </a:cubicBezTo>
                  <a:cubicBezTo>
                    <a:pt x="192" y="87"/>
                    <a:pt x="180" y="88"/>
                    <a:pt x="167" y="88"/>
                  </a:cubicBezTo>
                  <a:cubicBezTo>
                    <a:pt x="154" y="88"/>
                    <a:pt x="141" y="88"/>
                    <a:pt x="127" y="89"/>
                  </a:cubicBezTo>
                  <a:cubicBezTo>
                    <a:pt x="114" y="89"/>
                    <a:pt x="101" y="88"/>
                    <a:pt x="88" y="87"/>
                  </a:cubicBezTo>
                  <a:cubicBezTo>
                    <a:pt x="84" y="87"/>
                    <a:pt x="79" y="87"/>
                    <a:pt x="75" y="86"/>
                  </a:cubicBezTo>
                  <a:cubicBezTo>
                    <a:pt x="68" y="85"/>
                    <a:pt x="62" y="84"/>
                    <a:pt x="55" y="83"/>
                  </a:cubicBezTo>
                  <a:cubicBezTo>
                    <a:pt x="44" y="81"/>
                    <a:pt x="32" y="78"/>
                    <a:pt x="21" y="73"/>
                  </a:cubicBezTo>
                  <a:cubicBezTo>
                    <a:pt x="20" y="73"/>
                    <a:pt x="20" y="72"/>
                    <a:pt x="18" y="73"/>
                  </a:cubicBezTo>
                  <a:close/>
                  <a:moveTo>
                    <a:pt x="144" y="84"/>
                  </a:moveTo>
                  <a:cubicBezTo>
                    <a:pt x="158" y="84"/>
                    <a:pt x="173" y="83"/>
                    <a:pt x="188" y="80"/>
                  </a:cubicBezTo>
                  <a:cubicBezTo>
                    <a:pt x="204" y="78"/>
                    <a:pt x="219" y="74"/>
                    <a:pt x="234" y="69"/>
                  </a:cubicBezTo>
                  <a:cubicBezTo>
                    <a:pt x="241" y="67"/>
                    <a:pt x="248" y="64"/>
                    <a:pt x="255" y="60"/>
                  </a:cubicBezTo>
                  <a:cubicBezTo>
                    <a:pt x="257" y="59"/>
                    <a:pt x="260" y="57"/>
                    <a:pt x="262" y="55"/>
                  </a:cubicBezTo>
                  <a:cubicBezTo>
                    <a:pt x="264" y="54"/>
                    <a:pt x="265" y="52"/>
                    <a:pt x="266" y="50"/>
                  </a:cubicBezTo>
                  <a:cubicBezTo>
                    <a:pt x="267" y="49"/>
                    <a:pt x="267" y="48"/>
                    <a:pt x="266" y="46"/>
                  </a:cubicBezTo>
                  <a:cubicBezTo>
                    <a:pt x="265" y="45"/>
                    <a:pt x="264" y="44"/>
                    <a:pt x="263" y="43"/>
                  </a:cubicBezTo>
                  <a:cubicBezTo>
                    <a:pt x="261" y="41"/>
                    <a:pt x="259" y="40"/>
                    <a:pt x="257" y="39"/>
                  </a:cubicBezTo>
                  <a:cubicBezTo>
                    <a:pt x="253" y="37"/>
                    <a:pt x="248" y="35"/>
                    <a:pt x="244" y="33"/>
                  </a:cubicBezTo>
                  <a:cubicBezTo>
                    <a:pt x="231" y="29"/>
                    <a:pt x="218" y="26"/>
                    <a:pt x="204" y="24"/>
                  </a:cubicBezTo>
                  <a:cubicBezTo>
                    <a:pt x="198" y="23"/>
                    <a:pt x="191" y="23"/>
                    <a:pt x="184" y="22"/>
                  </a:cubicBezTo>
                  <a:cubicBezTo>
                    <a:pt x="174" y="21"/>
                    <a:pt x="164" y="20"/>
                    <a:pt x="154" y="20"/>
                  </a:cubicBezTo>
                  <a:cubicBezTo>
                    <a:pt x="140" y="20"/>
                    <a:pt x="126" y="20"/>
                    <a:pt x="113" y="21"/>
                  </a:cubicBezTo>
                  <a:cubicBezTo>
                    <a:pt x="107" y="22"/>
                    <a:pt x="101" y="22"/>
                    <a:pt x="95" y="23"/>
                  </a:cubicBezTo>
                  <a:cubicBezTo>
                    <a:pt x="86" y="24"/>
                    <a:pt x="78" y="25"/>
                    <a:pt x="70" y="26"/>
                  </a:cubicBezTo>
                  <a:cubicBezTo>
                    <a:pt x="61" y="28"/>
                    <a:pt x="53" y="30"/>
                    <a:pt x="44" y="32"/>
                  </a:cubicBezTo>
                  <a:cubicBezTo>
                    <a:pt x="39" y="34"/>
                    <a:pt x="34" y="36"/>
                    <a:pt x="30" y="38"/>
                  </a:cubicBezTo>
                  <a:cubicBezTo>
                    <a:pt x="27" y="40"/>
                    <a:pt x="25" y="41"/>
                    <a:pt x="23" y="43"/>
                  </a:cubicBezTo>
                  <a:cubicBezTo>
                    <a:pt x="17" y="47"/>
                    <a:pt x="17" y="50"/>
                    <a:pt x="23" y="54"/>
                  </a:cubicBezTo>
                  <a:cubicBezTo>
                    <a:pt x="25" y="56"/>
                    <a:pt x="28" y="58"/>
                    <a:pt x="30" y="60"/>
                  </a:cubicBezTo>
                  <a:cubicBezTo>
                    <a:pt x="35" y="62"/>
                    <a:pt x="39" y="64"/>
                    <a:pt x="44" y="66"/>
                  </a:cubicBezTo>
                  <a:cubicBezTo>
                    <a:pt x="63" y="74"/>
                    <a:pt x="82" y="78"/>
                    <a:pt x="101" y="81"/>
                  </a:cubicBezTo>
                  <a:cubicBezTo>
                    <a:pt x="115" y="83"/>
                    <a:pt x="129" y="84"/>
                    <a:pt x="144" y="84"/>
                  </a:cubicBezTo>
                  <a:close/>
                </a:path>
              </a:pathLst>
            </a:custGeom>
            <a:solidFill>
              <a:srgbClr val="05AC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3333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7" name="Freeform 637"/>
            <p:cNvSpPr>
              <a:spLocks noChangeArrowheads="1"/>
            </p:cNvSpPr>
            <p:nvPr/>
          </p:nvSpPr>
          <p:spPr bwMode="auto">
            <a:xfrm>
              <a:off x="2039938" y="1550988"/>
              <a:ext cx="14287" cy="34925"/>
            </a:xfrm>
            <a:custGeom>
              <a:avLst/>
              <a:gdLst>
                <a:gd name="T0" fmla="*/ 1 w 43"/>
                <a:gd name="T1" fmla="*/ 38 h 104"/>
                <a:gd name="T2" fmla="*/ 4 w 43"/>
                <a:gd name="T3" fmla="*/ 38 h 104"/>
                <a:gd name="T4" fmla="*/ 9 w 43"/>
                <a:gd name="T5" fmla="*/ 39 h 104"/>
                <a:gd name="T6" fmla="*/ 16 w 43"/>
                <a:gd name="T7" fmla="*/ 33 h 104"/>
                <a:gd name="T8" fmla="*/ 16 w 43"/>
                <a:gd name="T9" fmla="*/ 30 h 104"/>
                <a:gd name="T10" fmla="*/ 15 w 43"/>
                <a:gd name="T11" fmla="*/ 21 h 104"/>
                <a:gd name="T12" fmla="*/ 16 w 43"/>
                <a:gd name="T13" fmla="*/ 11 h 104"/>
                <a:gd name="T14" fmla="*/ 22 w 43"/>
                <a:gd name="T15" fmla="*/ 3 h 104"/>
                <a:gd name="T16" fmla="*/ 27 w 43"/>
                <a:gd name="T17" fmla="*/ 1 h 104"/>
                <a:gd name="T18" fmla="*/ 38 w 43"/>
                <a:gd name="T19" fmla="*/ 0 h 104"/>
                <a:gd name="T20" fmla="*/ 40 w 43"/>
                <a:gd name="T21" fmla="*/ 1 h 104"/>
                <a:gd name="T22" fmla="*/ 42 w 43"/>
                <a:gd name="T23" fmla="*/ 10 h 104"/>
                <a:gd name="T24" fmla="*/ 40 w 43"/>
                <a:gd name="T25" fmla="*/ 10 h 104"/>
                <a:gd name="T26" fmla="*/ 34 w 43"/>
                <a:gd name="T27" fmla="*/ 12 h 104"/>
                <a:gd name="T28" fmla="*/ 28 w 43"/>
                <a:gd name="T29" fmla="*/ 19 h 104"/>
                <a:gd name="T30" fmla="*/ 28 w 43"/>
                <a:gd name="T31" fmla="*/ 26 h 104"/>
                <a:gd name="T32" fmla="*/ 29 w 43"/>
                <a:gd name="T33" fmla="*/ 32 h 104"/>
                <a:gd name="T34" fmla="*/ 29 w 43"/>
                <a:gd name="T35" fmla="*/ 38 h 104"/>
                <a:gd name="T36" fmla="*/ 22 w 43"/>
                <a:gd name="T37" fmla="*/ 46 h 104"/>
                <a:gd name="T38" fmla="*/ 18 w 43"/>
                <a:gd name="T39" fmla="*/ 48 h 104"/>
                <a:gd name="T40" fmla="*/ 22 w 43"/>
                <a:gd name="T41" fmla="*/ 51 h 104"/>
                <a:gd name="T42" fmla="*/ 29 w 43"/>
                <a:gd name="T43" fmla="*/ 66 h 104"/>
                <a:gd name="T44" fmla="*/ 28 w 43"/>
                <a:gd name="T45" fmla="*/ 73 h 104"/>
                <a:gd name="T46" fmla="*/ 28 w 43"/>
                <a:gd name="T47" fmla="*/ 78 h 104"/>
                <a:gd name="T48" fmla="*/ 35 w 43"/>
                <a:gd name="T49" fmla="*/ 90 h 104"/>
                <a:gd name="T50" fmla="*/ 40 w 43"/>
                <a:gd name="T51" fmla="*/ 93 h 104"/>
                <a:gd name="T52" fmla="*/ 42 w 43"/>
                <a:gd name="T53" fmla="*/ 94 h 104"/>
                <a:gd name="T54" fmla="*/ 40 w 43"/>
                <a:gd name="T55" fmla="*/ 103 h 104"/>
                <a:gd name="T56" fmla="*/ 39 w 43"/>
                <a:gd name="T57" fmla="*/ 103 h 104"/>
                <a:gd name="T58" fmla="*/ 27 w 43"/>
                <a:gd name="T59" fmla="*/ 97 h 104"/>
                <a:gd name="T60" fmla="*/ 22 w 43"/>
                <a:gd name="T61" fmla="*/ 94 h 104"/>
                <a:gd name="T62" fmla="*/ 15 w 43"/>
                <a:gd name="T63" fmla="*/ 74 h 104"/>
                <a:gd name="T64" fmla="*/ 16 w 43"/>
                <a:gd name="T65" fmla="*/ 67 h 104"/>
                <a:gd name="T66" fmla="*/ 16 w 43"/>
                <a:gd name="T67" fmla="*/ 65 h 104"/>
                <a:gd name="T68" fmla="*/ 7 w 43"/>
                <a:gd name="T69" fmla="*/ 51 h 104"/>
                <a:gd name="T70" fmla="*/ 3 w 43"/>
                <a:gd name="T71" fmla="*/ 49 h 104"/>
                <a:gd name="T72" fmla="*/ 0 w 43"/>
                <a:gd name="T73" fmla="*/ 46 h 104"/>
                <a:gd name="T74" fmla="*/ 0 w 43"/>
                <a:gd name="T75" fmla="*/ 39 h 104"/>
                <a:gd name="T76" fmla="*/ 1 w 43"/>
                <a:gd name="T77" fmla="*/ 3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" h="104">
                  <a:moveTo>
                    <a:pt x="1" y="38"/>
                  </a:moveTo>
                  <a:cubicBezTo>
                    <a:pt x="2" y="38"/>
                    <a:pt x="3" y="38"/>
                    <a:pt x="4" y="38"/>
                  </a:cubicBezTo>
                  <a:cubicBezTo>
                    <a:pt x="6" y="39"/>
                    <a:pt x="7" y="39"/>
                    <a:pt x="9" y="39"/>
                  </a:cubicBezTo>
                  <a:cubicBezTo>
                    <a:pt x="12" y="39"/>
                    <a:pt x="15" y="37"/>
                    <a:pt x="16" y="33"/>
                  </a:cubicBezTo>
                  <a:cubicBezTo>
                    <a:pt x="16" y="32"/>
                    <a:pt x="16" y="31"/>
                    <a:pt x="16" y="30"/>
                  </a:cubicBezTo>
                  <a:cubicBezTo>
                    <a:pt x="16" y="27"/>
                    <a:pt x="15" y="24"/>
                    <a:pt x="15" y="21"/>
                  </a:cubicBezTo>
                  <a:cubicBezTo>
                    <a:pt x="15" y="18"/>
                    <a:pt x="15" y="14"/>
                    <a:pt x="16" y="11"/>
                  </a:cubicBezTo>
                  <a:cubicBezTo>
                    <a:pt x="17" y="7"/>
                    <a:pt x="19" y="5"/>
                    <a:pt x="22" y="3"/>
                  </a:cubicBezTo>
                  <a:cubicBezTo>
                    <a:pt x="24" y="2"/>
                    <a:pt x="25" y="2"/>
                    <a:pt x="27" y="1"/>
                  </a:cubicBezTo>
                  <a:cubicBezTo>
                    <a:pt x="31" y="0"/>
                    <a:pt x="35" y="0"/>
                    <a:pt x="38" y="0"/>
                  </a:cubicBezTo>
                  <a:cubicBezTo>
                    <a:pt x="39" y="0"/>
                    <a:pt x="40" y="0"/>
                    <a:pt x="40" y="1"/>
                  </a:cubicBezTo>
                  <a:cubicBezTo>
                    <a:pt x="42" y="4"/>
                    <a:pt x="42" y="7"/>
                    <a:pt x="42" y="10"/>
                  </a:cubicBezTo>
                  <a:lnTo>
                    <a:pt x="40" y="10"/>
                  </a:lnTo>
                  <a:cubicBezTo>
                    <a:pt x="38" y="11"/>
                    <a:pt x="36" y="11"/>
                    <a:pt x="34" y="12"/>
                  </a:cubicBezTo>
                  <a:cubicBezTo>
                    <a:pt x="30" y="13"/>
                    <a:pt x="28" y="15"/>
                    <a:pt x="28" y="19"/>
                  </a:cubicBezTo>
                  <a:cubicBezTo>
                    <a:pt x="28" y="21"/>
                    <a:pt x="28" y="23"/>
                    <a:pt x="28" y="26"/>
                  </a:cubicBezTo>
                  <a:cubicBezTo>
                    <a:pt x="28" y="28"/>
                    <a:pt x="29" y="30"/>
                    <a:pt x="29" y="32"/>
                  </a:cubicBezTo>
                  <a:cubicBezTo>
                    <a:pt x="29" y="34"/>
                    <a:pt x="29" y="36"/>
                    <a:pt x="29" y="38"/>
                  </a:cubicBezTo>
                  <a:cubicBezTo>
                    <a:pt x="28" y="42"/>
                    <a:pt x="26" y="44"/>
                    <a:pt x="22" y="46"/>
                  </a:cubicBezTo>
                  <a:cubicBezTo>
                    <a:pt x="21" y="47"/>
                    <a:pt x="20" y="47"/>
                    <a:pt x="18" y="48"/>
                  </a:cubicBezTo>
                  <a:cubicBezTo>
                    <a:pt x="20" y="49"/>
                    <a:pt x="21" y="50"/>
                    <a:pt x="22" y="51"/>
                  </a:cubicBezTo>
                  <a:cubicBezTo>
                    <a:pt x="27" y="55"/>
                    <a:pt x="30" y="60"/>
                    <a:pt x="29" y="66"/>
                  </a:cubicBezTo>
                  <a:cubicBezTo>
                    <a:pt x="29" y="68"/>
                    <a:pt x="29" y="70"/>
                    <a:pt x="28" y="73"/>
                  </a:cubicBezTo>
                  <a:cubicBezTo>
                    <a:pt x="28" y="74"/>
                    <a:pt x="28" y="76"/>
                    <a:pt x="28" y="78"/>
                  </a:cubicBezTo>
                  <a:cubicBezTo>
                    <a:pt x="28" y="83"/>
                    <a:pt x="30" y="87"/>
                    <a:pt x="35" y="90"/>
                  </a:cubicBezTo>
                  <a:cubicBezTo>
                    <a:pt x="36" y="91"/>
                    <a:pt x="38" y="92"/>
                    <a:pt x="40" y="93"/>
                  </a:cubicBezTo>
                  <a:cubicBezTo>
                    <a:pt x="41" y="93"/>
                    <a:pt x="42" y="94"/>
                    <a:pt x="42" y="94"/>
                  </a:cubicBezTo>
                  <a:cubicBezTo>
                    <a:pt x="42" y="98"/>
                    <a:pt x="42" y="100"/>
                    <a:pt x="40" y="103"/>
                  </a:cubicBezTo>
                  <a:cubicBezTo>
                    <a:pt x="40" y="103"/>
                    <a:pt x="40" y="103"/>
                    <a:pt x="39" y="103"/>
                  </a:cubicBezTo>
                  <a:cubicBezTo>
                    <a:pt x="35" y="102"/>
                    <a:pt x="31" y="100"/>
                    <a:pt x="27" y="97"/>
                  </a:cubicBezTo>
                  <a:cubicBezTo>
                    <a:pt x="25" y="96"/>
                    <a:pt x="24" y="95"/>
                    <a:pt x="22" y="94"/>
                  </a:cubicBezTo>
                  <a:cubicBezTo>
                    <a:pt x="16" y="88"/>
                    <a:pt x="14" y="82"/>
                    <a:pt x="15" y="74"/>
                  </a:cubicBezTo>
                  <a:cubicBezTo>
                    <a:pt x="15" y="71"/>
                    <a:pt x="16" y="69"/>
                    <a:pt x="16" y="67"/>
                  </a:cubicBezTo>
                  <a:cubicBezTo>
                    <a:pt x="16" y="66"/>
                    <a:pt x="16" y="65"/>
                    <a:pt x="16" y="65"/>
                  </a:cubicBezTo>
                  <a:cubicBezTo>
                    <a:pt x="16" y="58"/>
                    <a:pt x="13" y="53"/>
                    <a:pt x="7" y="51"/>
                  </a:cubicBezTo>
                  <a:cubicBezTo>
                    <a:pt x="6" y="50"/>
                    <a:pt x="4" y="50"/>
                    <a:pt x="3" y="49"/>
                  </a:cubicBezTo>
                  <a:cubicBezTo>
                    <a:pt x="1" y="49"/>
                    <a:pt x="0" y="48"/>
                    <a:pt x="0" y="46"/>
                  </a:cubicBezTo>
                  <a:cubicBezTo>
                    <a:pt x="0" y="44"/>
                    <a:pt x="0" y="41"/>
                    <a:pt x="0" y="39"/>
                  </a:cubicBezTo>
                  <a:cubicBezTo>
                    <a:pt x="0" y="39"/>
                    <a:pt x="0" y="39"/>
                    <a:pt x="1" y="38"/>
                  </a:cubicBezTo>
                </a:path>
              </a:pathLst>
            </a:custGeom>
            <a:solidFill>
              <a:srgbClr val="05AC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3333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8" name="Freeform 638"/>
            <p:cNvSpPr>
              <a:spLocks noChangeArrowheads="1"/>
            </p:cNvSpPr>
            <p:nvPr/>
          </p:nvSpPr>
          <p:spPr bwMode="auto">
            <a:xfrm>
              <a:off x="2087563" y="1550988"/>
              <a:ext cx="14287" cy="34925"/>
            </a:xfrm>
            <a:custGeom>
              <a:avLst/>
              <a:gdLst>
                <a:gd name="T0" fmla="*/ 24 w 43"/>
                <a:gd name="T1" fmla="*/ 48 h 104"/>
                <a:gd name="T2" fmla="*/ 21 w 43"/>
                <a:gd name="T3" fmla="*/ 46 h 104"/>
                <a:gd name="T4" fmla="*/ 14 w 43"/>
                <a:gd name="T5" fmla="*/ 36 h 104"/>
                <a:gd name="T6" fmla="*/ 14 w 43"/>
                <a:gd name="T7" fmla="*/ 29 h 104"/>
                <a:gd name="T8" fmla="*/ 15 w 43"/>
                <a:gd name="T9" fmla="*/ 19 h 104"/>
                <a:gd name="T10" fmla="*/ 9 w 43"/>
                <a:gd name="T11" fmla="*/ 11 h 104"/>
                <a:gd name="T12" fmla="*/ 5 w 43"/>
                <a:gd name="T13" fmla="*/ 11 h 104"/>
                <a:gd name="T14" fmla="*/ 1 w 43"/>
                <a:gd name="T15" fmla="*/ 10 h 104"/>
                <a:gd name="T16" fmla="*/ 0 w 43"/>
                <a:gd name="T17" fmla="*/ 8 h 104"/>
                <a:gd name="T18" fmla="*/ 2 w 43"/>
                <a:gd name="T19" fmla="*/ 1 h 104"/>
                <a:gd name="T20" fmla="*/ 4 w 43"/>
                <a:gd name="T21" fmla="*/ 0 h 104"/>
                <a:gd name="T22" fmla="*/ 16 w 43"/>
                <a:gd name="T23" fmla="*/ 1 h 104"/>
                <a:gd name="T24" fmla="*/ 16 w 43"/>
                <a:gd name="T25" fmla="*/ 1 h 104"/>
                <a:gd name="T26" fmla="*/ 28 w 43"/>
                <a:gd name="T27" fmla="*/ 16 h 104"/>
                <a:gd name="T28" fmla="*/ 27 w 43"/>
                <a:gd name="T29" fmla="*/ 24 h 104"/>
                <a:gd name="T30" fmla="*/ 27 w 43"/>
                <a:gd name="T31" fmla="*/ 30 h 104"/>
                <a:gd name="T32" fmla="*/ 27 w 43"/>
                <a:gd name="T33" fmla="*/ 33 h 104"/>
                <a:gd name="T34" fmla="*/ 35 w 43"/>
                <a:gd name="T35" fmla="*/ 39 h 104"/>
                <a:gd name="T36" fmla="*/ 39 w 43"/>
                <a:gd name="T37" fmla="*/ 38 h 104"/>
                <a:gd name="T38" fmla="*/ 41 w 43"/>
                <a:gd name="T39" fmla="*/ 38 h 104"/>
                <a:gd name="T40" fmla="*/ 41 w 43"/>
                <a:gd name="T41" fmla="*/ 48 h 104"/>
                <a:gd name="T42" fmla="*/ 39 w 43"/>
                <a:gd name="T43" fmla="*/ 49 h 104"/>
                <a:gd name="T44" fmla="*/ 33 w 43"/>
                <a:gd name="T45" fmla="*/ 52 h 104"/>
                <a:gd name="T46" fmla="*/ 27 w 43"/>
                <a:gd name="T47" fmla="*/ 62 h 104"/>
                <a:gd name="T48" fmla="*/ 27 w 43"/>
                <a:gd name="T49" fmla="*/ 70 h 104"/>
                <a:gd name="T50" fmla="*/ 28 w 43"/>
                <a:gd name="T51" fmla="*/ 77 h 104"/>
                <a:gd name="T52" fmla="*/ 20 w 43"/>
                <a:gd name="T53" fmla="*/ 94 h 104"/>
                <a:gd name="T54" fmla="*/ 14 w 43"/>
                <a:gd name="T55" fmla="*/ 99 h 104"/>
                <a:gd name="T56" fmla="*/ 4 w 43"/>
                <a:gd name="T57" fmla="*/ 103 h 104"/>
                <a:gd name="T58" fmla="*/ 1 w 43"/>
                <a:gd name="T59" fmla="*/ 101 h 104"/>
                <a:gd name="T60" fmla="*/ 0 w 43"/>
                <a:gd name="T61" fmla="*/ 95 h 104"/>
                <a:gd name="T62" fmla="*/ 3 w 43"/>
                <a:gd name="T63" fmla="*/ 93 h 104"/>
                <a:gd name="T64" fmla="*/ 9 w 43"/>
                <a:gd name="T65" fmla="*/ 89 h 104"/>
                <a:gd name="T66" fmla="*/ 15 w 43"/>
                <a:gd name="T67" fmla="*/ 79 h 104"/>
                <a:gd name="T68" fmla="*/ 14 w 43"/>
                <a:gd name="T69" fmla="*/ 71 h 104"/>
                <a:gd name="T70" fmla="*/ 13 w 43"/>
                <a:gd name="T71" fmla="*/ 65 h 104"/>
                <a:gd name="T72" fmla="*/ 20 w 43"/>
                <a:gd name="T73" fmla="*/ 51 h 104"/>
                <a:gd name="T74" fmla="*/ 24 w 43"/>
                <a:gd name="T75" fmla="*/ 4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" h="104">
                  <a:moveTo>
                    <a:pt x="24" y="48"/>
                  </a:moveTo>
                  <a:cubicBezTo>
                    <a:pt x="23" y="47"/>
                    <a:pt x="22" y="47"/>
                    <a:pt x="21" y="46"/>
                  </a:cubicBezTo>
                  <a:cubicBezTo>
                    <a:pt x="16" y="45"/>
                    <a:pt x="14" y="41"/>
                    <a:pt x="14" y="36"/>
                  </a:cubicBezTo>
                  <a:cubicBezTo>
                    <a:pt x="13" y="34"/>
                    <a:pt x="13" y="31"/>
                    <a:pt x="14" y="29"/>
                  </a:cubicBezTo>
                  <a:cubicBezTo>
                    <a:pt x="15" y="25"/>
                    <a:pt x="15" y="22"/>
                    <a:pt x="15" y="19"/>
                  </a:cubicBezTo>
                  <a:cubicBezTo>
                    <a:pt x="14" y="15"/>
                    <a:pt x="12" y="13"/>
                    <a:pt x="9" y="11"/>
                  </a:cubicBezTo>
                  <a:cubicBezTo>
                    <a:pt x="7" y="11"/>
                    <a:pt x="6" y="11"/>
                    <a:pt x="5" y="11"/>
                  </a:cubicBezTo>
                  <a:cubicBezTo>
                    <a:pt x="3" y="10"/>
                    <a:pt x="2" y="10"/>
                    <a:pt x="1" y="10"/>
                  </a:cubicBezTo>
                  <a:cubicBezTo>
                    <a:pt x="0" y="10"/>
                    <a:pt x="0" y="9"/>
                    <a:pt x="0" y="8"/>
                  </a:cubicBezTo>
                  <a:cubicBezTo>
                    <a:pt x="1" y="6"/>
                    <a:pt x="1" y="3"/>
                    <a:pt x="2" y="1"/>
                  </a:cubicBezTo>
                  <a:cubicBezTo>
                    <a:pt x="3" y="1"/>
                    <a:pt x="4" y="0"/>
                    <a:pt x="4" y="0"/>
                  </a:cubicBezTo>
                  <a:cubicBezTo>
                    <a:pt x="8" y="0"/>
                    <a:pt x="12" y="1"/>
                    <a:pt x="16" y="1"/>
                  </a:cubicBezTo>
                  <a:lnTo>
                    <a:pt x="16" y="1"/>
                  </a:lnTo>
                  <a:cubicBezTo>
                    <a:pt x="24" y="3"/>
                    <a:pt x="28" y="8"/>
                    <a:pt x="28" y="16"/>
                  </a:cubicBezTo>
                  <a:cubicBezTo>
                    <a:pt x="28" y="19"/>
                    <a:pt x="27" y="21"/>
                    <a:pt x="27" y="24"/>
                  </a:cubicBezTo>
                  <a:cubicBezTo>
                    <a:pt x="27" y="26"/>
                    <a:pt x="27" y="28"/>
                    <a:pt x="27" y="30"/>
                  </a:cubicBezTo>
                  <a:cubicBezTo>
                    <a:pt x="27" y="31"/>
                    <a:pt x="27" y="32"/>
                    <a:pt x="27" y="33"/>
                  </a:cubicBezTo>
                  <a:cubicBezTo>
                    <a:pt x="28" y="37"/>
                    <a:pt x="30" y="39"/>
                    <a:pt x="35" y="39"/>
                  </a:cubicBezTo>
                  <a:cubicBezTo>
                    <a:pt x="36" y="39"/>
                    <a:pt x="37" y="39"/>
                    <a:pt x="39" y="38"/>
                  </a:cubicBezTo>
                  <a:cubicBezTo>
                    <a:pt x="39" y="38"/>
                    <a:pt x="40" y="38"/>
                    <a:pt x="41" y="38"/>
                  </a:cubicBezTo>
                  <a:cubicBezTo>
                    <a:pt x="42" y="42"/>
                    <a:pt x="42" y="45"/>
                    <a:pt x="41" y="48"/>
                  </a:cubicBezTo>
                  <a:cubicBezTo>
                    <a:pt x="41" y="49"/>
                    <a:pt x="40" y="49"/>
                    <a:pt x="39" y="49"/>
                  </a:cubicBezTo>
                  <a:cubicBezTo>
                    <a:pt x="37" y="50"/>
                    <a:pt x="35" y="51"/>
                    <a:pt x="33" y="52"/>
                  </a:cubicBezTo>
                  <a:cubicBezTo>
                    <a:pt x="29" y="54"/>
                    <a:pt x="27" y="57"/>
                    <a:pt x="27" y="62"/>
                  </a:cubicBezTo>
                  <a:cubicBezTo>
                    <a:pt x="26" y="65"/>
                    <a:pt x="27" y="68"/>
                    <a:pt x="27" y="70"/>
                  </a:cubicBezTo>
                  <a:cubicBezTo>
                    <a:pt x="27" y="73"/>
                    <a:pt x="28" y="75"/>
                    <a:pt x="28" y="77"/>
                  </a:cubicBezTo>
                  <a:cubicBezTo>
                    <a:pt x="28" y="84"/>
                    <a:pt x="25" y="90"/>
                    <a:pt x="20" y="94"/>
                  </a:cubicBezTo>
                  <a:cubicBezTo>
                    <a:pt x="18" y="96"/>
                    <a:pt x="16" y="97"/>
                    <a:pt x="14" y="99"/>
                  </a:cubicBezTo>
                  <a:cubicBezTo>
                    <a:pt x="11" y="100"/>
                    <a:pt x="8" y="101"/>
                    <a:pt x="4" y="103"/>
                  </a:cubicBezTo>
                  <a:cubicBezTo>
                    <a:pt x="3" y="103"/>
                    <a:pt x="2" y="103"/>
                    <a:pt x="1" y="101"/>
                  </a:cubicBezTo>
                  <a:cubicBezTo>
                    <a:pt x="1" y="99"/>
                    <a:pt x="0" y="97"/>
                    <a:pt x="0" y="95"/>
                  </a:cubicBezTo>
                  <a:cubicBezTo>
                    <a:pt x="1" y="93"/>
                    <a:pt x="2" y="93"/>
                    <a:pt x="3" y="93"/>
                  </a:cubicBezTo>
                  <a:cubicBezTo>
                    <a:pt x="5" y="92"/>
                    <a:pt x="7" y="91"/>
                    <a:pt x="9" y="89"/>
                  </a:cubicBezTo>
                  <a:cubicBezTo>
                    <a:pt x="13" y="87"/>
                    <a:pt x="15" y="83"/>
                    <a:pt x="15" y="79"/>
                  </a:cubicBezTo>
                  <a:cubicBezTo>
                    <a:pt x="15" y="77"/>
                    <a:pt x="14" y="74"/>
                    <a:pt x="14" y="71"/>
                  </a:cubicBezTo>
                  <a:cubicBezTo>
                    <a:pt x="14" y="69"/>
                    <a:pt x="13" y="67"/>
                    <a:pt x="13" y="65"/>
                  </a:cubicBezTo>
                  <a:cubicBezTo>
                    <a:pt x="13" y="59"/>
                    <a:pt x="16" y="55"/>
                    <a:pt x="20" y="51"/>
                  </a:cubicBezTo>
                  <a:cubicBezTo>
                    <a:pt x="21" y="50"/>
                    <a:pt x="23" y="49"/>
                    <a:pt x="24" y="48"/>
                  </a:cubicBezTo>
                </a:path>
              </a:pathLst>
            </a:custGeom>
            <a:solidFill>
              <a:srgbClr val="05AC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3333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9" name="Freeform 639"/>
            <p:cNvSpPr>
              <a:spLocks noChangeArrowheads="1"/>
            </p:cNvSpPr>
            <p:nvPr/>
          </p:nvSpPr>
          <p:spPr bwMode="auto">
            <a:xfrm>
              <a:off x="2066925" y="1574800"/>
              <a:ext cx="7938" cy="4763"/>
            </a:xfrm>
            <a:custGeom>
              <a:avLst/>
              <a:gdLst>
                <a:gd name="T0" fmla="*/ 21 w 22"/>
                <a:gd name="T1" fmla="*/ 0 h 17"/>
                <a:gd name="T2" fmla="*/ 21 w 22"/>
                <a:gd name="T3" fmla="*/ 2 h 17"/>
                <a:gd name="T4" fmla="*/ 21 w 22"/>
                <a:gd name="T5" fmla="*/ 15 h 17"/>
                <a:gd name="T6" fmla="*/ 20 w 22"/>
                <a:gd name="T7" fmla="*/ 16 h 17"/>
                <a:gd name="T8" fmla="*/ 19 w 22"/>
                <a:gd name="T9" fmla="*/ 16 h 17"/>
                <a:gd name="T10" fmla="*/ 2 w 22"/>
                <a:gd name="T11" fmla="*/ 16 h 17"/>
                <a:gd name="T12" fmla="*/ 0 w 22"/>
                <a:gd name="T13" fmla="*/ 15 h 17"/>
                <a:gd name="T14" fmla="*/ 0 w 22"/>
                <a:gd name="T15" fmla="*/ 2 h 17"/>
                <a:gd name="T16" fmla="*/ 2 w 22"/>
                <a:gd name="T17" fmla="*/ 0 h 17"/>
                <a:gd name="T18" fmla="*/ 4 w 22"/>
                <a:gd name="T19" fmla="*/ 0 h 17"/>
                <a:gd name="T20" fmla="*/ 18 w 22"/>
                <a:gd name="T21" fmla="*/ 0 h 17"/>
                <a:gd name="T22" fmla="*/ 21 w 22"/>
                <a:gd name="T2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17">
                  <a:moveTo>
                    <a:pt x="21" y="0"/>
                  </a:moveTo>
                  <a:cubicBezTo>
                    <a:pt x="21" y="1"/>
                    <a:pt x="21" y="1"/>
                    <a:pt x="21" y="2"/>
                  </a:cubicBezTo>
                  <a:cubicBezTo>
                    <a:pt x="21" y="6"/>
                    <a:pt x="21" y="10"/>
                    <a:pt x="21" y="15"/>
                  </a:cubicBezTo>
                  <a:cubicBezTo>
                    <a:pt x="21" y="16"/>
                    <a:pt x="21" y="16"/>
                    <a:pt x="20" y="16"/>
                  </a:cubicBezTo>
                  <a:lnTo>
                    <a:pt x="19" y="16"/>
                  </a:lnTo>
                  <a:cubicBezTo>
                    <a:pt x="14" y="16"/>
                    <a:pt x="8" y="16"/>
                    <a:pt x="2" y="16"/>
                  </a:cubicBezTo>
                  <a:cubicBezTo>
                    <a:pt x="1" y="16"/>
                    <a:pt x="0" y="16"/>
                    <a:pt x="0" y="15"/>
                  </a:cubicBezTo>
                  <a:cubicBezTo>
                    <a:pt x="0" y="10"/>
                    <a:pt x="0" y="6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9" y="0"/>
                    <a:pt x="13" y="0"/>
                    <a:pt x="18" y="0"/>
                  </a:cubicBezTo>
                  <a:cubicBezTo>
                    <a:pt x="19" y="0"/>
                    <a:pt x="20" y="0"/>
                    <a:pt x="21" y="0"/>
                  </a:cubicBezTo>
                </a:path>
              </a:pathLst>
            </a:custGeom>
            <a:solidFill>
              <a:srgbClr val="05AC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3333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0" name="Freeform 640"/>
            <p:cNvSpPr>
              <a:spLocks noChangeArrowheads="1"/>
            </p:cNvSpPr>
            <p:nvPr/>
          </p:nvSpPr>
          <p:spPr bwMode="auto">
            <a:xfrm>
              <a:off x="2078038" y="1574800"/>
              <a:ext cx="4762" cy="4763"/>
            </a:xfrm>
            <a:custGeom>
              <a:avLst/>
              <a:gdLst>
                <a:gd name="T0" fmla="*/ 1 w 16"/>
                <a:gd name="T1" fmla="*/ 2 h 19"/>
                <a:gd name="T2" fmla="*/ 2 w 16"/>
                <a:gd name="T3" fmla="*/ 2 h 19"/>
                <a:gd name="T4" fmla="*/ 13 w 16"/>
                <a:gd name="T5" fmla="*/ 0 h 19"/>
                <a:gd name="T6" fmla="*/ 15 w 16"/>
                <a:gd name="T7" fmla="*/ 2 h 19"/>
                <a:gd name="T8" fmla="*/ 15 w 16"/>
                <a:gd name="T9" fmla="*/ 16 h 19"/>
                <a:gd name="T10" fmla="*/ 13 w 16"/>
                <a:gd name="T11" fmla="*/ 17 h 19"/>
                <a:gd name="T12" fmla="*/ 3 w 16"/>
                <a:gd name="T13" fmla="*/ 18 h 19"/>
                <a:gd name="T14" fmla="*/ 1 w 16"/>
                <a:gd name="T15" fmla="*/ 16 h 19"/>
                <a:gd name="T16" fmla="*/ 1 w 16"/>
                <a:gd name="T17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9">
                  <a:moveTo>
                    <a:pt x="1" y="2"/>
                  </a:moveTo>
                  <a:lnTo>
                    <a:pt x="2" y="2"/>
                  </a:lnTo>
                  <a:cubicBezTo>
                    <a:pt x="5" y="1"/>
                    <a:pt x="9" y="1"/>
                    <a:pt x="13" y="0"/>
                  </a:cubicBezTo>
                  <a:cubicBezTo>
                    <a:pt x="14" y="0"/>
                    <a:pt x="15" y="1"/>
                    <a:pt x="15" y="2"/>
                  </a:cubicBezTo>
                  <a:cubicBezTo>
                    <a:pt x="15" y="6"/>
                    <a:pt x="15" y="11"/>
                    <a:pt x="15" y="16"/>
                  </a:cubicBezTo>
                  <a:cubicBezTo>
                    <a:pt x="14" y="16"/>
                    <a:pt x="13" y="16"/>
                    <a:pt x="13" y="17"/>
                  </a:cubicBezTo>
                  <a:cubicBezTo>
                    <a:pt x="9" y="17"/>
                    <a:pt x="6" y="17"/>
                    <a:pt x="3" y="18"/>
                  </a:cubicBezTo>
                  <a:cubicBezTo>
                    <a:pt x="2" y="18"/>
                    <a:pt x="1" y="17"/>
                    <a:pt x="1" y="16"/>
                  </a:cubicBezTo>
                  <a:cubicBezTo>
                    <a:pt x="0" y="13"/>
                    <a:pt x="1" y="5"/>
                    <a:pt x="1" y="2"/>
                  </a:cubicBezTo>
                </a:path>
              </a:pathLst>
            </a:custGeom>
            <a:solidFill>
              <a:srgbClr val="05AC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3333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1" name="Freeform 641"/>
            <p:cNvSpPr>
              <a:spLocks noChangeArrowheads="1"/>
            </p:cNvSpPr>
            <p:nvPr/>
          </p:nvSpPr>
          <p:spPr bwMode="auto">
            <a:xfrm>
              <a:off x="2057400" y="1574800"/>
              <a:ext cx="4763" cy="4763"/>
            </a:xfrm>
            <a:custGeom>
              <a:avLst/>
              <a:gdLst>
                <a:gd name="T0" fmla="*/ 13 w 15"/>
                <a:gd name="T1" fmla="*/ 17 h 18"/>
                <a:gd name="T2" fmla="*/ 0 w 15"/>
                <a:gd name="T3" fmla="*/ 16 h 18"/>
                <a:gd name="T4" fmla="*/ 0 w 15"/>
                <a:gd name="T5" fmla="*/ 14 h 18"/>
                <a:gd name="T6" fmla="*/ 0 w 15"/>
                <a:gd name="T7" fmla="*/ 2 h 18"/>
                <a:gd name="T8" fmla="*/ 2 w 15"/>
                <a:gd name="T9" fmla="*/ 0 h 18"/>
                <a:gd name="T10" fmla="*/ 13 w 15"/>
                <a:gd name="T11" fmla="*/ 1 h 18"/>
                <a:gd name="T12" fmla="*/ 14 w 15"/>
                <a:gd name="T13" fmla="*/ 3 h 18"/>
                <a:gd name="T14" fmla="*/ 14 w 15"/>
                <a:gd name="T15" fmla="*/ 4 h 18"/>
                <a:gd name="T16" fmla="*/ 14 w 15"/>
                <a:gd name="T17" fmla="*/ 16 h 18"/>
                <a:gd name="T18" fmla="*/ 13 w 15"/>
                <a:gd name="T19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" h="18">
                  <a:moveTo>
                    <a:pt x="13" y="17"/>
                  </a:moveTo>
                  <a:cubicBezTo>
                    <a:pt x="9" y="17"/>
                    <a:pt x="5" y="17"/>
                    <a:pt x="0" y="16"/>
                  </a:cubicBezTo>
                  <a:cubicBezTo>
                    <a:pt x="0" y="15"/>
                    <a:pt x="0" y="15"/>
                    <a:pt x="0" y="14"/>
                  </a:cubicBezTo>
                  <a:cubicBezTo>
                    <a:pt x="0" y="10"/>
                    <a:pt x="0" y="6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5" y="0"/>
                    <a:pt x="9" y="1"/>
                    <a:pt x="13" y="1"/>
                  </a:cubicBezTo>
                  <a:cubicBezTo>
                    <a:pt x="13" y="1"/>
                    <a:pt x="14" y="2"/>
                    <a:pt x="14" y="3"/>
                  </a:cubicBezTo>
                  <a:cubicBezTo>
                    <a:pt x="14" y="3"/>
                    <a:pt x="14" y="3"/>
                    <a:pt x="14" y="4"/>
                  </a:cubicBezTo>
                  <a:cubicBezTo>
                    <a:pt x="14" y="8"/>
                    <a:pt x="14" y="12"/>
                    <a:pt x="14" y="16"/>
                  </a:cubicBezTo>
                  <a:cubicBezTo>
                    <a:pt x="14" y="16"/>
                    <a:pt x="14" y="17"/>
                    <a:pt x="13" y="17"/>
                  </a:cubicBezTo>
                </a:path>
              </a:pathLst>
            </a:custGeom>
            <a:solidFill>
              <a:srgbClr val="05AC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3333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15" name="Freeform 545"/>
          <p:cNvSpPr>
            <a:spLocks noChangeArrowheads="1"/>
          </p:cNvSpPr>
          <p:nvPr/>
        </p:nvSpPr>
        <p:spPr bwMode="auto">
          <a:xfrm>
            <a:off x="574675" y="2854325"/>
            <a:ext cx="2625725" cy="342900"/>
          </a:xfrm>
          <a:custGeom>
            <a:avLst/>
            <a:gdLst>
              <a:gd name="T0" fmla="*/ 8030 w 8039"/>
              <a:gd name="T1" fmla="*/ 1025 h 1050"/>
              <a:gd name="T2" fmla="*/ 8017 w 8039"/>
              <a:gd name="T3" fmla="*/ 1049 h 1050"/>
              <a:gd name="T4" fmla="*/ 29 w 8039"/>
              <a:gd name="T5" fmla="*/ 1049 h 1050"/>
              <a:gd name="T6" fmla="*/ 0 w 8039"/>
              <a:gd name="T7" fmla="*/ 1020 h 1050"/>
              <a:gd name="T8" fmla="*/ 0 w 8039"/>
              <a:gd name="T9" fmla="*/ 29 h 1050"/>
              <a:gd name="T10" fmla="*/ 29 w 8039"/>
              <a:gd name="T11" fmla="*/ 0 h 1050"/>
              <a:gd name="T12" fmla="*/ 8017 w 8039"/>
              <a:gd name="T13" fmla="*/ 0 h 1050"/>
              <a:gd name="T14" fmla="*/ 8030 w 8039"/>
              <a:gd name="T15" fmla="*/ 24 h 1050"/>
              <a:gd name="T16" fmla="*/ 7712 w 8039"/>
              <a:gd name="T17" fmla="*/ 500 h 1050"/>
              <a:gd name="T18" fmla="*/ 7712 w 8039"/>
              <a:gd name="T19" fmla="*/ 548 h 1050"/>
              <a:gd name="T20" fmla="*/ 8030 w 8039"/>
              <a:gd name="T21" fmla="*/ 1025 h 1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039" h="1050">
                <a:moveTo>
                  <a:pt x="8030" y="1025"/>
                </a:moveTo>
                <a:cubicBezTo>
                  <a:pt x="8038" y="1038"/>
                  <a:pt x="8033" y="1049"/>
                  <a:pt x="8017" y="1049"/>
                </a:cubicBezTo>
                <a:lnTo>
                  <a:pt x="29" y="1049"/>
                </a:lnTo>
                <a:cubicBezTo>
                  <a:pt x="13" y="1049"/>
                  <a:pt x="0" y="1036"/>
                  <a:pt x="0" y="1020"/>
                </a:cubicBezTo>
                <a:lnTo>
                  <a:pt x="0" y="29"/>
                </a:lnTo>
                <a:cubicBezTo>
                  <a:pt x="0" y="13"/>
                  <a:pt x="13" y="0"/>
                  <a:pt x="29" y="0"/>
                </a:cubicBezTo>
                <a:lnTo>
                  <a:pt x="8017" y="0"/>
                </a:lnTo>
                <a:cubicBezTo>
                  <a:pt x="8033" y="0"/>
                  <a:pt x="8038" y="10"/>
                  <a:pt x="8030" y="24"/>
                </a:cubicBezTo>
                <a:lnTo>
                  <a:pt x="7712" y="500"/>
                </a:lnTo>
                <a:cubicBezTo>
                  <a:pt x="7703" y="513"/>
                  <a:pt x="7703" y="535"/>
                  <a:pt x="7712" y="548"/>
                </a:cubicBezTo>
                <a:lnTo>
                  <a:pt x="8030" y="1025"/>
                </a:lnTo>
              </a:path>
            </a:pathLst>
          </a:custGeom>
          <a:solidFill>
            <a:srgbClr val="00AD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516" name="Freeform 546"/>
          <p:cNvSpPr>
            <a:spLocks noChangeArrowheads="1"/>
          </p:cNvSpPr>
          <p:nvPr/>
        </p:nvSpPr>
        <p:spPr bwMode="auto">
          <a:xfrm>
            <a:off x="3146425" y="2854325"/>
            <a:ext cx="2851150" cy="342900"/>
          </a:xfrm>
          <a:custGeom>
            <a:avLst/>
            <a:gdLst>
              <a:gd name="T0" fmla="*/ 8403 w 8731"/>
              <a:gd name="T1" fmla="*/ 1025 h 1050"/>
              <a:gd name="T2" fmla="*/ 8358 w 8731"/>
              <a:gd name="T3" fmla="*/ 1049 h 1050"/>
              <a:gd name="T4" fmla="*/ 372 w 8731"/>
              <a:gd name="T5" fmla="*/ 1049 h 1050"/>
              <a:gd name="T6" fmla="*/ 327 w 8731"/>
              <a:gd name="T7" fmla="*/ 1025 h 1050"/>
              <a:gd name="T8" fmla="*/ 9 w 8731"/>
              <a:gd name="T9" fmla="*/ 548 h 1050"/>
              <a:gd name="T10" fmla="*/ 9 w 8731"/>
              <a:gd name="T11" fmla="*/ 500 h 1050"/>
              <a:gd name="T12" fmla="*/ 327 w 8731"/>
              <a:gd name="T13" fmla="*/ 24 h 1050"/>
              <a:gd name="T14" fmla="*/ 372 w 8731"/>
              <a:gd name="T15" fmla="*/ 0 h 1050"/>
              <a:gd name="T16" fmla="*/ 8358 w 8731"/>
              <a:gd name="T17" fmla="*/ 0 h 1050"/>
              <a:gd name="T18" fmla="*/ 8403 w 8731"/>
              <a:gd name="T19" fmla="*/ 24 h 1050"/>
              <a:gd name="T20" fmla="*/ 8721 w 8731"/>
              <a:gd name="T21" fmla="*/ 500 h 1050"/>
              <a:gd name="T22" fmla="*/ 8721 w 8731"/>
              <a:gd name="T23" fmla="*/ 548 h 1050"/>
              <a:gd name="T24" fmla="*/ 8403 w 8731"/>
              <a:gd name="T25" fmla="*/ 1025 h 1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731" h="1050">
                <a:moveTo>
                  <a:pt x="8403" y="1025"/>
                </a:moveTo>
                <a:cubicBezTo>
                  <a:pt x="8394" y="1038"/>
                  <a:pt x="8374" y="1049"/>
                  <a:pt x="8358" y="1049"/>
                </a:cubicBezTo>
                <a:lnTo>
                  <a:pt x="372" y="1049"/>
                </a:lnTo>
                <a:cubicBezTo>
                  <a:pt x="356" y="1049"/>
                  <a:pt x="335" y="1038"/>
                  <a:pt x="327" y="1025"/>
                </a:cubicBezTo>
                <a:lnTo>
                  <a:pt x="9" y="548"/>
                </a:lnTo>
                <a:cubicBezTo>
                  <a:pt x="0" y="535"/>
                  <a:pt x="0" y="513"/>
                  <a:pt x="9" y="500"/>
                </a:cubicBezTo>
                <a:lnTo>
                  <a:pt x="327" y="24"/>
                </a:lnTo>
                <a:cubicBezTo>
                  <a:pt x="335" y="10"/>
                  <a:pt x="356" y="0"/>
                  <a:pt x="372" y="0"/>
                </a:cubicBezTo>
                <a:lnTo>
                  <a:pt x="8358" y="0"/>
                </a:lnTo>
                <a:cubicBezTo>
                  <a:pt x="8374" y="0"/>
                  <a:pt x="8394" y="10"/>
                  <a:pt x="8403" y="24"/>
                </a:cubicBezTo>
                <a:lnTo>
                  <a:pt x="8721" y="500"/>
                </a:lnTo>
                <a:cubicBezTo>
                  <a:pt x="8730" y="513"/>
                  <a:pt x="8730" y="535"/>
                  <a:pt x="8721" y="548"/>
                </a:cubicBezTo>
                <a:lnTo>
                  <a:pt x="8403" y="1025"/>
                </a:lnTo>
              </a:path>
            </a:pathLst>
          </a:custGeom>
          <a:solidFill>
            <a:srgbClr val="72AC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517" name="Freeform 547"/>
          <p:cNvSpPr>
            <a:spLocks noChangeArrowheads="1"/>
          </p:cNvSpPr>
          <p:nvPr/>
        </p:nvSpPr>
        <p:spPr bwMode="auto">
          <a:xfrm>
            <a:off x="5945188" y="2854325"/>
            <a:ext cx="2625725" cy="342900"/>
          </a:xfrm>
          <a:custGeom>
            <a:avLst/>
            <a:gdLst>
              <a:gd name="T0" fmla="*/ 8039 w 8040"/>
              <a:gd name="T1" fmla="*/ 1020 h 1050"/>
              <a:gd name="T2" fmla="*/ 8009 w 8040"/>
              <a:gd name="T3" fmla="*/ 1049 h 1050"/>
              <a:gd name="T4" fmla="*/ 22 w 8040"/>
              <a:gd name="T5" fmla="*/ 1049 h 1050"/>
              <a:gd name="T6" fmla="*/ 9 w 8040"/>
              <a:gd name="T7" fmla="*/ 1025 h 1050"/>
              <a:gd name="T8" fmla="*/ 327 w 8040"/>
              <a:gd name="T9" fmla="*/ 548 h 1050"/>
              <a:gd name="T10" fmla="*/ 327 w 8040"/>
              <a:gd name="T11" fmla="*/ 500 h 1050"/>
              <a:gd name="T12" fmla="*/ 9 w 8040"/>
              <a:gd name="T13" fmla="*/ 24 h 1050"/>
              <a:gd name="T14" fmla="*/ 22 w 8040"/>
              <a:gd name="T15" fmla="*/ 0 h 1050"/>
              <a:gd name="T16" fmla="*/ 8009 w 8040"/>
              <a:gd name="T17" fmla="*/ 0 h 1050"/>
              <a:gd name="T18" fmla="*/ 8039 w 8040"/>
              <a:gd name="T19" fmla="*/ 29 h 1050"/>
              <a:gd name="T20" fmla="*/ 8039 w 8040"/>
              <a:gd name="T21" fmla="*/ 1020 h 1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040" h="1050">
                <a:moveTo>
                  <a:pt x="8039" y="1020"/>
                </a:moveTo>
                <a:cubicBezTo>
                  <a:pt x="8039" y="1036"/>
                  <a:pt x="8025" y="1049"/>
                  <a:pt x="8009" y="1049"/>
                </a:cubicBezTo>
                <a:lnTo>
                  <a:pt x="22" y="1049"/>
                </a:lnTo>
                <a:cubicBezTo>
                  <a:pt x="6" y="1049"/>
                  <a:pt x="0" y="1038"/>
                  <a:pt x="9" y="1025"/>
                </a:cubicBezTo>
                <a:lnTo>
                  <a:pt x="327" y="548"/>
                </a:lnTo>
                <a:cubicBezTo>
                  <a:pt x="336" y="535"/>
                  <a:pt x="336" y="513"/>
                  <a:pt x="327" y="500"/>
                </a:cubicBezTo>
                <a:lnTo>
                  <a:pt x="9" y="24"/>
                </a:lnTo>
                <a:cubicBezTo>
                  <a:pt x="0" y="10"/>
                  <a:pt x="6" y="0"/>
                  <a:pt x="22" y="0"/>
                </a:cubicBezTo>
                <a:lnTo>
                  <a:pt x="8009" y="0"/>
                </a:lnTo>
                <a:cubicBezTo>
                  <a:pt x="8025" y="0"/>
                  <a:pt x="8039" y="13"/>
                  <a:pt x="8039" y="29"/>
                </a:cubicBezTo>
                <a:lnTo>
                  <a:pt x="8039" y="1020"/>
                </a:lnTo>
              </a:path>
            </a:pathLst>
          </a:custGeom>
          <a:solidFill>
            <a:srgbClr val="CC2A2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626" name="TextBox 625"/>
          <p:cNvSpPr txBox="1"/>
          <p:nvPr/>
        </p:nvSpPr>
        <p:spPr>
          <a:xfrm>
            <a:off x="565150" y="3240088"/>
            <a:ext cx="2644775" cy="415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kern="1000" spc="-10" dirty="0">
                <a:latin typeface="Helvetica Neue Thin"/>
                <a:ea typeface="KievitOT" charset="0"/>
                <a:cs typeface="Helvetica Neue Thin"/>
              </a:rPr>
              <a:t>Lightweight embedded NoSQL database with full CRUD and query functionality.</a:t>
            </a:r>
          </a:p>
        </p:txBody>
      </p:sp>
      <p:sp>
        <p:nvSpPr>
          <p:cNvPr id="627" name="TextBox 626"/>
          <p:cNvSpPr txBox="1"/>
          <p:nvPr/>
        </p:nvSpPr>
        <p:spPr>
          <a:xfrm>
            <a:off x="3146425" y="3240088"/>
            <a:ext cx="2824163" cy="577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kern="1000" spc="-10" dirty="0">
                <a:latin typeface="Helvetica Neue Thin"/>
                <a:ea typeface="KievitOT" charset="0"/>
                <a:cs typeface="Helvetica Neue Thin"/>
              </a:rPr>
              <a:t>Secure web gateway with synchronization, REST, stream, batch and event APIs for accessing and synchronizing data over the web.</a:t>
            </a:r>
          </a:p>
        </p:txBody>
      </p:sp>
      <p:sp>
        <p:nvSpPr>
          <p:cNvPr id="628" name="TextBox 627"/>
          <p:cNvSpPr txBox="1"/>
          <p:nvPr/>
        </p:nvSpPr>
        <p:spPr>
          <a:xfrm>
            <a:off x="5970588" y="3240088"/>
            <a:ext cx="2644775" cy="415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kern="1000" spc="-10" dirty="0">
                <a:latin typeface="Helvetica Neue Thin"/>
                <a:ea typeface="KievitOT" charset="0"/>
                <a:cs typeface="Helvetica Neue Thin"/>
              </a:rPr>
              <a:t>Highly scalable, highly available, high performance NoSQL database server.</a:t>
            </a:r>
          </a:p>
        </p:txBody>
      </p:sp>
      <p:sp>
        <p:nvSpPr>
          <p:cNvPr id="629" name="TextBox 628"/>
          <p:cNvSpPr txBox="1"/>
          <p:nvPr/>
        </p:nvSpPr>
        <p:spPr>
          <a:xfrm>
            <a:off x="708025" y="4389438"/>
            <a:ext cx="7727950" cy="415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kern="1000" spc="-10" dirty="0">
                <a:latin typeface="Helvetica Neue Thin"/>
                <a:ea typeface="KievitOT" charset="0"/>
                <a:cs typeface="Helvetica Neue Thin"/>
              </a:rPr>
              <a:t>Built-in enterprise level security throughout the entire stack includes user authentication, user and role based data access control (RBAC), secure transport (TLS), and 256-bit AES full database encryption.</a:t>
            </a:r>
          </a:p>
        </p:txBody>
      </p:sp>
      <p:sp>
        <p:nvSpPr>
          <p:cNvPr id="168" name="Freeform 544"/>
          <p:cNvSpPr>
            <a:spLocks noChangeArrowheads="1"/>
          </p:cNvSpPr>
          <p:nvPr/>
        </p:nvSpPr>
        <p:spPr bwMode="auto">
          <a:xfrm>
            <a:off x="574675" y="3997325"/>
            <a:ext cx="7996238" cy="341313"/>
          </a:xfrm>
          <a:custGeom>
            <a:avLst/>
            <a:gdLst>
              <a:gd name="T0" fmla="*/ 24486 w 24487"/>
              <a:gd name="T1" fmla="*/ 1021 h 1051"/>
              <a:gd name="T2" fmla="*/ 24456 w 24487"/>
              <a:gd name="T3" fmla="*/ 1050 h 1051"/>
              <a:gd name="T4" fmla="*/ 29 w 24487"/>
              <a:gd name="T5" fmla="*/ 1050 h 1051"/>
              <a:gd name="T6" fmla="*/ 0 w 24487"/>
              <a:gd name="T7" fmla="*/ 1021 h 1051"/>
              <a:gd name="T8" fmla="*/ 0 w 24487"/>
              <a:gd name="T9" fmla="*/ 30 h 1051"/>
              <a:gd name="T10" fmla="*/ 29 w 24487"/>
              <a:gd name="T11" fmla="*/ 0 h 1051"/>
              <a:gd name="T12" fmla="*/ 24456 w 24487"/>
              <a:gd name="T13" fmla="*/ 0 h 1051"/>
              <a:gd name="T14" fmla="*/ 24486 w 24487"/>
              <a:gd name="T15" fmla="*/ 30 h 1051"/>
              <a:gd name="T16" fmla="*/ 24486 w 24487"/>
              <a:gd name="T17" fmla="*/ 1021 h 10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487" h="1051">
                <a:moveTo>
                  <a:pt x="24486" y="1021"/>
                </a:moveTo>
                <a:cubicBezTo>
                  <a:pt x="24486" y="1037"/>
                  <a:pt x="24472" y="1050"/>
                  <a:pt x="24456" y="1050"/>
                </a:cubicBezTo>
                <a:lnTo>
                  <a:pt x="29" y="1050"/>
                </a:lnTo>
                <a:cubicBezTo>
                  <a:pt x="13" y="1050"/>
                  <a:pt x="0" y="1037"/>
                  <a:pt x="0" y="1021"/>
                </a:cubicBezTo>
                <a:lnTo>
                  <a:pt x="0" y="30"/>
                </a:lnTo>
                <a:cubicBezTo>
                  <a:pt x="0" y="14"/>
                  <a:pt x="13" y="0"/>
                  <a:pt x="29" y="0"/>
                </a:cubicBezTo>
                <a:lnTo>
                  <a:pt x="24456" y="0"/>
                </a:lnTo>
                <a:cubicBezTo>
                  <a:pt x="24472" y="0"/>
                  <a:pt x="24486" y="14"/>
                  <a:pt x="24486" y="30"/>
                </a:cubicBezTo>
                <a:lnTo>
                  <a:pt x="24486" y="1021"/>
                </a:lnTo>
              </a:path>
            </a:pathLst>
          </a:cu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177" name="Line 556"/>
          <p:cNvSpPr>
            <a:spLocks noChangeShapeType="1"/>
          </p:cNvSpPr>
          <p:nvPr/>
        </p:nvSpPr>
        <p:spPr bwMode="auto">
          <a:xfrm>
            <a:off x="5029200" y="4168775"/>
            <a:ext cx="3395663" cy="0"/>
          </a:xfrm>
          <a:prstGeom prst="line">
            <a:avLst/>
          </a:prstGeom>
          <a:noFill/>
          <a:ln w="15840" cap="flat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178" name="Freeform 557"/>
          <p:cNvSpPr>
            <a:spLocks noChangeArrowheads="1"/>
          </p:cNvSpPr>
          <p:nvPr/>
        </p:nvSpPr>
        <p:spPr bwMode="auto">
          <a:xfrm>
            <a:off x="8405813" y="4138613"/>
            <a:ext cx="109537" cy="58737"/>
          </a:xfrm>
          <a:custGeom>
            <a:avLst/>
            <a:gdLst>
              <a:gd name="T0" fmla="*/ 0 w 333"/>
              <a:gd name="T1" fmla="*/ 178 h 179"/>
              <a:gd name="T2" fmla="*/ 332 w 333"/>
              <a:gd name="T3" fmla="*/ 89 h 179"/>
              <a:gd name="T4" fmla="*/ 0 w 333"/>
              <a:gd name="T5" fmla="*/ 0 h 179"/>
              <a:gd name="T6" fmla="*/ 0 w 333"/>
              <a:gd name="T7" fmla="*/ 178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3" h="179">
                <a:moveTo>
                  <a:pt x="0" y="178"/>
                </a:moveTo>
                <a:lnTo>
                  <a:pt x="332" y="89"/>
                </a:lnTo>
                <a:lnTo>
                  <a:pt x="0" y="0"/>
                </a:lnTo>
                <a:lnTo>
                  <a:pt x="0" y="17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179" name="Line 558"/>
          <p:cNvSpPr>
            <a:spLocks noChangeShapeType="1"/>
          </p:cNvSpPr>
          <p:nvPr/>
        </p:nvSpPr>
        <p:spPr bwMode="auto">
          <a:xfrm flipH="1">
            <a:off x="719138" y="4168775"/>
            <a:ext cx="3397250" cy="0"/>
          </a:xfrm>
          <a:prstGeom prst="line">
            <a:avLst/>
          </a:prstGeom>
          <a:noFill/>
          <a:ln w="15840" cap="flat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180" name="Freeform 559"/>
          <p:cNvSpPr>
            <a:spLocks noChangeArrowheads="1"/>
          </p:cNvSpPr>
          <p:nvPr/>
        </p:nvSpPr>
        <p:spPr bwMode="auto">
          <a:xfrm>
            <a:off x="631825" y="4138613"/>
            <a:ext cx="109538" cy="58737"/>
          </a:xfrm>
          <a:custGeom>
            <a:avLst/>
            <a:gdLst>
              <a:gd name="T0" fmla="*/ 332 w 333"/>
              <a:gd name="T1" fmla="*/ 0 h 179"/>
              <a:gd name="T2" fmla="*/ 0 w 333"/>
              <a:gd name="T3" fmla="*/ 89 h 179"/>
              <a:gd name="T4" fmla="*/ 332 w 333"/>
              <a:gd name="T5" fmla="*/ 178 h 179"/>
              <a:gd name="T6" fmla="*/ 332 w 333"/>
              <a:gd name="T7" fmla="*/ 0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3" h="179">
                <a:moveTo>
                  <a:pt x="332" y="0"/>
                </a:moveTo>
                <a:lnTo>
                  <a:pt x="0" y="89"/>
                </a:lnTo>
                <a:lnTo>
                  <a:pt x="332" y="178"/>
                </a:lnTo>
                <a:lnTo>
                  <a:pt x="332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5619" name="Rectangle 1"/>
          <p:cNvSpPr>
            <a:spLocks noChangeArrowheads="1"/>
          </p:cNvSpPr>
          <p:nvPr/>
        </p:nvSpPr>
        <p:spPr bwMode="auto">
          <a:xfrm>
            <a:off x="1112838" y="1976438"/>
            <a:ext cx="16700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>
                <a:solidFill>
                  <a:srgbClr val="00ADE0"/>
                </a:solidFill>
                <a:latin typeface="Helvetica Neue Medium" charset="0"/>
                <a:cs typeface="Helvetica Neue Medium" charset="0"/>
              </a:rPr>
              <a:t>Couchbase Lite</a:t>
            </a:r>
          </a:p>
        </p:txBody>
      </p:sp>
      <p:sp>
        <p:nvSpPr>
          <p:cNvPr id="25620" name="Rectangle 181"/>
          <p:cNvSpPr>
            <a:spLocks noChangeArrowheads="1"/>
          </p:cNvSpPr>
          <p:nvPr/>
        </p:nvSpPr>
        <p:spPr bwMode="auto">
          <a:xfrm>
            <a:off x="3808413" y="1976438"/>
            <a:ext cx="15462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>
                <a:solidFill>
                  <a:srgbClr val="72AC42"/>
                </a:solidFill>
                <a:latin typeface="Helvetica Neue Medium" charset="0"/>
                <a:cs typeface="Helvetica Neue Medium" charset="0"/>
              </a:rPr>
              <a:t>Sync Gateway</a:t>
            </a:r>
          </a:p>
        </p:txBody>
      </p:sp>
      <p:sp>
        <p:nvSpPr>
          <p:cNvPr id="25621" name="Rectangle 182"/>
          <p:cNvSpPr>
            <a:spLocks noChangeArrowheads="1"/>
          </p:cNvSpPr>
          <p:nvPr/>
        </p:nvSpPr>
        <p:spPr bwMode="auto">
          <a:xfrm>
            <a:off x="6273800" y="1976438"/>
            <a:ext cx="19431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>
                <a:solidFill>
                  <a:srgbClr val="CD2A2F"/>
                </a:solidFill>
                <a:latin typeface="Helvetica Neue Medium" charset="0"/>
                <a:cs typeface="Helvetica Neue Medium" charset="0"/>
              </a:rPr>
              <a:t>Couchbase Server</a:t>
            </a:r>
          </a:p>
        </p:txBody>
      </p:sp>
      <p:sp>
        <p:nvSpPr>
          <p:cNvPr id="25622" name="Rectangle 184"/>
          <p:cNvSpPr>
            <a:spLocks noChangeArrowheads="1"/>
          </p:cNvSpPr>
          <p:nvPr/>
        </p:nvSpPr>
        <p:spPr bwMode="auto">
          <a:xfrm>
            <a:off x="963613" y="2897188"/>
            <a:ext cx="17494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100">
                <a:solidFill>
                  <a:schemeClr val="bg1"/>
                </a:solidFill>
                <a:latin typeface="Helvetica Neue Medium" charset="0"/>
                <a:cs typeface="Helvetica Neue Medium" charset="0"/>
              </a:rPr>
              <a:t>EMBEDDED DATABASE</a:t>
            </a:r>
          </a:p>
        </p:txBody>
      </p:sp>
      <p:sp>
        <p:nvSpPr>
          <p:cNvPr id="25623" name="Rectangle 185"/>
          <p:cNvSpPr>
            <a:spLocks noChangeArrowheads="1"/>
          </p:cNvSpPr>
          <p:nvPr/>
        </p:nvSpPr>
        <p:spPr bwMode="auto">
          <a:xfrm>
            <a:off x="3810000" y="2897188"/>
            <a:ext cx="15224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100">
                <a:solidFill>
                  <a:schemeClr val="bg1"/>
                </a:solidFill>
                <a:latin typeface="Helvetica Neue Medium" charset="0"/>
                <a:cs typeface="Helvetica Neue Medium" charset="0"/>
              </a:rPr>
              <a:t>SYNCHRONIZATION</a:t>
            </a:r>
          </a:p>
        </p:txBody>
      </p:sp>
      <p:sp>
        <p:nvSpPr>
          <p:cNvPr id="25624" name="Rectangle 187"/>
          <p:cNvSpPr>
            <a:spLocks noChangeArrowheads="1"/>
          </p:cNvSpPr>
          <p:nvPr/>
        </p:nvSpPr>
        <p:spPr bwMode="auto">
          <a:xfrm>
            <a:off x="6561138" y="2897188"/>
            <a:ext cx="15049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100">
                <a:solidFill>
                  <a:schemeClr val="bg1"/>
                </a:solidFill>
                <a:latin typeface="Helvetica Neue Medium" charset="0"/>
                <a:cs typeface="Helvetica Neue Medium" charset="0"/>
              </a:rPr>
              <a:t>DATABASE SERVER</a:t>
            </a:r>
          </a:p>
        </p:txBody>
      </p:sp>
      <p:sp>
        <p:nvSpPr>
          <p:cNvPr id="25625" name="Rectangle 188"/>
          <p:cNvSpPr>
            <a:spLocks noChangeArrowheads="1"/>
          </p:cNvSpPr>
          <p:nvPr/>
        </p:nvSpPr>
        <p:spPr bwMode="auto">
          <a:xfrm>
            <a:off x="4151313" y="4038600"/>
            <a:ext cx="8826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100">
                <a:solidFill>
                  <a:schemeClr val="bg1"/>
                </a:solidFill>
                <a:latin typeface="Helvetica Neue Medium" charset="0"/>
                <a:cs typeface="Helvetica Neue Medium" charset="0"/>
              </a:rPr>
              <a:t>SECURITY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reeform 58"/>
          <p:cNvSpPr>
            <a:spLocks noChangeArrowheads="1"/>
          </p:cNvSpPr>
          <p:nvPr/>
        </p:nvSpPr>
        <p:spPr bwMode="auto">
          <a:xfrm>
            <a:off x="7938" y="3771900"/>
            <a:ext cx="9142412" cy="1371600"/>
          </a:xfrm>
          <a:custGeom>
            <a:avLst/>
            <a:gdLst>
              <a:gd name="T0" fmla="*/ 0 w 27526"/>
              <a:gd name="T1" fmla="*/ 0 h 4186"/>
              <a:gd name="T2" fmla="*/ 27525 w 27526"/>
              <a:gd name="T3" fmla="*/ 0 h 4186"/>
              <a:gd name="T4" fmla="*/ 27525 w 27526"/>
              <a:gd name="T5" fmla="*/ 4185 h 4186"/>
              <a:gd name="T6" fmla="*/ 13527 w 27526"/>
              <a:gd name="T7" fmla="*/ 4185 h 4186"/>
              <a:gd name="T8" fmla="*/ 0 w 27526"/>
              <a:gd name="T9" fmla="*/ 4185 h 4186"/>
              <a:gd name="T10" fmla="*/ 0 w 27526"/>
              <a:gd name="T11" fmla="*/ 0 h 4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526" h="4186">
                <a:moveTo>
                  <a:pt x="0" y="0"/>
                </a:moveTo>
                <a:lnTo>
                  <a:pt x="27525" y="0"/>
                </a:lnTo>
                <a:lnTo>
                  <a:pt x="27525" y="4185"/>
                </a:lnTo>
                <a:lnTo>
                  <a:pt x="13527" y="4185"/>
                </a:lnTo>
                <a:lnTo>
                  <a:pt x="0" y="4185"/>
                </a:lnTo>
                <a:lnTo>
                  <a:pt x="0" y="0"/>
                </a:lnTo>
              </a:path>
            </a:pathLst>
          </a:custGeom>
          <a:solidFill>
            <a:srgbClr val="EDEDED"/>
          </a:solidFill>
          <a:ln>
            <a:noFill/>
          </a:ln>
          <a:effectLst/>
          <a:ex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Helvetica Neue"/>
                <a:ea typeface="ヒラギノ角ゴ Pro W3" charset="0"/>
                <a:cs typeface="Helvetica Neue"/>
              </a:rPr>
              <a:t>Couchbase Lite Overview</a:t>
            </a:r>
          </a:p>
        </p:txBody>
      </p:sp>
      <p:sp>
        <p:nvSpPr>
          <p:cNvPr id="45" name="Freeform 24"/>
          <p:cNvSpPr>
            <a:spLocks noChangeArrowheads="1"/>
          </p:cNvSpPr>
          <p:nvPr/>
        </p:nvSpPr>
        <p:spPr bwMode="auto">
          <a:xfrm>
            <a:off x="6577013" y="1312863"/>
            <a:ext cx="820737" cy="823912"/>
          </a:xfrm>
          <a:custGeom>
            <a:avLst/>
            <a:gdLst>
              <a:gd name="T0" fmla="*/ 1050 w 2100"/>
              <a:gd name="T1" fmla="*/ 2100 h 2101"/>
              <a:gd name="T2" fmla="*/ 0 w 2100"/>
              <a:gd name="T3" fmla="*/ 1050 h 2101"/>
              <a:gd name="T4" fmla="*/ 1050 w 2100"/>
              <a:gd name="T5" fmla="*/ 0 h 2101"/>
              <a:gd name="T6" fmla="*/ 2099 w 2100"/>
              <a:gd name="T7" fmla="*/ 1050 h 2101"/>
              <a:gd name="T8" fmla="*/ 1050 w 2100"/>
              <a:gd name="T9" fmla="*/ 2100 h 2101"/>
              <a:gd name="T10" fmla="*/ 1050 w 2100"/>
              <a:gd name="T11" fmla="*/ 43 h 2101"/>
              <a:gd name="T12" fmla="*/ 43 w 2100"/>
              <a:gd name="T13" fmla="*/ 1050 h 2101"/>
              <a:gd name="T14" fmla="*/ 1050 w 2100"/>
              <a:gd name="T15" fmla="*/ 2057 h 2101"/>
              <a:gd name="T16" fmla="*/ 2056 w 2100"/>
              <a:gd name="T17" fmla="*/ 1050 h 2101"/>
              <a:gd name="T18" fmla="*/ 1050 w 2100"/>
              <a:gd name="T19" fmla="*/ 43 h 2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00" h="2101">
                <a:moveTo>
                  <a:pt x="1050" y="2100"/>
                </a:moveTo>
                <a:cubicBezTo>
                  <a:pt x="471" y="2100"/>
                  <a:pt x="0" y="1629"/>
                  <a:pt x="0" y="1050"/>
                </a:cubicBezTo>
                <a:cubicBezTo>
                  <a:pt x="0" y="471"/>
                  <a:pt x="471" y="0"/>
                  <a:pt x="1050" y="0"/>
                </a:cubicBezTo>
                <a:cubicBezTo>
                  <a:pt x="1628" y="0"/>
                  <a:pt x="2099" y="471"/>
                  <a:pt x="2099" y="1050"/>
                </a:cubicBezTo>
                <a:cubicBezTo>
                  <a:pt x="2099" y="1629"/>
                  <a:pt x="1628" y="2100"/>
                  <a:pt x="1050" y="2100"/>
                </a:cubicBezTo>
                <a:close/>
                <a:moveTo>
                  <a:pt x="1050" y="43"/>
                </a:moveTo>
                <a:cubicBezTo>
                  <a:pt x="495" y="43"/>
                  <a:pt x="43" y="494"/>
                  <a:pt x="43" y="1050"/>
                </a:cubicBezTo>
                <a:cubicBezTo>
                  <a:pt x="43" y="1605"/>
                  <a:pt x="495" y="2057"/>
                  <a:pt x="1050" y="2057"/>
                </a:cubicBezTo>
                <a:cubicBezTo>
                  <a:pt x="1604" y="2057"/>
                  <a:pt x="2056" y="1605"/>
                  <a:pt x="2056" y="1050"/>
                </a:cubicBezTo>
                <a:cubicBezTo>
                  <a:pt x="2056" y="494"/>
                  <a:pt x="1604" y="43"/>
                  <a:pt x="1050" y="43"/>
                </a:cubicBezTo>
                <a:close/>
              </a:path>
            </a:pathLst>
          </a:custGeom>
          <a:solidFill>
            <a:srgbClr val="00AD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3333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46" name="Freeform 25"/>
          <p:cNvSpPr>
            <a:spLocks noChangeArrowheads="1"/>
          </p:cNvSpPr>
          <p:nvPr/>
        </p:nvSpPr>
        <p:spPr bwMode="auto">
          <a:xfrm>
            <a:off x="6678613" y="1509713"/>
            <a:ext cx="441325" cy="525462"/>
          </a:xfrm>
          <a:custGeom>
            <a:avLst/>
            <a:gdLst>
              <a:gd name="T0" fmla="*/ 793 w 1128"/>
              <a:gd name="T1" fmla="*/ 1341 h 1342"/>
              <a:gd name="T2" fmla="*/ 0 w 1128"/>
              <a:gd name="T3" fmla="*/ 548 h 1342"/>
              <a:gd name="T4" fmla="*/ 212 w 1128"/>
              <a:gd name="T5" fmla="*/ 10 h 1342"/>
              <a:gd name="T6" fmla="*/ 242 w 1128"/>
              <a:gd name="T7" fmla="*/ 8 h 1342"/>
              <a:gd name="T8" fmla="*/ 243 w 1128"/>
              <a:gd name="T9" fmla="*/ 39 h 1342"/>
              <a:gd name="T10" fmla="*/ 43 w 1128"/>
              <a:gd name="T11" fmla="*/ 548 h 1342"/>
              <a:gd name="T12" fmla="*/ 793 w 1128"/>
              <a:gd name="T13" fmla="*/ 1298 h 1342"/>
              <a:gd name="T14" fmla="*/ 1094 w 1128"/>
              <a:gd name="T15" fmla="*/ 1235 h 1342"/>
              <a:gd name="T16" fmla="*/ 1122 w 1128"/>
              <a:gd name="T17" fmla="*/ 1246 h 1342"/>
              <a:gd name="T18" fmla="*/ 1111 w 1128"/>
              <a:gd name="T19" fmla="*/ 1274 h 1342"/>
              <a:gd name="T20" fmla="*/ 793 w 1128"/>
              <a:gd name="T21" fmla="*/ 1341 h 1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28" h="1342">
                <a:moveTo>
                  <a:pt x="793" y="1341"/>
                </a:moveTo>
                <a:cubicBezTo>
                  <a:pt x="356" y="1341"/>
                  <a:pt x="0" y="985"/>
                  <a:pt x="0" y="548"/>
                </a:cubicBezTo>
                <a:cubicBezTo>
                  <a:pt x="0" y="348"/>
                  <a:pt x="75" y="157"/>
                  <a:pt x="212" y="10"/>
                </a:cubicBezTo>
                <a:cubicBezTo>
                  <a:pt x="220" y="1"/>
                  <a:pt x="233" y="0"/>
                  <a:pt x="242" y="8"/>
                </a:cubicBezTo>
                <a:cubicBezTo>
                  <a:pt x="251" y="16"/>
                  <a:pt x="251" y="30"/>
                  <a:pt x="243" y="39"/>
                </a:cubicBezTo>
                <a:cubicBezTo>
                  <a:pt x="114" y="178"/>
                  <a:pt x="43" y="359"/>
                  <a:pt x="43" y="548"/>
                </a:cubicBezTo>
                <a:cubicBezTo>
                  <a:pt x="43" y="962"/>
                  <a:pt x="379" y="1298"/>
                  <a:pt x="793" y="1298"/>
                </a:cubicBezTo>
                <a:cubicBezTo>
                  <a:pt x="897" y="1298"/>
                  <a:pt x="999" y="1277"/>
                  <a:pt x="1094" y="1235"/>
                </a:cubicBezTo>
                <a:cubicBezTo>
                  <a:pt x="1105" y="1230"/>
                  <a:pt x="1117" y="1235"/>
                  <a:pt x="1122" y="1246"/>
                </a:cubicBezTo>
                <a:cubicBezTo>
                  <a:pt x="1127" y="1257"/>
                  <a:pt x="1122" y="1270"/>
                  <a:pt x="1111" y="1274"/>
                </a:cubicBezTo>
                <a:cubicBezTo>
                  <a:pt x="1010" y="1319"/>
                  <a:pt x="903" y="1341"/>
                  <a:pt x="793" y="1341"/>
                </a:cubicBezTo>
              </a:path>
            </a:pathLst>
          </a:custGeom>
          <a:solidFill>
            <a:srgbClr val="00AD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3333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47" name="Freeform 26"/>
          <p:cNvSpPr>
            <a:spLocks noChangeArrowheads="1"/>
          </p:cNvSpPr>
          <p:nvPr/>
        </p:nvSpPr>
        <p:spPr bwMode="auto">
          <a:xfrm>
            <a:off x="6938963" y="1412875"/>
            <a:ext cx="358775" cy="519113"/>
          </a:xfrm>
          <a:custGeom>
            <a:avLst/>
            <a:gdLst>
              <a:gd name="T0" fmla="*/ 704 w 918"/>
              <a:gd name="T1" fmla="*/ 1322 h 1323"/>
              <a:gd name="T2" fmla="*/ 690 w 918"/>
              <a:gd name="T3" fmla="*/ 1317 h 1323"/>
              <a:gd name="T4" fmla="*/ 688 w 918"/>
              <a:gd name="T5" fmla="*/ 1286 h 1323"/>
              <a:gd name="T6" fmla="*/ 874 w 918"/>
              <a:gd name="T7" fmla="*/ 792 h 1323"/>
              <a:gd name="T8" fmla="*/ 125 w 918"/>
              <a:gd name="T9" fmla="*/ 42 h 1323"/>
              <a:gd name="T10" fmla="*/ 26 w 918"/>
              <a:gd name="T11" fmla="*/ 49 h 1323"/>
              <a:gd name="T12" fmla="*/ 2 w 918"/>
              <a:gd name="T13" fmla="*/ 30 h 1323"/>
              <a:gd name="T14" fmla="*/ 20 w 918"/>
              <a:gd name="T15" fmla="*/ 6 h 1323"/>
              <a:gd name="T16" fmla="*/ 125 w 918"/>
              <a:gd name="T17" fmla="*/ 0 h 1323"/>
              <a:gd name="T18" fmla="*/ 917 w 918"/>
              <a:gd name="T19" fmla="*/ 792 h 1323"/>
              <a:gd name="T20" fmla="*/ 720 w 918"/>
              <a:gd name="T21" fmla="*/ 1315 h 1323"/>
              <a:gd name="T22" fmla="*/ 704 w 918"/>
              <a:gd name="T23" fmla="*/ 1322 h 1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18" h="1323">
                <a:moveTo>
                  <a:pt x="704" y="1322"/>
                </a:moveTo>
                <a:cubicBezTo>
                  <a:pt x="699" y="1322"/>
                  <a:pt x="694" y="1320"/>
                  <a:pt x="690" y="1317"/>
                </a:cubicBezTo>
                <a:cubicBezTo>
                  <a:pt x="681" y="1309"/>
                  <a:pt x="680" y="1295"/>
                  <a:pt x="688" y="1286"/>
                </a:cubicBezTo>
                <a:cubicBezTo>
                  <a:pt x="808" y="1150"/>
                  <a:pt x="874" y="974"/>
                  <a:pt x="874" y="792"/>
                </a:cubicBezTo>
                <a:cubicBezTo>
                  <a:pt x="874" y="379"/>
                  <a:pt x="538" y="42"/>
                  <a:pt x="125" y="42"/>
                </a:cubicBezTo>
                <a:cubicBezTo>
                  <a:pt x="92" y="42"/>
                  <a:pt x="58" y="45"/>
                  <a:pt x="26" y="49"/>
                </a:cubicBezTo>
                <a:cubicBezTo>
                  <a:pt x="14" y="50"/>
                  <a:pt x="3" y="42"/>
                  <a:pt x="2" y="30"/>
                </a:cubicBezTo>
                <a:cubicBezTo>
                  <a:pt x="0" y="19"/>
                  <a:pt x="8" y="8"/>
                  <a:pt x="20" y="6"/>
                </a:cubicBezTo>
                <a:cubicBezTo>
                  <a:pt x="55" y="2"/>
                  <a:pt x="90" y="0"/>
                  <a:pt x="125" y="0"/>
                </a:cubicBezTo>
                <a:cubicBezTo>
                  <a:pt x="562" y="0"/>
                  <a:pt x="917" y="355"/>
                  <a:pt x="917" y="792"/>
                </a:cubicBezTo>
                <a:cubicBezTo>
                  <a:pt x="917" y="984"/>
                  <a:pt x="847" y="1170"/>
                  <a:pt x="720" y="1315"/>
                </a:cubicBezTo>
                <a:cubicBezTo>
                  <a:pt x="716" y="1319"/>
                  <a:pt x="710" y="1322"/>
                  <a:pt x="704" y="1322"/>
                </a:cubicBezTo>
              </a:path>
            </a:pathLst>
          </a:custGeom>
          <a:solidFill>
            <a:srgbClr val="00AD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3333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48" name="Freeform 27"/>
          <p:cNvSpPr>
            <a:spLocks noChangeArrowheads="1"/>
          </p:cNvSpPr>
          <p:nvPr/>
        </p:nvSpPr>
        <p:spPr bwMode="auto">
          <a:xfrm>
            <a:off x="6794500" y="1411288"/>
            <a:ext cx="387350" cy="627062"/>
          </a:xfrm>
          <a:custGeom>
            <a:avLst/>
            <a:gdLst>
              <a:gd name="T0" fmla="*/ 86 w 991"/>
              <a:gd name="T1" fmla="*/ 26 h 1595"/>
              <a:gd name="T2" fmla="*/ 43 w 991"/>
              <a:gd name="T3" fmla="*/ 68 h 1595"/>
              <a:gd name="T4" fmla="*/ 38 w 991"/>
              <a:gd name="T5" fmla="*/ 89 h 1595"/>
              <a:gd name="T6" fmla="*/ 92 w 991"/>
              <a:gd name="T7" fmla="*/ 273 h 1595"/>
              <a:gd name="T8" fmla="*/ 157 w 991"/>
              <a:gd name="T9" fmla="*/ 347 h 1595"/>
              <a:gd name="T10" fmla="*/ 338 w 991"/>
              <a:gd name="T11" fmla="*/ 494 h 1595"/>
              <a:gd name="T12" fmla="*/ 447 w 991"/>
              <a:gd name="T13" fmla="*/ 555 h 1595"/>
              <a:gd name="T14" fmla="*/ 396 w 991"/>
              <a:gd name="T15" fmla="*/ 565 h 1595"/>
              <a:gd name="T16" fmla="*/ 480 w 991"/>
              <a:gd name="T17" fmla="*/ 657 h 1595"/>
              <a:gd name="T18" fmla="*/ 632 w 991"/>
              <a:gd name="T19" fmla="*/ 802 h 1595"/>
              <a:gd name="T20" fmla="*/ 753 w 991"/>
              <a:gd name="T21" fmla="*/ 1050 h 1595"/>
              <a:gd name="T22" fmla="*/ 826 w 991"/>
              <a:gd name="T23" fmla="*/ 1118 h 1595"/>
              <a:gd name="T24" fmla="*/ 819 w 991"/>
              <a:gd name="T25" fmla="*/ 1119 h 1595"/>
              <a:gd name="T26" fmla="*/ 874 w 991"/>
              <a:gd name="T27" fmla="*/ 1137 h 1595"/>
              <a:gd name="T28" fmla="*/ 782 w 991"/>
              <a:gd name="T29" fmla="*/ 1204 h 1595"/>
              <a:gd name="T30" fmla="*/ 891 w 991"/>
              <a:gd name="T31" fmla="*/ 1182 h 1595"/>
              <a:gd name="T32" fmla="*/ 943 w 991"/>
              <a:gd name="T33" fmla="*/ 1557 h 1595"/>
              <a:gd name="T34" fmla="*/ 951 w 991"/>
              <a:gd name="T35" fmla="*/ 1569 h 1595"/>
              <a:gd name="T36" fmla="*/ 897 w 991"/>
              <a:gd name="T37" fmla="*/ 1105 h 1595"/>
              <a:gd name="T38" fmla="*/ 806 w 991"/>
              <a:gd name="T39" fmla="*/ 775 h 1595"/>
              <a:gd name="T40" fmla="*/ 375 w 991"/>
              <a:gd name="T41" fmla="*/ 181 h 1595"/>
              <a:gd name="T42" fmla="*/ 391 w 991"/>
              <a:gd name="T43" fmla="*/ 161 h 1595"/>
              <a:gd name="T44" fmla="*/ 815 w 991"/>
              <a:gd name="T45" fmla="*/ 723 h 1595"/>
              <a:gd name="T46" fmla="*/ 830 w 991"/>
              <a:gd name="T47" fmla="*/ 766 h 1595"/>
              <a:gd name="T48" fmla="*/ 923 w 991"/>
              <a:gd name="T49" fmla="*/ 1100 h 1595"/>
              <a:gd name="T50" fmla="*/ 981 w 991"/>
              <a:gd name="T51" fmla="*/ 1545 h 1595"/>
              <a:gd name="T52" fmla="*/ 942 w 991"/>
              <a:gd name="T53" fmla="*/ 1593 h 1595"/>
              <a:gd name="T54" fmla="*/ 919 w 991"/>
              <a:gd name="T55" fmla="*/ 1565 h 1595"/>
              <a:gd name="T56" fmla="*/ 901 w 991"/>
              <a:gd name="T57" fmla="*/ 1437 h 1595"/>
              <a:gd name="T58" fmla="*/ 818 w 991"/>
              <a:gd name="T59" fmla="*/ 1218 h 1595"/>
              <a:gd name="T60" fmla="*/ 795 w 991"/>
              <a:gd name="T61" fmla="*/ 1227 h 1595"/>
              <a:gd name="T62" fmla="*/ 780 w 991"/>
              <a:gd name="T63" fmla="*/ 1230 h 1595"/>
              <a:gd name="T64" fmla="*/ 759 w 991"/>
              <a:gd name="T65" fmla="*/ 1192 h 1595"/>
              <a:gd name="T66" fmla="*/ 734 w 991"/>
              <a:gd name="T67" fmla="*/ 1105 h 1595"/>
              <a:gd name="T68" fmla="*/ 739 w 991"/>
              <a:gd name="T69" fmla="*/ 1073 h 1595"/>
              <a:gd name="T70" fmla="*/ 681 w 991"/>
              <a:gd name="T71" fmla="*/ 975 h 1595"/>
              <a:gd name="T72" fmla="*/ 679 w 991"/>
              <a:gd name="T73" fmla="*/ 970 h 1595"/>
              <a:gd name="T74" fmla="*/ 609 w 991"/>
              <a:gd name="T75" fmla="*/ 814 h 1595"/>
              <a:gd name="T76" fmla="*/ 457 w 991"/>
              <a:gd name="T77" fmla="*/ 672 h 1595"/>
              <a:gd name="T78" fmla="*/ 376 w 991"/>
              <a:gd name="T79" fmla="*/ 582 h 1595"/>
              <a:gd name="T80" fmla="*/ 307 w 991"/>
              <a:gd name="T81" fmla="*/ 510 h 1595"/>
              <a:gd name="T82" fmla="*/ 267 w 991"/>
              <a:gd name="T83" fmla="*/ 458 h 1595"/>
              <a:gd name="T84" fmla="*/ 237 w 991"/>
              <a:gd name="T85" fmla="*/ 436 h 1595"/>
              <a:gd name="T86" fmla="*/ 147 w 991"/>
              <a:gd name="T87" fmla="*/ 370 h 1595"/>
              <a:gd name="T88" fmla="*/ 69 w 991"/>
              <a:gd name="T89" fmla="*/ 288 h 1595"/>
              <a:gd name="T90" fmla="*/ 12 w 991"/>
              <a:gd name="T91" fmla="*/ 87 h 1595"/>
              <a:gd name="T92" fmla="*/ 9 w 991"/>
              <a:gd name="T93" fmla="*/ 58 h 1595"/>
              <a:gd name="T94" fmla="*/ 86 w 991"/>
              <a:gd name="T95" fmla="*/ 0 h 1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991" h="1595">
                <a:moveTo>
                  <a:pt x="375" y="181"/>
                </a:moveTo>
                <a:cubicBezTo>
                  <a:pt x="232" y="64"/>
                  <a:pt x="118" y="26"/>
                  <a:pt x="86" y="26"/>
                </a:cubicBezTo>
                <a:cubicBezTo>
                  <a:pt x="53" y="26"/>
                  <a:pt x="32" y="70"/>
                  <a:pt x="31" y="71"/>
                </a:cubicBezTo>
                <a:cubicBezTo>
                  <a:pt x="35" y="68"/>
                  <a:pt x="39" y="68"/>
                  <a:pt x="43" y="68"/>
                </a:cubicBezTo>
                <a:cubicBezTo>
                  <a:pt x="50" y="68"/>
                  <a:pt x="56" y="71"/>
                  <a:pt x="56" y="71"/>
                </a:cubicBezTo>
                <a:cubicBezTo>
                  <a:pt x="52" y="73"/>
                  <a:pt x="41" y="78"/>
                  <a:pt x="38" y="89"/>
                </a:cubicBezTo>
                <a:cubicBezTo>
                  <a:pt x="35" y="99"/>
                  <a:pt x="25" y="139"/>
                  <a:pt x="36" y="191"/>
                </a:cubicBezTo>
                <a:cubicBezTo>
                  <a:pt x="47" y="242"/>
                  <a:pt x="92" y="273"/>
                  <a:pt x="92" y="273"/>
                </a:cubicBezTo>
                <a:cubicBezTo>
                  <a:pt x="97" y="310"/>
                  <a:pt x="138" y="322"/>
                  <a:pt x="138" y="323"/>
                </a:cubicBezTo>
                <a:cubicBezTo>
                  <a:pt x="140" y="339"/>
                  <a:pt x="157" y="347"/>
                  <a:pt x="157" y="347"/>
                </a:cubicBezTo>
                <a:cubicBezTo>
                  <a:pt x="190" y="357"/>
                  <a:pt x="254" y="418"/>
                  <a:pt x="267" y="429"/>
                </a:cubicBezTo>
                <a:cubicBezTo>
                  <a:pt x="281" y="440"/>
                  <a:pt x="292" y="431"/>
                  <a:pt x="338" y="494"/>
                </a:cubicBezTo>
                <a:cubicBezTo>
                  <a:pt x="372" y="542"/>
                  <a:pt x="451" y="548"/>
                  <a:pt x="486" y="549"/>
                </a:cubicBezTo>
                <a:cubicBezTo>
                  <a:pt x="468" y="550"/>
                  <a:pt x="447" y="555"/>
                  <a:pt x="447" y="555"/>
                </a:cubicBezTo>
                <a:cubicBezTo>
                  <a:pt x="383" y="554"/>
                  <a:pt x="330" y="499"/>
                  <a:pt x="330" y="499"/>
                </a:cubicBezTo>
                <a:cubicBezTo>
                  <a:pt x="338" y="515"/>
                  <a:pt x="397" y="565"/>
                  <a:pt x="396" y="565"/>
                </a:cubicBezTo>
                <a:cubicBezTo>
                  <a:pt x="402" y="576"/>
                  <a:pt x="433" y="605"/>
                  <a:pt x="433" y="605"/>
                </a:cubicBezTo>
                <a:cubicBezTo>
                  <a:pt x="439" y="623"/>
                  <a:pt x="480" y="657"/>
                  <a:pt x="480" y="657"/>
                </a:cubicBezTo>
                <a:cubicBezTo>
                  <a:pt x="480" y="658"/>
                  <a:pt x="479" y="672"/>
                  <a:pt x="538" y="707"/>
                </a:cubicBezTo>
                <a:cubicBezTo>
                  <a:pt x="597" y="742"/>
                  <a:pt x="606" y="759"/>
                  <a:pt x="632" y="802"/>
                </a:cubicBezTo>
                <a:cubicBezTo>
                  <a:pt x="658" y="845"/>
                  <a:pt x="701" y="951"/>
                  <a:pt x="704" y="964"/>
                </a:cubicBezTo>
                <a:cubicBezTo>
                  <a:pt x="708" y="976"/>
                  <a:pt x="712" y="999"/>
                  <a:pt x="753" y="1050"/>
                </a:cubicBezTo>
                <a:cubicBezTo>
                  <a:pt x="789" y="1094"/>
                  <a:pt x="852" y="1116"/>
                  <a:pt x="869" y="1122"/>
                </a:cubicBezTo>
                <a:cubicBezTo>
                  <a:pt x="860" y="1120"/>
                  <a:pt x="843" y="1118"/>
                  <a:pt x="826" y="1118"/>
                </a:cubicBezTo>
                <a:cubicBezTo>
                  <a:pt x="824" y="1118"/>
                  <a:pt x="822" y="1118"/>
                  <a:pt x="820" y="1119"/>
                </a:cubicBezTo>
                <a:cubicBezTo>
                  <a:pt x="819" y="1119"/>
                  <a:pt x="819" y="1119"/>
                  <a:pt x="819" y="1119"/>
                </a:cubicBezTo>
                <a:cubicBezTo>
                  <a:pt x="796" y="1119"/>
                  <a:pt x="757" y="1092"/>
                  <a:pt x="756" y="1092"/>
                </a:cubicBezTo>
                <a:cubicBezTo>
                  <a:pt x="777" y="1127"/>
                  <a:pt x="857" y="1135"/>
                  <a:pt x="874" y="1137"/>
                </a:cubicBezTo>
                <a:cubicBezTo>
                  <a:pt x="869" y="1137"/>
                  <a:pt x="858" y="1139"/>
                  <a:pt x="835" y="1146"/>
                </a:cubicBezTo>
                <a:cubicBezTo>
                  <a:pt x="805" y="1156"/>
                  <a:pt x="783" y="1203"/>
                  <a:pt x="782" y="1204"/>
                </a:cubicBezTo>
                <a:cubicBezTo>
                  <a:pt x="782" y="1204"/>
                  <a:pt x="790" y="1195"/>
                  <a:pt x="815" y="1193"/>
                </a:cubicBezTo>
                <a:cubicBezTo>
                  <a:pt x="842" y="1191"/>
                  <a:pt x="891" y="1182"/>
                  <a:pt x="891" y="1182"/>
                </a:cubicBezTo>
                <a:cubicBezTo>
                  <a:pt x="915" y="1266"/>
                  <a:pt x="928" y="1438"/>
                  <a:pt x="927" y="1438"/>
                </a:cubicBezTo>
                <a:cubicBezTo>
                  <a:pt x="930" y="1487"/>
                  <a:pt x="940" y="1548"/>
                  <a:pt x="943" y="1557"/>
                </a:cubicBezTo>
                <a:cubicBezTo>
                  <a:pt x="946" y="1566"/>
                  <a:pt x="946" y="1567"/>
                  <a:pt x="950" y="1569"/>
                </a:cubicBezTo>
                <a:cubicBezTo>
                  <a:pt x="951" y="1569"/>
                  <a:pt x="951" y="1569"/>
                  <a:pt x="951" y="1569"/>
                </a:cubicBezTo>
                <a:cubicBezTo>
                  <a:pt x="955" y="1569"/>
                  <a:pt x="957" y="1544"/>
                  <a:pt x="957" y="1544"/>
                </a:cubicBezTo>
                <a:cubicBezTo>
                  <a:pt x="972" y="1325"/>
                  <a:pt x="898" y="1105"/>
                  <a:pt x="897" y="1105"/>
                </a:cubicBezTo>
                <a:lnTo>
                  <a:pt x="897" y="1105"/>
                </a:lnTo>
                <a:cubicBezTo>
                  <a:pt x="843" y="773"/>
                  <a:pt x="815" y="799"/>
                  <a:pt x="806" y="775"/>
                </a:cubicBezTo>
                <a:cubicBezTo>
                  <a:pt x="792" y="753"/>
                  <a:pt x="790" y="711"/>
                  <a:pt x="749" y="608"/>
                </a:cubicBezTo>
                <a:cubicBezTo>
                  <a:pt x="711" y="503"/>
                  <a:pt x="519" y="293"/>
                  <a:pt x="375" y="181"/>
                </a:cubicBezTo>
                <a:close/>
                <a:moveTo>
                  <a:pt x="86" y="0"/>
                </a:moveTo>
                <a:cubicBezTo>
                  <a:pt x="129" y="1"/>
                  <a:pt x="249" y="45"/>
                  <a:pt x="391" y="161"/>
                </a:cubicBezTo>
                <a:cubicBezTo>
                  <a:pt x="538" y="275"/>
                  <a:pt x="732" y="487"/>
                  <a:pt x="773" y="599"/>
                </a:cubicBezTo>
                <a:cubicBezTo>
                  <a:pt x="796" y="657"/>
                  <a:pt x="807" y="697"/>
                  <a:pt x="815" y="723"/>
                </a:cubicBezTo>
                <a:cubicBezTo>
                  <a:pt x="820" y="742"/>
                  <a:pt x="824" y="755"/>
                  <a:pt x="828" y="762"/>
                </a:cubicBezTo>
                <a:cubicBezTo>
                  <a:pt x="829" y="763"/>
                  <a:pt x="830" y="765"/>
                  <a:pt x="830" y="766"/>
                </a:cubicBezTo>
                <a:cubicBezTo>
                  <a:pt x="831" y="767"/>
                  <a:pt x="832" y="768"/>
                  <a:pt x="833" y="769"/>
                </a:cubicBezTo>
                <a:cubicBezTo>
                  <a:pt x="849" y="789"/>
                  <a:pt x="877" y="822"/>
                  <a:pt x="923" y="1100"/>
                </a:cubicBezTo>
                <a:cubicBezTo>
                  <a:pt x="934" y="1129"/>
                  <a:pt x="951" y="1199"/>
                  <a:pt x="959" y="1238"/>
                </a:cubicBezTo>
                <a:cubicBezTo>
                  <a:pt x="973" y="1314"/>
                  <a:pt x="990" y="1429"/>
                  <a:pt x="981" y="1545"/>
                </a:cubicBezTo>
                <a:cubicBezTo>
                  <a:pt x="981" y="1588"/>
                  <a:pt x="962" y="1594"/>
                  <a:pt x="951" y="1594"/>
                </a:cubicBezTo>
                <a:cubicBezTo>
                  <a:pt x="948" y="1594"/>
                  <a:pt x="945" y="1594"/>
                  <a:pt x="942" y="1593"/>
                </a:cubicBezTo>
                <a:cubicBezTo>
                  <a:pt x="926" y="1587"/>
                  <a:pt x="922" y="1576"/>
                  <a:pt x="920" y="1569"/>
                </a:cubicBezTo>
                <a:lnTo>
                  <a:pt x="919" y="1565"/>
                </a:lnTo>
                <a:cubicBezTo>
                  <a:pt x="914" y="1553"/>
                  <a:pt x="905" y="1489"/>
                  <a:pt x="901" y="1440"/>
                </a:cubicBezTo>
                <a:cubicBezTo>
                  <a:pt x="901" y="1439"/>
                  <a:pt x="901" y="1438"/>
                  <a:pt x="901" y="1437"/>
                </a:cubicBezTo>
                <a:cubicBezTo>
                  <a:pt x="901" y="1421"/>
                  <a:pt x="890" y="1292"/>
                  <a:pt x="872" y="1211"/>
                </a:cubicBezTo>
                <a:cubicBezTo>
                  <a:pt x="855" y="1214"/>
                  <a:pt x="833" y="1217"/>
                  <a:pt x="818" y="1218"/>
                </a:cubicBezTo>
                <a:cubicBezTo>
                  <a:pt x="806" y="1219"/>
                  <a:pt x="802" y="1222"/>
                  <a:pt x="800" y="1222"/>
                </a:cubicBezTo>
                <a:cubicBezTo>
                  <a:pt x="799" y="1224"/>
                  <a:pt x="797" y="1226"/>
                  <a:pt x="795" y="1227"/>
                </a:cubicBezTo>
                <a:cubicBezTo>
                  <a:pt x="791" y="1229"/>
                  <a:pt x="787" y="1230"/>
                  <a:pt x="782" y="1230"/>
                </a:cubicBezTo>
                <a:cubicBezTo>
                  <a:pt x="781" y="1230"/>
                  <a:pt x="781" y="1230"/>
                  <a:pt x="780" y="1230"/>
                </a:cubicBezTo>
                <a:cubicBezTo>
                  <a:pt x="771" y="1229"/>
                  <a:pt x="762" y="1223"/>
                  <a:pt x="758" y="1215"/>
                </a:cubicBezTo>
                <a:cubicBezTo>
                  <a:pt x="755" y="1207"/>
                  <a:pt x="756" y="1199"/>
                  <a:pt x="759" y="1192"/>
                </a:cubicBezTo>
                <a:cubicBezTo>
                  <a:pt x="766" y="1179"/>
                  <a:pt x="777" y="1161"/>
                  <a:pt x="791" y="1146"/>
                </a:cubicBezTo>
                <a:cubicBezTo>
                  <a:pt x="767" y="1137"/>
                  <a:pt x="746" y="1124"/>
                  <a:pt x="734" y="1105"/>
                </a:cubicBezTo>
                <a:cubicBezTo>
                  <a:pt x="730" y="1097"/>
                  <a:pt x="730" y="1087"/>
                  <a:pt x="734" y="1079"/>
                </a:cubicBezTo>
                <a:cubicBezTo>
                  <a:pt x="736" y="1077"/>
                  <a:pt x="737" y="1075"/>
                  <a:pt x="739" y="1073"/>
                </a:cubicBezTo>
                <a:cubicBezTo>
                  <a:pt x="737" y="1071"/>
                  <a:pt x="735" y="1068"/>
                  <a:pt x="733" y="1066"/>
                </a:cubicBezTo>
                <a:cubicBezTo>
                  <a:pt x="692" y="1016"/>
                  <a:pt x="685" y="989"/>
                  <a:pt x="681" y="975"/>
                </a:cubicBezTo>
                <a:cubicBezTo>
                  <a:pt x="680" y="973"/>
                  <a:pt x="680" y="972"/>
                  <a:pt x="680" y="971"/>
                </a:cubicBezTo>
                <a:cubicBezTo>
                  <a:pt x="680" y="971"/>
                  <a:pt x="680" y="971"/>
                  <a:pt x="679" y="970"/>
                </a:cubicBezTo>
                <a:cubicBezTo>
                  <a:pt x="676" y="957"/>
                  <a:pt x="634" y="856"/>
                  <a:pt x="610" y="815"/>
                </a:cubicBezTo>
                <a:lnTo>
                  <a:pt x="609" y="814"/>
                </a:lnTo>
                <a:cubicBezTo>
                  <a:pt x="585" y="773"/>
                  <a:pt x="577" y="760"/>
                  <a:pt x="525" y="729"/>
                </a:cubicBezTo>
                <a:cubicBezTo>
                  <a:pt x="488" y="707"/>
                  <a:pt x="466" y="689"/>
                  <a:pt x="457" y="672"/>
                </a:cubicBezTo>
                <a:cubicBezTo>
                  <a:pt x="428" y="646"/>
                  <a:pt x="417" y="630"/>
                  <a:pt x="411" y="620"/>
                </a:cubicBezTo>
                <a:cubicBezTo>
                  <a:pt x="390" y="600"/>
                  <a:pt x="381" y="589"/>
                  <a:pt x="376" y="582"/>
                </a:cubicBezTo>
                <a:cubicBezTo>
                  <a:pt x="375" y="581"/>
                  <a:pt x="375" y="580"/>
                  <a:pt x="374" y="580"/>
                </a:cubicBezTo>
                <a:cubicBezTo>
                  <a:pt x="332" y="542"/>
                  <a:pt x="313" y="523"/>
                  <a:pt x="307" y="510"/>
                </a:cubicBezTo>
                <a:cubicBezTo>
                  <a:pt x="304" y="505"/>
                  <a:pt x="304" y="499"/>
                  <a:pt x="305" y="493"/>
                </a:cubicBezTo>
                <a:cubicBezTo>
                  <a:pt x="283" y="466"/>
                  <a:pt x="274" y="461"/>
                  <a:pt x="267" y="458"/>
                </a:cubicBezTo>
                <a:cubicBezTo>
                  <a:pt x="263" y="456"/>
                  <a:pt x="257" y="454"/>
                  <a:pt x="251" y="449"/>
                </a:cubicBezTo>
                <a:cubicBezTo>
                  <a:pt x="248" y="446"/>
                  <a:pt x="243" y="442"/>
                  <a:pt x="237" y="436"/>
                </a:cubicBezTo>
                <a:cubicBezTo>
                  <a:pt x="217" y="419"/>
                  <a:pt x="170" y="378"/>
                  <a:pt x="149" y="371"/>
                </a:cubicBezTo>
                <a:cubicBezTo>
                  <a:pt x="149" y="371"/>
                  <a:pt x="148" y="370"/>
                  <a:pt x="147" y="370"/>
                </a:cubicBezTo>
                <a:cubicBezTo>
                  <a:pt x="136" y="365"/>
                  <a:pt x="124" y="355"/>
                  <a:pt x="117" y="342"/>
                </a:cubicBezTo>
                <a:cubicBezTo>
                  <a:pt x="101" y="334"/>
                  <a:pt x="78" y="317"/>
                  <a:pt x="69" y="288"/>
                </a:cubicBezTo>
                <a:cubicBezTo>
                  <a:pt x="52" y="274"/>
                  <a:pt x="21" y="242"/>
                  <a:pt x="11" y="196"/>
                </a:cubicBezTo>
                <a:cubicBezTo>
                  <a:pt x="0" y="145"/>
                  <a:pt x="7" y="105"/>
                  <a:pt x="12" y="87"/>
                </a:cubicBezTo>
                <a:cubicBezTo>
                  <a:pt x="11" y="87"/>
                  <a:pt x="11" y="87"/>
                  <a:pt x="11" y="86"/>
                </a:cubicBezTo>
                <a:cubicBezTo>
                  <a:pt x="4" y="78"/>
                  <a:pt x="4" y="67"/>
                  <a:pt x="9" y="58"/>
                </a:cubicBezTo>
                <a:cubicBezTo>
                  <a:pt x="18" y="40"/>
                  <a:pt x="45" y="1"/>
                  <a:pt x="86" y="0"/>
                </a:cubicBezTo>
                <a:lnTo>
                  <a:pt x="86" y="0"/>
                </a:lnTo>
                <a:close/>
              </a:path>
            </a:pathLst>
          </a:custGeom>
          <a:solidFill>
            <a:srgbClr val="00AD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3333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49" name="Freeform 28"/>
          <p:cNvSpPr>
            <a:spLocks noChangeArrowheads="1"/>
          </p:cNvSpPr>
          <p:nvPr/>
        </p:nvSpPr>
        <p:spPr bwMode="auto">
          <a:xfrm>
            <a:off x="6824663" y="1439863"/>
            <a:ext cx="312737" cy="404812"/>
          </a:xfrm>
          <a:custGeom>
            <a:avLst/>
            <a:gdLst>
              <a:gd name="T0" fmla="*/ 795 w 802"/>
              <a:gd name="T1" fmla="*/ 1030 h 1031"/>
              <a:gd name="T2" fmla="*/ 794 w 802"/>
              <a:gd name="T3" fmla="*/ 1030 h 1031"/>
              <a:gd name="T4" fmla="*/ 789 w 802"/>
              <a:gd name="T5" fmla="*/ 1026 h 1031"/>
              <a:gd name="T6" fmla="*/ 694 w 802"/>
              <a:gd name="T7" fmla="*/ 739 h 1031"/>
              <a:gd name="T8" fmla="*/ 689 w 802"/>
              <a:gd name="T9" fmla="*/ 730 h 1031"/>
              <a:gd name="T10" fmla="*/ 536 w 802"/>
              <a:gd name="T11" fmla="*/ 489 h 1031"/>
              <a:gd name="T12" fmla="*/ 324 w 802"/>
              <a:gd name="T13" fmla="*/ 240 h 1031"/>
              <a:gd name="T14" fmla="*/ 7 w 802"/>
              <a:gd name="T15" fmla="*/ 14 h 1031"/>
              <a:gd name="T16" fmla="*/ 2 w 802"/>
              <a:gd name="T17" fmla="*/ 5 h 1031"/>
              <a:gd name="T18" fmla="*/ 10 w 802"/>
              <a:gd name="T19" fmla="*/ 1 h 1031"/>
              <a:gd name="T20" fmla="*/ 461 w 802"/>
              <a:gd name="T21" fmla="*/ 343 h 1031"/>
              <a:gd name="T22" fmla="*/ 735 w 802"/>
              <a:gd name="T23" fmla="*/ 763 h 1031"/>
              <a:gd name="T24" fmla="*/ 784 w 802"/>
              <a:gd name="T25" fmla="*/ 928 h 1031"/>
              <a:gd name="T26" fmla="*/ 800 w 802"/>
              <a:gd name="T27" fmla="*/ 1020 h 1031"/>
              <a:gd name="T28" fmla="*/ 801 w 802"/>
              <a:gd name="T29" fmla="*/ 1022 h 1031"/>
              <a:gd name="T30" fmla="*/ 801 w 802"/>
              <a:gd name="T31" fmla="*/ 1023 h 1031"/>
              <a:gd name="T32" fmla="*/ 800 w 802"/>
              <a:gd name="T33" fmla="*/ 1028 h 1031"/>
              <a:gd name="T34" fmla="*/ 795 w 802"/>
              <a:gd name="T35" fmla="*/ 1030 h 1031"/>
              <a:gd name="T36" fmla="*/ 87 w 802"/>
              <a:gd name="T37" fmla="*/ 44 h 1031"/>
              <a:gd name="T38" fmla="*/ 332 w 802"/>
              <a:gd name="T39" fmla="*/ 231 h 1031"/>
              <a:gd name="T40" fmla="*/ 546 w 802"/>
              <a:gd name="T41" fmla="*/ 482 h 1031"/>
              <a:gd name="T42" fmla="*/ 700 w 802"/>
              <a:gd name="T43" fmla="*/ 724 h 1031"/>
              <a:gd name="T44" fmla="*/ 705 w 802"/>
              <a:gd name="T45" fmla="*/ 733 h 1031"/>
              <a:gd name="T46" fmla="*/ 724 w 802"/>
              <a:gd name="T47" fmla="*/ 771 h 1031"/>
              <a:gd name="T48" fmla="*/ 723 w 802"/>
              <a:gd name="T49" fmla="*/ 768 h 1031"/>
              <a:gd name="T50" fmla="*/ 723 w 802"/>
              <a:gd name="T51" fmla="*/ 768 h 1031"/>
              <a:gd name="T52" fmla="*/ 452 w 802"/>
              <a:gd name="T53" fmla="*/ 352 h 1031"/>
              <a:gd name="T54" fmla="*/ 87 w 802"/>
              <a:gd name="T55" fmla="*/ 44 h 1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802" h="1031">
                <a:moveTo>
                  <a:pt x="795" y="1030"/>
                </a:moveTo>
                <a:cubicBezTo>
                  <a:pt x="794" y="1030"/>
                  <a:pt x="794" y="1030"/>
                  <a:pt x="794" y="1030"/>
                </a:cubicBezTo>
                <a:cubicBezTo>
                  <a:pt x="791" y="1030"/>
                  <a:pt x="789" y="1028"/>
                  <a:pt x="789" y="1026"/>
                </a:cubicBezTo>
                <a:cubicBezTo>
                  <a:pt x="744" y="848"/>
                  <a:pt x="719" y="785"/>
                  <a:pt x="694" y="739"/>
                </a:cubicBezTo>
                <a:lnTo>
                  <a:pt x="689" y="730"/>
                </a:lnTo>
                <a:cubicBezTo>
                  <a:pt x="667" y="691"/>
                  <a:pt x="608" y="587"/>
                  <a:pt x="536" y="489"/>
                </a:cubicBezTo>
                <a:cubicBezTo>
                  <a:pt x="458" y="380"/>
                  <a:pt x="365" y="278"/>
                  <a:pt x="324" y="240"/>
                </a:cubicBezTo>
                <a:cubicBezTo>
                  <a:pt x="188" y="113"/>
                  <a:pt x="47" y="35"/>
                  <a:pt x="7" y="14"/>
                </a:cubicBezTo>
                <a:cubicBezTo>
                  <a:pt x="5" y="13"/>
                  <a:pt x="0" y="10"/>
                  <a:pt x="2" y="5"/>
                </a:cubicBezTo>
                <a:cubicBezTo>
                  <a:pt x="3" y="2"/>
                  <a:pt x="6" y="0"/>
                  <a:pt x="10" y="1"/>
                </a:cubicBezTo>
                <a:cubicBezTo>
                  <a:pt x="122" y="26"/>
                  <a:pt x="320" y="176"/>
                  <a:pt x="461" y="343"/>
                </a:cubicBezTo>
                <a:cubicBezTo>
                  <a:pt x="607" y="507"/>
                  <a:pt x="713" y="708"/>
                  <a:pt x="735" y="763"/>
                </a:cubicBezTo>
                <a:cubicBezTo>
                  <a:pt x="756" y="812"/>
                  <a:pt x="773" y="880"/>
                  <a:pt x="784" y="928"/>
                </a:cubicBezTo>
                <a:cubicBezTo>
                  <a:pt x="784" y="929"/>
                  <a:pt x="799" y="997"/>
                  <a:pt x="800" y="1020"/>
                </a:cubicBezTo>
                <a:cubicBezTo>
                  <a:pt x="801" y="1021"/>
                  <a:pt x="801" y="1022"/>
                  <a:pt x="801" y="1022"/>
                </a:cubicBezTo>
                <a:lnTo>
                  <a:pt x="801" y="1023"/>
                </a:lnTo>
                <a:cubicBezTo>
                  <a:pt x="801" y="1025"/>
                  <a:pt x="801" y="1027"/>
                  <a:pt x="800" y="1028"/>
                </a:cubicBezTo>
                <a:cubicBezTo>
                  <a:pt x="799" y="1029"/>
                  <a:pt x="797" y="1030"/>
                  <a:pt x="795" y="1030"/>
                </a:cubicBezTo>
                <a:close/>
                <a:moveTo>
                  <a:pt x="87" y="44"/>
                </a:moveTo>
                <a:cubicBezTo>
                  <a:pt x="151" y="84"/>
                  <a:pt x="243" y="147"/>
                  <a:pt x="332" y="231"/>
                </a:cubicBezTo>
                <a:cubicBezTo>
                  <a:pt x="374" y="269"/>
                  <a:pt x="468" y="372"/>
                  <a:pt x="546" y="482"/>
                </a:cubicBezTo>
                <a:cubicBezTo>
                  <a:pt x="618" y="580"/>
                  <a:pt x="678" y="685"/>
                  <a:pt x="700" y="724"/>
                </a:cubicBezTo>
                <a:lnTo>
                  <a:pt x="705" y="733"/>
                </a:lnTo>
                <a:cubicBezTo>
                  <a:pt x="712" y="744"/>
                  <a:pt x="718" y="757"/>
                  <a:pt x="724" y="771"/>
                </a:cubicBezTo>
                <a:cubicBezTo>
                  <a:pt x="724" y="770"/>
                  <a:pt x="723" y="769"/>
                  <a:pt x="723" y="768"/>
                </a:cubicBezTo>
                <a:lnTo>
                  <a:pt x="723" y="768"/>
                </a:lnTo>
                <a:cubicBezTo>
                  <a:pt x="701" y="714"/>
                  <a:pt x="597" y="515"/>
                  <a:pt x="452" y="352"/>
                </a:cubicBezTo>
                <a:cubicBezTo>
                  <a:pt x="355" y="238"/>
                  <a:pt x="205" y="106"/>
                  <a:pt x="87" y="44"/>
                </a:cubicBezTo>
                <a:close/>
              </a:path>
            </a:pathLst>
          </a:custGeom>
          <a:solidFill>
            <a:srgbClr val="00AD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3333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grpSp>
        <p:nvGrpSpPr>
          <p:cNvPr id="29704" name="Group 27"/>
          <p:cNvGrpSpPr>
            <a:grpSpLocks/>
          </p:cNvGrpSpPr>
          <p:nvPr/>
        </p:nvGrpSpPr>
        <p:grpSpPr bwMode="auto">
          <a:xfrm>
            <a:off x="3421063" y="4294188"/>
            <a:ext cx="387350" cy="576262"/>
            <a:chOff x="3393482" y="4293754"/>
            <a:chExt cx="387350" cy="576262"/>
          </a:xfrm>
        </p:grpSpPr>
        <p:grpSp>
          <p:nvGrpSpPr>
            <p:cNvPr id="29824" name="Group 2"/>
            <p:cNvGrpSpPr>
              <a:grpSpLocks/>
            </p:cNvGrpSpPr>
            <p:nvPr/>
          </p:nvGrpSpPr>
          <p:grpSpPr bwMode="auto">
            <a:xfrm>
              <a:off x="3455395" y="4293754"/>
              <a:ext cx="263525" cy="309562"/>
              <a:chOff x="1936006" y="4240213"/>
              <a:chExt cx="263525" cy="309562"/>
            </a:xfrm>
          </p:grpSpPr>
          <p:sp>
            <p:nvSpPr>
              <p:cNvPr id="81" name="Freeform 60"/>
              <p:cNvSpPr>
                <a:spLocks noChangeArrowheads="1"/>
              </p:cNvSpPr>
              <p:nvPr/>
            </p:nvSpPr>
            <p:spPr bwMode="auto">
              <a:xfrm>
                <a:off x="1936005" y="4338638"/>
                <a:ext cx="263525" cy="112712"/>
              </a:xfrm>
              <a:custGeom>
                <a:avLst/>
                <a:gdLst>
                  <a:gd name="T0" fmla="*/ 749 w 808"/>
                  <a:gd name="T1" fmla="*/ 0 h 345"/>
                  <a:gd name="T2" fmla="*/ 807 w 808"/>
                  <a:gd name="T3" fmla="*/ 58 h 345"/>
                  <a:gd name="T4" fmla="*/ 807 w 808"/>
                  <a:gd name="T5" fmla="*/ 286 h 345"/>
                  <a:gd name="T6" fmla="*/ 749 w 808"/>
                  <a:gd name="T7" fmla="*/ 344 h 345"/>
                  <a:gd name="T8" fmla="*/ 692 w 808"/>
                  <a:gd name="T9" fmla="*/ 286 h 345"/>
                  <a:gd name="T10" fmla="*/ 692 w 808"/>
                  <a:gd name="T11" fmla="*/ 58 h 345"/>
                  <a:gd name="T12" fmla="*/ 749 w 808"/>
                  <a:gd name="T13" fmla="*/ 0 h 345"/>
                  <a:gd name="T14" fmla="*/ 57 w 808"/>
                  <a:gd name="T15" fmla="*/ 0 h 345"/>
                  <a:gd name="T16" fmla="*/ 115 w 808"/>
                  <a:gd name="T17" fmla="*/ 58 h 345"/>
                  <a:gd name="T18" fmla="*/ 115 w 808"/>
                  <a:gd name="T19" fmla="*/ 286 h 345"/>
                  <a:gd name="T20" fmla="*/ 57 w 808"/>
                  <a:gd name="T21" fmla="*/ 344 h 345"/>
                  <a:gd name="T22" fmla="*/ 0 w 808"/>
                  <a:gd name="T23" fmla="*/ 286 h 345"/>
                  <a:gd name="T24" fmla="*/ 0 w 808"/>
                  <a:gd name="T25" fmla="*/ 58 h 345"/>
                  <a:gd name="T26" fmla="*/ 57 w 808"/>
                  <a:gd name="T27" fmla="*/ 0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08" h="345">
                    <a:moveTo>
                      <a:pt x="749" y="0"/>
                    </a:moveTo>
                    <a:cubicBezTo>
                      <a:pt x="781" y="0"/>
                      <a:pt x="807" y="26"/>
                      <a:pt x="807" y="58"/>
                    </a:cubicBezTo>
                    <a:lnTo>
                      <a:pt x="807" y="286"/>
                    </a:lnTo>
                    <a:cubicBezTo>
                      <a:pt x="807" y="318"/>
                      <a:pt x="780" y="344"/>
                      <a:pt x="749" y="344"/>
                    </a:cubicBezTo>
                    <a:cubicBezTo>
                      <a:pt x="717" y="344"/>
                      <a:pt x="692" y="318"/>
                      <a:pt x="692" y="286"/>
                    </a:cubicBezTo>
                    <a:lnTo>
                      <a:pt x="692" y="58"/>
                    </a:lnTo>
                    <a:cubicBezTo>
                      <a:pt x="692" y="26"/>
                      <a:pt x="718" y="0"/>
                      <a:pt x="749" y="0"/>
                    </a:cubicBezTo>
                    <a:close/>
                    <a:moveTo>
                      <a:pt x="57" y="0"/>
                    </a:moveTo>
                    <a:cubicBezTo>
                      <a:pt x="89" y="0"/>
                      <a:pt x="115" y="26"/>
                      <a:pt x="115" y="58"/>
                    </a:cubicBezTo>
                    <a:lnTo>
                      <a:pt x="115" y="286"/>
                    </a:lnTo>
                    <a:cubicBezTo>
                      <a:pt x="115" y="318"/>
                      <a:pt x="88" y="344"/>
                      <a:pt x="57" y="344"/>
                    </a:cubicBezTo>
                    <a:cubicBezTo>
                      <a:pt x="25" y="344"/>
                      <a:pt x="0" y="318"/>
                      <a:pt x="0" y="286"/>
                    </a:cubicBezTo>
                    <a:lnTo>
                      <a:pt x="0" y="58"/>
                    </a:lnTo>
                    <a:cubicBezTo>
                      <a:pt x="0" y="26"/>
                      <a:pt x="26" y="0"/>
                      <a:pt x="57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CCCCCC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82" name="Freeform 61"/>
              <p:cNvSpPr>
                <a:spLocks noChangeArrowheads="1"/>
              </p:cNvSpPr>
              <p:nvPr/>
            </p:nvSpPr>
            <p:spPr bwMode="auto">
              <a:xfrm>
                <a:off x="1985218" y="4338638"/>
                <a:ext cx="166687" cy="211137"/>
              </a:xfrm>
              <a:custGeom>
                <a:avLst/>
                <a:gdLst>
                  <a:gd name="T0" fmla="*/ 0 w 512"/>
                  <a:gd name="T1" fmla="*/ 0 h 646"/>
                  <a:gd name="T2" fmla="*/ 511 w 512"/>
                  <a:gd name="T3" fmla="*/ 0 h 646"/>
                  <a:gd name="T4" fmla="*/ 511 w 512"/>
                  <a:gd name="T5" fmla="*/ 416 h 646"/>
                  <a:gd name="T6" fmla="*/ 466 w 512"/>
                  <a:gd name="T7" fmla="*/ 460 h 646"/>
                  <a:gd name="T8" fmla="*/ 415 w 512"/>
                  <a:gd name="T9" fmla="*/ 460 h 646"/>
                  <a:gd name="T10" fmla="*/ 415 w 512"/>
                  <a:gd name="T11" fmla="*/ 587 h 646"/>
                  <a:gd name="T12" fmla="*/ 357 w 512"/>
                  <a:gd name="T13" fmla="*/ 645 h 646"/>
                  <a:gd name="T14" fmla="*/ 300 w 512"/>
                  <a:gd name="T15" fmla="*/ 587 h 646"/>
                  <a:gd name="T16" fmla="*/ 300 w 512"/>
                  <a:gd name="T17" fmla="*/ 460 h 646"/>
                  <a:gd name="T18" fmla="*/ 211 w 512"/>
                  <a:gd name="T19" fmla="*/ 460 h 646"/>
                  <a:gd name="T20" fmla="*/ 211 w 512"/>
                  <a:gd name="T21" fmla="*/ 587 h 646"/>
                  <a:gd name="T22" fmla="*/ 153 w 512"/>
                  <a:gd name="T23" fmla="*/ 645 h 646"/>
                  <a:gd name="T24" fmla="*/ 96 w 512"/>
                  <a:gd name="T25" fmla="*/ 587 h 646"/>
                  <a:gd name="T26" fmla="*/ 96 w 512"/>
                  <a:gd name="T27" fmla="*/ 460 h 646"/>
                  <a:gd name="T28" fmla="*/ 45 w 512"/>
                  <a:gd name="T29" fmla="*/ 460 h 646"/>
                  <a:gd name="T30" fmla="*/ 0 w 512"/>
                  <a:gd name="T31" fmla="*/ 416 h 646"/>
                  <a:gd name="T32" fmla="*/ 0 w 512"/>
                  <a:gd name="T33" fmla="*/ 0 h 6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2" h="646">
                    <a:moveTo>
                      <a:pt x="0" y="0"/>
                    </a:moveTo>
                    <a:lnTo>
                      <a:pt x="511" y="0"/>
                    </a:lnTo>
                    <a:lnTo>
                      <a:pt x="511" y="416"/>
                    </a:lnTo>
                    <a:cubicBezTo>
                      <a:pt x="511" y="440"/>
                      <a:pt x="491" y="460"/>
                      <a:pt x="466" y="460"/>
                    </a:cubicBezTo>
                    <a:lnTo>
                      <a:pt x="415" y="460"/>
                    </a:lnTo>
                    <a:lnTo>
                      <a:pt x="415" y="587"/>
                    </a:lnTo>
                    <a:cubicBezTo>
                      <a:pt x="415" y="619"/>
                      <a:pt x="388" y="645"/>
                      <a:pt x="357" y="645"/>
                    </a:cubicBezTo>
                    <a:cubicBezTo>
                      <a:pt x="325" y="645"/>
                      <a:pt x="300" y="619"/>
                      <a:pt x="300" y="587"/>
                    </a:cubicBezTo>
                    <a:lnTo>
                      <a:pt x="300" y="460"/>
                    </a:lnTo>
                    <a:lnTo>
                      <a:pt x="211" y="460"/>
                    </a:lnTo>
                    <a:lnTo>
                      <a:pt x="211" y="587"/>
                    </a:lnTo>
                    <a:cubicBezTo>
                      <a:pt x="211" y="619"/>
                      <a:pt x="184" y="645"/>
                      <a:pt x="153" y="645"/>
                    </a:cubicBezTo>
                    <a:cubicBezTo>
                      <a:pt x="121" y="645"/>
                      <a:pt x="96" y="619"/>
                      <a:pt x="96" y="587"/>
                    </a:cubicBezTo>
                    <a:lnTo>
                      <a:pt x="96" y="460"/>
                    </a:lnTo>
                    <a:lnTo>
                      <a:pt x="45" y="460"/>
                    </a:lnTo>
                    <a:cubicBezTo>
                      <a:pt x="20" y="460"/>
                      <a:pt x="0" y="440"/>
                      <a:pt x="0" y="416"/>
                    </a:cubicBezTo>
                    <a:lnTo>
                      <a:pt x="0" y="0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CCCCCC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83" name="Freeform 62"/>
              <p:cNvSpPr>
                <a:spLocks noChangeArrowheads="1"/>
              </p:cNvSpPr>
              <p:nvPr/>
            </p:nvSpPr>
            <p:spPr bwMode="auto">
              <a:xfrm>
                <a:off x="1983630" y="4240213"/>
                <a:ext cx="166688" cy="87312"/>
              </a:xfrm>
              <a:custGeom>
                <a:avLst/>
                <a:gdLst>
                  <a:gd name="T0" fmla="*/ 376 w 512"/>
                  <a:gd name="T1" fmla="*/ 83 h 263"/>
                  <a:gd name="T2" fmla="*/ 511 w 512"/>
                  <a:gd name="T3" fmla="*/ 262 h 263"/>
                  <a:gd name="T4" fmla="*/ 0 w 512"/>
                  <a:gd name="T5" fmla="*/ 262 h 263"/>
                  <a:gd name="T6" fmla="*/ 134 w 512"/>
                  <a:gd name="T7" fmla="*/ 83 h 263"/>
                  <a:gd name="T8" fmla="*/ 87 w 512"/>
                  <a:gd name="T9" fmla="*/ 15 h 263"/>
                  <a:gd name="T10" fmla="*/ 89 w 512"/>
                  <a:gd name="T11" fmla="*/ 3 h 263"/>
                  <a:gd name="T12" fmla="*/ 100 w 512"/>
                  <a:gd name="T13" fmla="*/ 5 h 263"/>
                  <a:gd name="T14" fmla="*/ 149 w 512"/>
                  <a:gd name="T15" fmla="*/ 77 h 263"/>
                  <a:gd name="T16" fmla="*/ 255 w 512"/>
                  <a:gd name="T17" fmla="*/ 57 h 263"/>
                  <a:gd name="T18" fmla="*/ 361 w 512"/>
                  <a:gd name="T19" fmla="*/ 77 h 263"/>
                  <a:gd name="T20" fmla="*/ 410 w 512"/>
                  <a:gd name="T21" fmla="*/ 5 h 263"/>
                  <a:gd name="T22" fmla="*/ 422 w 512"/>
                  <a:gd name="T23" fmla="*/ 3 h 263"/>
                  <a:gd name="T24" fmla="*/ 423 w 512"/>
                  <a:gd name="T25" fmla="*/ 15 h 263"/>
                  <a:gd name="T26" fmla="*/ 376 w 512"/>
                  <a:gd name="T27" fmla="*/ 83 h 263"/>
                  <a:gd name="T28" fmla="*/ 148 w 512"/>
                  <a:gd name="T29" fmla="*/ 191 h 263"/>
                  <a:gd name="T30" fmla="*/ 176 w 512"/>
                  <a:gd name="T31" fmla="*/ 163 h 263"/>
                  <a:gd name="T32" fmla="*/ 148 w 512"/>
                  <a:gd name="T33" fmla="*/ 134 h 263"/>
                  <a:gd name="T34" fmla="*/ 119 w 512"/>
                  <a:gd name="T35" fmla="*/ 163 h 263"/>
                  <a:gd name="T36" fmla="*/ 148 w 512"/>
                  <a:gd name="T37" fmla="*/ 191 h 263"/>
                  <a:gd name="T38" fmla="*/ 367 w 512"/>
                  <a:gd name="T39" fmla="*/ 191 h 263"/>
                  <a:gd name="T40" fmla="*/ 395 w 512"/>
                  <a:gd name="T41" fmla="*/ 163 h 263"/>
                  <a:gd name="T42" fmla="*/ 367 w 512"/>
                  <a:gd name="T43" fmla="*/ 134 h 263"/>
                  <a:gd name="T44" fmla="*/ 338 w 512"/>
                  <a:gd name="T45" fmla="*/ 163 h 263"/>
                  <a:gd name="T46" fmla="*/ 367 w 512"/>
                  <a:gd name="T47" fmla="*/ 191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12" h="263">
                    <a:moveTo>
                      <a:pt x="376" y="83"/>
                    </a:moveTo>
                    <a:cubicBezTo>
                      <a:pt x="451" y="118"/>
                      <a:pt x="504" y="184"/>
                      <a:pt x="511" y="262"/>
                    </a:cubicBezTo>
                    <a:lnTo>
                      <a:pt x="0" y="262"/>
                    </a:lnTo>
                    <a:cubicBezTo>
                      <a:pt x="7" y="184"/>
                      <a:pt x="59" y="118"/>
                      <a:pt x="134" y="83"/>
                    </a:cubicBezTo>
                    <a:lnTo>
                      <a:pt x="87" y="15"/>
                    </a:lnTo>
                    <a:cubicBezTo>
                      <a:pt x="84" y="11"/>
                      <a:pt x="85" y="5"/>
                      <a:pt x="89" y="3"/>
                    </a:cubicBezTo>
                    <a:cubicBezTo>
                      <a:pt x="92" y="0"/>
                      <a:pt x="98" y="1"/>
                      <a:pt x="100" y="5"/>
                    </a:cubicBezTo>
                    <a:lnTo>
                      <a:pt x="149" y="77"/>
                    </a:lnTo>
                    <a:cubicBezTo>
                      <a:pt x="182" y="64"/>
                      <a:pt x="217" y="57"/>
                      <a:pt x="255" y="57"/>
                    </a:cubicBezTo>
                    <a:cubicBezTo>
                      <a:pt x="293" y="57"/>
                      <a:pt x="329" y="64"/>
                      <a:pt x="361" y="77"/>
                    </a:cubicBezTo>
                    <a:lnTo>
                      <a:pt x="410" y="5"/>
                    </a:lnTo>
                    <a:cubicBezTo>
                      <a:pt x="413" y="1"/>
                      <a:pt x="418" y="0"/>
                      <a:pt x="422" y="3"/>
                    </a:cubicBezTo>
                    <a:cubicBezTo>
                      <a:pt x="426" y="5"/>
                      <a:pt x="426" y="11"/>
                      <a:pt x="423" y="15"/>
                    </a:cubicBezTo>
                    <a:lnTo>
                      <a:pt x="376" y="83"/>
                    </a:lnTo>
                    <a:close/>
                    <a:moveTo>
                      <a:pt x="148" y="191"/>
                    </a:moveTo>
                    <a:cubicBezTo>
                      <a:pt x="163" y="191"/>
                      <a:pt x="176" y="178"/>
                      <a:pt x="176" y="163"/>
                    </a:cubicBezTo>
                    <a:cubicBezTo>
                      <a:pt x="176" y="147"/>
                      <a:pt x="163" y="134"/>
                      <a:pt x="148" y="134"/>
                    </a:cubicBezTo>
                    <a:cubicBezTo>
                      <a:pt x="132" y="134"/>
                      <a:pt x="119" y="148"/>
                      <a:pt x="119" y="163"/>
                    </a:cubicBezTo>
                    <a:cubicBezTo>
                      <a:pt x="119" y="179"/>
                      <a:pt x="132" y="191"/>
                      <a:pt x="148" y="191"/>
                    </a:cubicBezTo>
                    <a:close/>
                    <a:moveTo>
                      <a:pt x="367" y="191"/>
                    </a:moveTo>
                    <a:cubicBezTo>
                      <a:pt x="382" y="191"/>
                      <a:pt x="395" y="178"/>
                      <a:pt x="395" y="163"/>
                    </a:cubicBezTo>
                    <a:cubicBezTo>
                      <a:pt x="395" y="147"/>
                      <a:pt x="382" y="134"/>
                      <a:pt x="367" y="134"/>
                    </a:cubicBezTo>
                    <a:cubicBezTo>
                      <a:pt x="351" y="134"/>
                      <a:pt x="338" y="148"/>
                      <a:pt x="338" y="163"/>
                    </a:cubicBezTo>
                    <a:cubicBezTo>
                      <a:pt x="338" y="179"/>
                      <a:pt x="351" y="191"/>
                      <a:pt x="367" y="191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CCCCCC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29825" name="Group 15"/>
            <p:cNvGrpSpPr>
              <a:grpSpLocks/>
            </p:cNvGrpSpPr>
            <p:nvPr/>
          </p:nvGrpSpPr>
          <p:grpSpPr bwMode="auto">
            <a:xfrm>
              <a:off x="3393482" y="4804928"/>
              <a:ext cx="387350" cy="65088"/>
              <a:chOff x="1872506" y="4800600"/>
              <a:chExt cx="387350" cy="65088"/>
            </a:xfrm>
          </p:grpSpPr>
          <p:sp>
            <p:nvSpPr>
              <p:cNvPr id="91" name="Freeform 70"/>
              <p:cNvSpPr>
                <a:spLocks noChangeArrowheads="1"/>
              </p:cNvSpPr>
              <p:nvPr/>
            </p:nvSpPr>
            <p:spPr bwMode="auto">
              <a:xfrm>
                <a:off x="1872506" y="4800601"/>
                <a:ext cx="58737" cy="63500"/>
              </a:xfrm>
              <a:custGeom>
                <a:avLst/>
                <a:gdLst>
                  <a:gd name="T0" fmla="*/ 71 w 179"/>
                  <a:gd name="T1" fmla="*/ 0 h 193"/>
                  <a:gd name="T2" fmla="*/ 109 w 179"/>
                  <a:gd name="T3" fmla="*/ 0 h 193"/>
                  <a:gd name="T4" fmla="*/ 178 w 179"/>
                  <a:gd name="T5" fmla="*/ 185 h 193"/>
                  <a:gd name="T6" fmla="*/ 142 w 179"/>
                  <a:gd name="T7" fmla="*/ 192 h 193"/>
                  <a:gd name="T8" fmla="*/ 124 w 179"/>
                  <a:gd name="T9" fmla="*/ 142 h 193"/>
                  <a:gd name="T10" fmla="*/ 53 w 179"/>
                  <a:gd name="T11" fmla="*/ 142 h 193"/>
                  <a:gd name="T12" fmla="*/ 36 w 179"/>
                  <a:gd name="T13" fmla="*/ 190 h 193"/>
                  <a:gd name="T14" fmla="*/ 0 w 179"/>
                  <a:gd name="T15" fmla="*/ 190 h 193"/>
                  <a:gd name="T16" fmla="*/ 71 w 179"/>
                  <a:gd name="T17" fmla="*/ 0 h 193"/>
                  <a:gd name="T18" fmla="*/ 63 w 179"/>
                  <a:gd name="T19" fmla="*/ 112 h 193"/>
                  <a:gd name="T20" fmla="*/ 114 w 179"/>
                  <a:gd name="T21" fmla="*/ 112 h 193"/>
                  <a:gd name="T22" fmla="*/ 88 w 179"/>
                  <a:gd name="T23" fmla="*/ 39 h 193"/>
                  <a:gd name="T24" fmla="*/ 63 w 179"/>
                  <a:gd name="T25" fmla="*/ 112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9" h="193">
                    <a:moveTo>
                      <a:pt x="71" y="0"/>
                    </a:moveTo>
                    <a:lnTo>
                      <a:pt x="109" y="0"/>
                    </a:lnTo>
                    <a:lnTo>
                      <a:pt x="178" y="185"/>
                    </a:lnTo>
                    <a:lnTo>
                      <a:pt x="142" y="192"/>
                    </a:lnTo>
                    <a:lnTo>
                      <a:pt x="124" y="142"/>
                    </a:lnTo>
                    <a:lnTo>
                      <a:pt x="53" y="142"/>
                    </a:lnTo>
                    <a:lnTo>
                      <a:pt x="36" y="190"/>
                    </a:lnTo>
                    <a:lnTo>
                      <a:pt x="0" y="190"/>
                    </a:lnTo>
                    <a:lnTo>
                      <a:pt x="71" y="0"/>
                    </a:lnTo>
                    <a:close/>
                    <a:moveTo>
                      <a:pt x="63" y="112"/>
                    </a:moveTo>
                    <a:lnTo>
                      <a:pt x="114" y="112"/>
                    </a:lnTo>
                    <a:lnTo>
                      <a:pt x="88" y="39"/>
                    </a:lnTo>
                    <a:lnTo>
                      <a:pt x="63" y="112"/>
                    </a:lnTo>
                    <a:close/>
                  </a:path>
                </a:pathLst>
              </a:custGeom>
              <a:solidFill>
                <a:srgbClr val="05ACE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CCCCCC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92" name="Freeform 71"/>
              <p:cNvSpPr>
                <a:spLocks noChangeArrowheads="1"/>
              </p:cNvSpPr>
              <p:nvPr/>
            </p:nvSpPr>
            <p:spPr bwMode="auto">
              <a:xfrm>
                <a:off x="1939181" y="4802188"/>
                <a:ext cx="50800" cy="61913"/>
              </a:xfrm>
              <a:custGeom>
                <a:avLst/>
                <a:gdLst>
                  <a:gd name="T0" fmla="*/ 123 w 154"/>
                  <a:gd name="T1" fmla="*/ 189 h 190"/>
                  <a:gd name="T2" fmla="*/ 34 w 154"/>
                  <a:gd name="T3" fmla="*/ 59 h 190"/>
                  <a:gd name="T4" fmla="*/ 34 w 154"/>
                  <a:gd name="T5" fmla="*/ 189 h 190"/>
                  <a:gd name="T6" fmla="*/ 0 w 154"/>
                  <a:gd name="T7" fmla="*/ 189 h 190"/>
                  <a:gd name="T8" fmla="*/ 0 w 154"/>
                  <a:gd name="T9" fmla="*/ 0 h 190"/>
                  <a:gd name="T10" fmla="*/ 34 w 154"/>
                  <a:gd name="T11" fmla="*/ 0 h 190"/>
                  <a:gd name="T12" fmla="*/ 119 w 154"/>
                  <a:gd name="T13" fmla="*/ 124 h 190"/>
                  <a:gd name="T14" fmla="*/ 119 w 154"/>
                  <a:gd name="T15" fmla="*/ 0 h 190"/>
                  <a:gd name="T16" fmla="*/ 153 w 154"/>
                  <a:gd name="T17" fmla="*/ 0 h 190"/>
                  <a:gd name="T18" fmla="*/ 153 w 154"/>
                  <a:gd name="T19" fmla="*/ 189 h 190"/>
                  <a:gd name="T20" fmla="*/ 123 w 154"/>
                  <a:gd name="T21" fmla="*/ 189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4" h="190">
                    <a:moveTo>
                      <a:pt x="123" y="189"/>
                    </a:moveTo>
                    <a:lnTo>
                      <a:pt x="34" y="59"/>
                    </a:lnTo>
                    <a:lnTo>
                      <a:pt x="34" y="189"/>
                    </a:lnTo>
                    <a:lnTo>
                      <a:pt x="0" y="189"/>
                    </a:lnTo>
                    <a:lnTo>
                      <a:pt x="0" y="0"/>
                    </a:lnTo>
                    <a:lnTo>
                      <a:pt x="34" y="0"/>
                    </a:lnTo>
                    <a:lnTo>
                      <a:pt x="119" y="124"/>
                    </a:lnTo>
                    <a:lnTo>
                      <a:pt x="119" y="0"/>
                    </a:lnTo>
                    <a:lnTo>
                      <a:pt x="153" y="0"/>
                    </a:lnTo>
                    <a:lnTo>
                      <a:pt x="153" y="189"/>
                    </a:lnTo>
                    <a:lnTo>
                      <a:pt x="123" y="189"/>
                    </a:lnTo>
                  </a:path>
                </a:pathLst>
              </a:custGeom>
              <a:solidFill>
                <a:srgbClr val="05ACE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CCCCCC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93" name="Freeform 72"/>
              <p:cNvSpPr>
                <a:spLocks noChangeArrowheads="1"/>
              </p:cNvSpPr>
              <p:nvPr/>
            </p:nvSpPr>
            <p:spPr bwMode="auto">
              <a:xfrm>
                <a:off x="2002681" y="4802188"/>
                <a:ext cx="50800" cy="61913"/>
              </a:xfrm>
              <a:custGeom>
                <a:avLst/>
                <a:gdLst>
                  <a:gd name="T0" fmla="*/ 60 w 160"/>
                  <a:gd name="T1" fmla="*/ 189 h 190"/>
                  <a:gd name="T2" fmla="*/ 0 w 160"/>
                  <a:gd name="T3" fmla="*/ 189 h 190"/>
                  <a:gd name="T4" fmla="*/ 0 w 160"/>
                  <a:gd name="T5" fmla="*/ 0 h 190"/>
                  <a:gd name="T6" fmla="*/ 60 w 160"/>
                  <a:gd name="T7" fmla="*/ 0 h 190"/>
                  <a:gd name="T8" fmla="*/ 159 w 160"/>
                  <a:gd name="T9" fmla="*/ 94 h 190"/>
                  <a:gd name="T10" fmla="*/ 60 w 160"/>
                  <a:gd name="T11" fmla="*/ 189 h 190"/>
                  <a:gd name="T12" fmla="*/ 59 w 160"/>
                  <a:gd name="T13" fmla="*/ 30 h 190"/>
                  <a:gd name="T14" fmla="*/ 36 w 160"/>
                  <a:gd name="T15" fmla="*/ 30 h 190"/>
                  <a:gd name="T16" fmla="*/ 36 w 160"/>
                  <a:gd name="T17" fmla="*/ 159 h 190"/>
                  <a:gd name="T18" fmla="*/ 59 w 160"/>
                  <a:gd name="T19" fmla="*/ 159 h 190"/>
                  <a:gd name="T20" fmla="*/ 122 w 160"/>
                  <a:gd name="T21" fmla="*/ 94 h 190"/>
                  <a:gd name="T22" fmla="*/ 59 w 160"/>
                  <a:gd name="T23" fmla="*/ 3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0" h="190">
                    <a:moveTo>
                      <a:pt x="60" y="189"/>
                    </a:moveTo>
                    <a:lnTo>
                      <a:pt x="0" y="189"/>
                    </a:lnTo>
                    <a:lnTo>
                      <a:pt x="0" y="0"/>
                    </a:lnTo>
                    <a:lnTo>
                      <a:pt x="60" y="0"/>
                    </a:lnTo>
                    <a:cubicBezTo>
                      <a:pt x="125" y="0"/>
                      <a:pt x="159" y="39"/>
                      <a:pt x="159" y="94"/>
                    </a:cubicBezTo>
                    <a:cubicBezTo>
                      <a:pt x="159" y="150"/>
                      <a:pt x="124" y="189"/>
                      <a:pt x="60" y="189"/>
                    </a:cubicBezTo>
                    <a:close/>
                    <a:moveTo>
                      <a:pt x="59" y="30"/>
                    </a:moveTo>
                    <a:lnTo>
                      <a:pt x="36" y="30"/>
                    </a:lnTo>
                    <a:lnTo>
                      <a:pt x="36" y="159"/>
                    </a:lnTo>
                    <a:lnTo>
                      <a:pt x="59" y="159"/>
                    </a:lnTo>
                    <a:cubicBezTo>
                      <a:pt x="98" y="159"/>
                      <a:pt x="122" y="139"/>
                      <a:pt x="122" y="94"/>
                    </a:cubicBezTo>
                    <a:cubicBezTo>
                      <a:pt x="122" y="51"/>
                      <a:pt x="97" y="30"/>
                      <a:pt x="59" y="30"/>
                    </a:cubicBezTo>
                    <a:close/>
                  </a:path>
                </a:pathLst>
              </a:custGeom>
              <a:solidFill>
                <a:srgbClr val="05ACE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CCCCCC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94" name="Freeform 73"/>
              <p:cNvSpPr>
                <a:spLocks noChangeArrowheads="1"/>
              </p:cNvSpPr>
              <p:nvPr/>
            </p:nvSpPr>
            <p:spPr bwMode="auto">
              <a:xfrm>
                <a:off x="2064593" y="4802188"/>
                <a:ext cx="46038" cy="63500"/>
              </a:xfrm>
              <a:custGeom>
                <a:avLst/>
                <a:gdLst>
                  <a:gd name="T0" fmla="*/ 101 w 140"/>
                  <a:gd name="T1" fmla="*/ 191 h 192"/>
                  <a:gd name="T2" fmla="*/ 52 w 140"/>
                  <a:gd name="T3" fmla="*/ 116 h 192"/>
                  <a:gd name="T4" fmla="*/ 36 w 140"/>
                  <a:gd name="T5" fmla="*/ 116 h 192"/>
                  <a:gd name="T6" fmla="*/ 36 w 140"/>
                  <a:gd name="T7" fmla="*/ 189 h 192"/>
                  <a:gd name="T8" fmla="*/ 0 w 140"/>
                  <a:gd name="T9" fmla="*/ 189 h 192"/>
                  <a:gd name="T10" fmla="*/ 0 w 140"/>
                  <a:gd name="T11" fmla="*/ 0 h 192"/>
                  <a:gd name="T12" fmla="*/ 59 w 140"/>
                  <a:gd name="T13" fmla="*/ 0 h 192"/>
                  <a:gd name="T14" fmla="*/ 126 w 140"/>
                  <a:gd name="T15" fmla="*/ 57 h 192"/>
                  <a:gd name="T16" fmla="*/ 88 w 140"/>
                  <a:gd name="T17" fmla="*/ 110 h 192"/>
                  <a:gd name="T18" fmla="*/ 139 w 140"/>
                  <a:gd name="T19" fmla="*/ 184 h 192"/>
                  <a:gd name="T20" fmla="*/ 101 w 140"/>
                  <a:gd name="T21" fmla="*/ 191 h 192"/>
                  <a:gd name="T22" fmla="*/ 56 w 140"/>
                  <a:gd name="T23" fmla="*/ 29 h 192"/>
                  <a:gd name="T24" fmla="*/ 36 w 140"/>
                  <a:gd name="T25" fmla="*/ 29 h 192"/>
                  <a:gd name="T26" fmla="*/ 36 w 140"/>
                  <a:gd name="T27" fmla="*/ 89 h 192"/>
                  <a:gd name="T28" fmla="*/ 54 w 140"/>
                  <a:gd name="T29" fmla="*/ 89 h 192"/>
                  <a:gd name="T30" fmla="*/ 91 w 140"/>
                  <a:gd name="T31" fmla="*/ 58 h 192"/>
                  <a:gd name="T32" fmla="*/ 56 w 140"/>
                  <a:gd name="T33" fmla="*/ 29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0" h="192">
                    <a:moveTo>
                      <a:pt x="101" y="191"/>
                    </a:moveTo>
                    <a:lnTo>
                      <a:pt x="52" y="116"/>
                    </a:lnTo>
                    <a:lnTo>
                      <a:pt x="36" y="116"/>
                    </a:lnTo>
                    <a:lnTo>
                      <a:pt x="36" y="189"/>
                    </a:lnTo>
                    <a:lnTo>
                      <a:pt x="0" y="189"/>
                    </a:lnTo>
                    <a:lnTo>
                      <a:pt x="0" y="0"/>
                    </a:lnTo>
                    <a:lnTo>
                      <a:pt x="59" y="0"/>
                    </a:lnTo>
                    <a:cubicBezTo>
                      <a:pt x="101" y="0"/>
                      <a:pt x="126" y="20"/>
                      <a:pt x="126" y="57"/>
                    </a:cubicBezTo>
                    <a:cubicBezTo>
                      <a:pt x="126" y="84"/>
                      <a:pt x="111" y="101"/>
                      <a:pt x="88" y="110"/>
                    </a:cubicBezTo>
                    <a:lnTo>
                      <a:pt x="139" y="184"/>
                    </a:lnTo>
                    <a:lnTo>
                      <a:pt x="101" y="191"/>
                    </a:lnTo>
                    <a:close/>
                    <a:moveTo>
                      <a:pt x="56" y="29"/>
                    </a:moveTo>
                    <a:lnTo>
                      <a:pt x="36" y="29"/>
                    </a:lnTo>
                    <a:lnTo>
                      <a:pt x="36" y="89"/>
                    </a:lnTo>
                    <a:lnTo>
                      <a:pt x="54" y="89"/>
                    </a:lnTo>
                    <a:cubicBezTo>
                      <a:pt x="77" y="89"/>
                      <a:pt x="91" y="78"/>
                      <a:pt x="91" y="58"/>
                    </a:cubicBezTo>
                    <a:cubicBezTo>
                      <a:pt x="91" y="40"/>
                      <a:pt x="79" y="29"/>
                      <a:pt x="56" y="29"/>
                    </a:cubicBezTo>
                    <a:close/>
                  </a:path>
                </a:pathLst>
              </a:custGeom>
              <a:solidFill>
                <a:srgbClr val="05ACE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CCCCCC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95" name="Freeform 74"/>
              <p:cNvSpPr>
                <a:spLocks noChangeArrowheads="1"/>
              </p:cNvSpPr>
              <p:nvPr/>
            </p:nvSpPr>
            <p:spPr bwMode="auto">
              <a:xfrm>
                <a:off x="2115393" y="4800601"/>
                <a:ext cx="58738" cy="65087"/>
              </a:xfrm>
              <a:custGeom>
                <a:avLst/>
                <a:gdLst>
                  <a:gd name="T0" fmla="*/ 89 w 179"/>
                  <a:gd name="T1" fmla="*/ 196 h 197"/>
                  <a:gd name="T2" fmla="*/ 0 w 179"/>
                  <a:gd name="T3" fmla="*/ 99 h 197"/>
                  <a:gd name="T4" fmla="*/ 89 w 179"/>
                  <a:gd name="T5" fmla="*/ 0 h 197"/>
                  <a:gd name="T6" fmla="*/ 178 w 179"/>
                  <a:gd name="T7" fmla="*/ 98 h 197"/>
                  <a:gd name="T8" fmla="*/ 89 w 179"/>
                  <a:gd name="T9" fmla="*/ 196 h 197"/>
                  <a:gd name="T10" fmla="*/ 89 w 179"/>
                  <a:gd name="T11" fmla="*/ 31 h 197"/>
                  <a:gd name="T12" fmla="*/ 37 w 179"/>
                  <a:gd name="T13" fmla="*/ 98 h 197"/>
                  <a:gd name="T14" fmla="*/ 89 w 179"/>
                  <a:gd name="T15" fmla="*/ 166 h 197"/>
                  <a:gd name="T16" fmla="*/ 141 w 179"/>
                  <a:gd name="T17" fmla="*/ 98 h 197"/>
                  <a:gd name="T18" fmla="*/ 89 w 179"/>
                  <a:gd name="T19" fmla="*/ 31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9" h="197">
                    <a:moveTo>
                      <a:pt x="89" y="196"/>
                    </a:moveTo>
                    <a:cubicBezTo>
                      <a:pt x="35" y="196"/>
                      <a:pt x="0" y="157"/>
                      <a:pt x="0" y="99"/>
                    </a:cubicBezTo>
                    <a:cubicBezTo>
                      <a:pt x="0" y="40"/>
                      <a:pt x="35" y="0"/>
                      <a:pt x="89" y="0"/>
                    </a:cubicBezTo>
                    <a:cubicBezTo>
                      <a:pt x="143" y="0"/>
                      <a:pt x="178" y="40"/>
                      <a:pt x="178" y="98"/>
                    </a:cubicBezTo>
                    <a:cubicBezTo>
                      <a:pt x="178" y="156"/>
                      <a:pt x="143" y="196"/>
                      <a:pt x="89" y="196"/>
                    </a:cubicBezTo>
                    <a:close/>
                    <a:moveTo>
                      <a:pt x="89" y="31"/>
                    </a:moveTo>
                    <a:cubicBezTo>
                      <a:pt x="57" y="31"/>
                      <a:pt x="37" y="57"/>
                      <a:pt x="37" y="98"/>
                    </a:cubicBezTo>
                    <a:cubicBezTo>
                      <a:pt x="37" y="140"/>
                      <a:pt x="57" y="166"/>
                      <a:pt x="89" y="166"/>
                    </a:cubicBezTo>
                    <a:cubicBezTo>
                      <a:pt x="122" y="166"/>
                      <a:pt x="141" y="140"/>
                      <a:pt x="141" y="98"/>
                    </a:cubicBezTo>
                    <a:cubicBezTo>
                      <a:pt x="141" y="57"/>
                      <a:pt x="121" y="31"/>
                      <a:pt x="89" y="31"/>
                    </a:cubicBezTo>
                    <a:close/>
                  </a:path>
                </a:pathLst>
              </a:custGeom>
              <a:solidFill>
                <a:srgbClr val="05ACE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CCCCCC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96" name="Freeform 75"/>
              <p:cNvSpPr>
                <a:spLocks noChangeArrowheads="1"/>
              </p:cNvSpPr>
              <p:nvPr/>
            </p:nvSpPr>
            <p:spPr bwMode="auto">
              <a:xfrm>
                <a:off x="2183656" y="4802188"/>
                <a:ext cx="11112" cy="61913"/>
              </a:xfrm>
              <a:custGeom>
                <a:avLst/>
                <a:gdLst>
                  <a:gd name="T0" fmla="*/ 0 w 37"/>
                  <a:gd name="T1" fmla="*/ 189 h 190"/>
                  <a:gd name="T2" fmla="*/ 0 w 37"/>
                  <a:gd name="T3" fmla="*/ 0 h 190"/>
                  <a:gd name="T4" fmla="*/ 36 w 37"/>
                  <a:gd name="T5" fmla="*/ 0 h 190"/>
                  <a:gd name="T6" fmla="*/ 36 w 37"/>
                  <a:gd name="T7" fmla="*/ 189 h 190"/>
                  <a:gd name="T8" fmla="*/ 0 w 37"/>
                  <a:gd name="T9" fmla="*/ 189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190">
                    <a:moveTo>
                      <a:pt x="0" y="189"/>
                    </a:moveTo>
                    <a:lnTo>
                      <a:pt x="0" y="0"/>
                    </a:lnTo>
                    <a:lnTo>
                      <a:pt x="36" y="0"/>
                    </a:lnTo>
                    <a:lnTo>
                      <a:pt x="36" y="189"/>
                    </a:lnTo>
                    <a:lnTo>
                      <a:pt x="0" y="189"/>
                    </a:lnTo>
                  </a:path>
                </a:pathLst>
              </a:custGeom>
              <a:solidFill>
                <a:srgbClr val="05ACE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CCCCCC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97" name="Freeform 76"/>
              <p:cNvSpPr>
                <a:spLocks noChangeArrowheads="1"/>
              </p:cNvSpPr>
              <p:nvPr/>
            </p:nvSpPr>
            <p:spPr bwMode="auto">
              <a:xfrm>
                <a:off x="2207468" y="4802188"/>
                <a:ext cx="52388" cy="61913"/>
              </a:xfrm>
              <a:custGeom>
                <a:avLst/>
                <a:gdLst>
                  <a:gd name="T0" fmla="*/ 60 w 160"/>
                  <a:gd name="T1" fmla="*/ 189 h 190"/>
                  <a:gd name="T2" fmla="*/ 0 w 160"/>
                  <a:gd name="T3" fmla="*/ 189 h 190"/>
                  <a:gd name="T4" fmla="*/ 0 w 160"/>
                  <a:gd name="T5" fmla="*/ 0 h 190"/>
                  <a:gd name="T6" fmla="*/ 60 w 160"/>
                  <a:gd name="T7" fmla="*/ 0 h 190"/>
                  <a:gd name="T8" fmla="*/ 159 w 160"/>
                  <a:gd name="T9" fmla="*/ 94 h 190"/>
                  <a:gd name="T10" fmla="*/ 60 w 160"/>
                  <a:gd name="T11" fmla="*/ 189 h 190"/>
                  <a:gd name="T12" fmla="*/ 59 w 160"/>
                  <a:gd name="T13" fmla="*/ 30 h 190"/>
                  <a:gd name="T14" fmla="*/ 36 w 160"/>
                  <a:gd name="T15" fmla="*/ 30 h 190"/>
                  <a:gd name="T16" fmla="*/ 36 w 160"/>
                  <a:gd name="T17" fmla="*/ 159 h 190"/>
                  <a:gd name="T18" fmla="*/ 59 w 160"/>
                  <a:gd name="T19" fmla="*/ 159 h 190"/>
                  <a:gd name="T20" fmla="*/ 122 w 160"/>
                  <a:gd name="T21" fmla="*/ 94 h 190"/>
                  <a:gd name="T22" fmla="*/ 59 w 160"/>
                  <a:gd name="T23" fmla="*/ 3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0" h="190">
                    <a:moveTo>
                      <a:pt x="60" y="189"/>
                    </a:moveTo>
                    <a:lnTo>
                      <a:pt x="0" y="189"/>
                    </a:lnTo>
                    <a:lnTo>
                      <a:pt x="0" y="0"/>
                    </a:lnTo>
                    <a:lnTo>
                      <a:pt x="60" y="0"/>
                    </a:lnTo>
                    <a:cubicBezTo>
                      <a:pt x="125" y="0"/>
                      <a:pt x="159" y="39"/>
                      <a:pt x="159" y="94"/>
                    </a:cubicBezTo>
                    <a:cubicBezTo>
                      <a:pt x="159" y="150"/>
                      <a:pt x="124" y="189"/>
                      <a:pt x="60" y="189"/>
                    </a:cubicBezTo>
                    <a:close/>
                    <a:moveTo>
                      <a:pt x="59" y="30"/>
                    </a:moveTo>
                    <a:lnTo>
                      <a:pt x="36" y="30"/>
                    </a:lnTo>
                    <a:lnTo>
                      <a:pt x="36" y="159"/>
                    </a:lnTo>
                    <a:lnTo>
                      <a:pt x="59" y="159"/>
                    </a:lnTo>
                    <a:cubicBezTo>
                      <a:pt x="99" y="159"/>
                      <a:pt x="122" y="139"/>
                      <a:pt x="122" y="94"/>
                    </a:cubicBezTo>
                    <a:cubicBezTo>
                      <a:pt x="122" y="51"/>
                      <a:pt x="97" y="30"/>
                      <a:pt x="59" y="30"/>
                    </a:cubicBezTo>
                    <a:close/>
                  </a:path>
                </a:pathLst>
              </a:custGeom>
              <a:solidFill>
                <a:srgbClr val="05ACE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CCCCCC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9705" name="Group 24"/>
          <p:cNvGrpSpPr>
            <a:grpSpLocks/>
          </p:cNvGrpSpPr>
          <p:nvPr/>
        </p:nvGrpSpPr>
        <p:grpSpPr bwMode="auto">
          <a:xfrm>
            <a:off x="1808163" y="4332288"/>
            <a:ext cx="360362" cy="538162"/>
            <a:chOff x="1807571" y="4332648"/>
            <a:chExt cx="360363" cy="537368"/>
          </a:xfrm>
        </p:grpSpPr>
        <p:grpSp>
          <p:nvGrpSpPr>
            <p:cNvPr id="29815" name="Group 1"/>
            <p:cNvGrpSpPr>
              <a:grpSpLocks/>
            </p:cNvGrpSpPr>
            <p:nvPr/>
          </p:nvGrpSpPr>
          <p:grpSpPr bwMode="auto">
            <a:xfrm>
              <a:off x="1807571" y="4332648"/>
              <a:ext cx="360363" cy="231775"/>
              <a:chOff x="1351806" y="4279900"/>
              <a:chExt cx="360363" cy="231775"/>
            </a:xfrm>
          </p:grpSpPr>
          <p:sp>
            <p:nvSpPr>
              <p:cNvPr id="87" name="Freeform 66"/>
              <p:cNvSpPr>
                <a:spLocks noChangeArrowheads="1"/>
              </p:cNvSpPr>
              <p:nvPr/>
            </p:nvSpPr>
            <p:spPr bwMode="auto">
              <a:xfrm>
                <a:off x="1351806" y="4292581"/>
                <a:ext cx="17462" cy="19022"/>
              </a:xfrm>
              <a:custGeom>
                <a:avLst/>
                <a:gdLst>
                  <a:gd name="T0" fmla="*/ 27 w 54"/>
                  <a:gd name="T1" fmla="*/ 0 h 57"/>
                  <a:gd name="T2" fmla="*/ 53 w 54"/>
                  <a:gd name="T3" fmla="*/ 28 h 57"/>
                  <a:gd name="T4" fmla="*/ 26 w 54"/>
                  <a:gd name="T5" fmla="*/ 56 h 57"/>
                  <a:gd name="T6" fmla="*/ 0 w 54"/>
                  <a:gd name="T7" fmla="*/ 28 h 57"/>
                  <a:gd name="T8" fmla="*/ 27 w 54"/>
                  <a:gd name="T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57">
                    <a:moveTo>
                      <a:pt x="27" y="0"/>
                    </a:moveTo>
                    <a:cubicBezTo>
                      <a:pt x="41" y="0"/>
                      <a:pt x="53" y="12"/>
                      <a:pt x="53" y="28"/>
                    </a:cubicBezTo>
                    <a:cubicBezTo>
                      <a:pt x="53" y="44"/>
                      <a:pt x="41" y="56"/>
                      <a:pt x="26" y="56"/>
                    </a:cubicBezTo>
                    <a:cubicBezTo>
                      <a:pt x="11" y="56"/>
                      <a:pt x="0" y="44"/>
                      <a:pt x="0" y="28"/>
                    </a:cubicBezTo>
                    <a:cubicBezTo>
                      <a:pt x="0" y="12"/>
                      <a:pt x="12" y="0"/>
                      <a:pt x="27" y="0"/>
                    </a:cubicBezTo>
                  </a:path>
                </a:pathLst>
              </a:custGeom>
              <a:solidFill>
                <a:srgbClr val="01010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CCCCCC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88" name="Freeform 67"/>
              <p:cNvSpPr>
                <a:spLocks noChangeArrowheads="1"/>
              </p:cNvSpPr>
              <p:nvPr/>
            </p:nvSpPr>
            <p:spPr bwMode="auto">
              <a:xfrm>
                <a:off x="1354981" y="4346477"/>
                <a:ext cx="11112" cy="161686"/>
              </a:xfrm>
              <a:custGeom>
                <a:avLst/>
                <a:gdLst>
                  <a:gd name="T0" fmla="*/ 17 w 35"/>
                  <a:gd name="T1" fmla="*/ 493 h 494"/>
                  <a:gd name="T2" fmla="*/ 0 w 35"/>
                  <a:gd name="T3" fmla="*/ 493 h 494"/>
                  <a:gd name="T4" fmla="*/ 0 w 35"/>
                  <a:gd name="T5" fmla="*/ 0 h 494"/>
                  <a:gd name="T6" fmla="*/ 34 w 35"/>
                  <a:gd name="T7" fmla="*/ 0 h 494"/>
                  <a:gd name="T8" fmla="*/ 34 w 35"/>
                  <a:gd name="T9" fmla="*/ 493 h 494"/>
                  <a:gd name="T10" fmla="*/ 17 w 35"/>
                  <a:gd name="T11" fmla="*/ 493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494">
                    <a:moveTo>
                      <a:pt x="17" y="493"/>
                    </a:moveTo>
                    <a:lnTo>
                      <a:pt x="0" y="493"/>
                    </a:lnTo>
                    <a:lnTo>
                      <a:pt x="0" y="0"/>
                    </a:lnTo>
                    <a:lnTo>
                      <a:pt x="34" y="0"/>
                    </a:lnTo>
                    <a:lnTo>
                      <a:pt x="34" y="493"/>
                    </a:lnTo>
                    <a:lnTo>
                      <a:pt x="17" y="493"/>
                    </a:lnTo>
                  </a:path>
                </a:pathLst>
              </a:custGeom>
              <a:solidFill>
                <a:srgbClr val="01010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CCCCCC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89" name="Freeform 68"/>
              <p:cNvSpPr>
                <a:spLocks noChangeArrowheads="1"/>
              </p:cNvSpPr>
              <p:nvPr/>
            </p:nvSpPr>
            <p:spPr bwMode="auto">
              <a:xfrm>
                <a:off x="1394668" y="4279900"/>
                <a:ext cx="185739" cy="231434"/>
              </a:xfrm>
              <a:custGeom>
                <a:avLst/>
                <a:gdLst>
                  <a:gd name="T0" fmla="*/ 289 w 568"/>
                  <a:gd name="T1" fmla="*/ 0 h 708"/>
                  <a:gd name="T2" fmla="*/ 567 w 568"/>
                  <a:gd name="T3" fmla="*/ 349 h 708"/>
                  <a:gd name="T4" fmla="*/ 279 w 568"/>
                  <a:gd name="T5" fmla="*/ 707 h 708"/>
                  <a:gd name="T6" fmla="*/ 0 w 568"/>
                  <a:gd name="T7" fmla="*/ 359 h 708"/>
                  <a:gd name="T8" fmla="*/ 289 w 568"/>
                  <a:gd name="T9" fmla="*/ 0 h 708"/>
                  <a:gd name="T10" fmla="*/ 532 w 568"/>
                  <a:gd name="T11" fmla="*/ 352 h 708"/>
                  <a:gd name="T12" fmla="*/ 290 w 568"/>
                  <a:gd name="T13" fmla="*/ 38 h 708"/>
                  <a:gd name="T14" fmla="*/ 34 w 568"/>
                  <a:gd name="T15" fmla="*/ 354 h 708"/>
                  <a:gd name="T16" fmla="*/ 280 w 568"/>
                  <a:gd name="T17" fmla="*/ 672 h 708"/>
                  <a:gd name="T18" fmla="*/ 532 w 568"/>
                  <a:gd name="T19" fmla="*/ 352 h 7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68" h="708">
                    <a:moveTo>
                      <a:pt x="289" y="0"/>
                    </a:moveTo>
                    <a:cubicBezTo>
                      <a:pt x="458" y="0"/>
                      <a:pt x="567" y="137"/>
                      <a:pt x="567" y="349"/>
                    </a:cubicBezTo>
                    <a:cubicBezTo>
                      <a:pt x="567" y="614"/>
                      <a:pt x="412" y="707"/>
                      <a:pt x="279" y="707"/>
                    </a:cubicBezTo>
                    <a:cubicBezTo>
                      <a:pt x="86" y="707"/>
                      <a:pt x="0" y="532"/>
                      <a:pt x="0" y="359"/>
                    </a:cubicBezTo>
                    <a:cubicBezTo>
                      <a:pt x="0" y="144"/>
                      <a:pt x="116" y="0"/>
                      <a:pt x="289" y="0"/>
                    </a:cubicBezTo>
                    <a:close/>
                    <a:moveTo>
                      <a:pt x="532" y="352"/>
                    </a:moveTo>
                    <a:cubicBezTo>
                      <a:pt x="532" y="121"/>
                      <a:pt x="407" y="38"/>
                      <a:pt x="290" y="38"/>
                    </a:cubicBezTo>
                    <a:cubicBezTo>
                      <a:pt x="135" y="38"/>
                      <a:pt x="34" y="162"/>
                      <a:pt x="34" y="354"/>
                    </a:cubicBezTo>
                    <a:cubicBezTo>
                      <a:pt x="34" y="547"/>
                      <a:pt x="131" y="672"/>
                      <a:pt x="280" y="672"/>
                    </a:cubicBezTo>
                    <a:cubicBezTo>
                      <a:pt x="405" y="672"/>
                      <a:pt x="532" y="573"/>
                      <a:pt x="532" y="352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CCCCCC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90" name="Freeform 69"/>
              <p:cNvSpPr>
                <a:spLocks noChangeArrowheads="1"/>
              </p:cNvSpPr>
              <p:nvPr/>
            </p:nvSpPr>
            <p:spPr bwMode="auto">
              <a:xfrm>
                <a:off x="1594694" y="4279900"/>
                <a:ext cx="117475" cy="231434"/>
              </a:xfrm>
              <a:custGeom>
                <a:avLst/>
                <a:gdLst>
                  <a:gd name="T0" fmla="*/ 202 w 360"/>
                  <a:gd name="T1" fmla="*/ 323 h 706"/>
                  <a:gd name="T2" fmla="*/ 359 w 360"/>
                  <a:gd name="T3" fmla="*/ 516 h 706"/>
                  <a:gd name="T4" fmla="*/ 152 w 360"/>
                  <a:gd name="T5" fmla="*/ 705 h 706"/>
                  <a:gd name="T6" fmla="*/ 4 w 360"/>
                  <a:gd name="T7" fmla="*/ 663 h 706"/>
                  <a:gd name="T8" fmla="*/ 0 w 360"/>
                  <a:gd name="T9" fmla="*/ 660 h 706"/>
                  <a:gd name="T10" fmla="*/ 15 w 360"/>
                  <a:gd name="T11" fmla="*/ 627 h 706"/>
                  <a:gd name="T12" fmla="*/ 22 w 360"/>
                  <a:gd name="T13" fmla="*/ 631 h 706"/>
                  <a:gd name="T14" fmla="*/ 156 w 360"/>
                  <a:gd name="T15" fmla="*/ 673 h 706"/>
                  <a:gd name="T16" fmla="*/ 325 w 360"/>
                  <a:gd name="T17" fmla="*/ 520 h 706"/>
                  <a:gd name="T18" fmla="*/ 181 w 360"/>
                  <a:gd name="T19" fmla="*/ 352 h 706"/>
                  <a:gd name="T20" fmla="*/ 17 w 360"/>
                  <a:gd name="T21" fmla="*/ 176 h 706"/>
                  <a:gd name="T22" fmla="*/ 208 w 360"/>
                  <a:gd name="T23" fmla="*/ 0 h 706"/>
                  <a:gd name="T24" fmla="*/ 332 w 360"/>
                  <a:gd name="T25" fmla="*/ 31 h 706"/>
                  <a:gd name="T26" fmla="*/ 337 w 360"/>
                  <a:gd name="T27" fmla="*/ 35 h 706"/>
                  <a:gd name="T28" fmla="*/ 323 w 360"/>
                  <a:gd name="T29" fmla="*/ 66 h 706"/>
                  <a:gd name="T30" fmla="*/ 316 w 360"/>
                  <a:gd name="T31" fmla="*/ 61 h 706"/>
                  <a:gd name="T32" fmla="*/ 207 w 360"/>
                  <a:gd name="T33" fmla="*/ 35 h 706"/>
                  <a:gd name="T34" fmla="*/ 54 w 360"/>
                  <a:gd name="T35" fmla="*/ 174 h 706"/>
                  <a:gd name="T36" fmla="*/ 194 w 360"/>
                  <a:gd name="T37" fmla="*/ 319 h 706"/>
                  <a:gd name="T38" fmla="*/ 202 w 360"/>
                  <a:gd name="T39" fmla="*/ 323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60" h="706">
                    <a:moveTo>
                      <a:pt x="202" y="323"/>
                    </a:moveTo>
                    <a:cubicBezTo>
                      <a:pt x="304" y="373"/>
                      <a:pt x="359" y="418"/>
                      <a:pt x="359" y="516"/>
                    </a:cubicBezTo>
                    <a:cubicBezTo>
                      <a:pt x="359" y="629"/>
                      <a:pt x="276" y="705"/>
                      <a:pt x="152" y="705"/>
                    </a:cubicBezTo>
                    <a:cubicBezTo>
                      <a:pt x="99" y="705"/>
                      <a:pt x="36" y="688"/>
                      <a:pt x="4" y="663"/>
                    </a:cubicBezTo>
                    <a:lnTo>
                      <a:pt x="0" y="660"/>
                    </a:lnTo>
                    <a:lnTo>
                      <a:pt x="15" y="627"/>
                    </a:lnTo>
                    <a:lnTo>
                      <a:pt x="22" y="631"/>
                    </a:lnTo>
                    <a:cubicBezTo>
                      <a:pt x="52" y="652"/>
                      <a:pt x="107" y="673"/>
                      <a:pt x="156" y="673"/>
                    </a:cubicBezTo>
                    <a:cubicBezTo>
                      <a:pt x="239" y="673"/>
                      <a:pt x="325" y="616"/>
                      <a:pt x="325" y="520"/>
                    </a:cubicBezTo>
                    <a:cubicBezTo>
                      <a:pt x="325" y="431"/>
                      <a:pt x="267" y="389"/>
                      <a:pt x="181" y="352"/>
                    </a:cubicBezTo>
                    <a:cubicBezTo>
                      <a:pt x="95" y="315"/>
                      <a:pt x="17" y="274"/>
                      <a:pt x="17" y="176"/>
                    </a:cubicBezTo>
                    <a:cubicBezTo>
                      <a:pt x="17" y="74"/>
                      <a:pt x="98" y="0"/>
                      <a:pt x="208" y="0"/>
                    </a:cubicBezTo>
                    <a:cubicBezTo>
                      <a:pt x="267" y="0"/>
                      <a:pt x="311" y="16"/>
                      <a:pt x="332" y="31"/>
                    </a:cubicBezTo>
                    <a:lnTo>
                      <a:pt x="337" y="35"/>
                    </a:lnTo>
                    <a:lnTo>
                      <a:pt x="323" y="66"/>
                    </a:lnTo>
                    <a:lnTo>
                      <a:pt x="316" y="61"/>
                    </a:lnTo>
                    <a:cubicBezTo>
                      <a:pt x="301" y="50"/>
                      <a:pt x="257" y="35"/>
                      <a:pt x="207" y="35"/>
                    </a:cubicBezTo>
                    <a:cubicBezTo>
                      <a:pt x="96" y="35"/>
                      <a:pt x="54" y="120"/>
                      <a:pt x="54" y="174"/>
                    </a:cubicBezTo>
                    <a:cubicBezTo>
                      <a:pt x="54" y="253"/>
                      <a:pt x="113" y="281"/>
                      <a:pt x="194" y="319"/>
                    </a:cubicBezTo>
                    <a:lnTo>
                      <a:pt x="202" y="323"/>
                    </a:lnTo>
                  </a:path>
                </a:pathLst>
              </a:custGeom>
              <a:solidFill>
                <a:srgbClr val="01010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CCCCCC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29816" name="Group 16"/>
            <p:cNvGrpSpPr>
              <a:grpSpLocks/>
            </p:cNvGrpSpPr>
            <p:nvPr/>
          </p:nvGrpSpPr>
          <p:grpSpPr bwMode="auto">
            <a:xfrm>
              <a:off x="1923459" y="4804928"/>
              <a:ext cx="128587" cy="65088"/>
              <a:chOff x="1467694" y="4800600"/>
              <a:chExt cx="128587" cy="65088"/>
            </a:xfrm>
          </p:grpSpPr>
          <p:sp>
            <p:nvSpPr>
              <p:cNvPr id="98" name="Freeform 77"/>
              <p:cNvSpPr>
                <a:spLocks noChangeArrowheads="1"/>
              </p:cNvSpPr>
              <p:nvPr/>
            </p:nvSpPr>
            <p:spPr bwMode="auto">
              <a:xfrm>
                <a:off x="1467693" y="4800697"/>
                <a:ext cx="12700" cy="63406"/>
              </a:xfrm>
              <a:custGeom>
                <a:avLst/>
                <a:gdLst>
                  <a:gd name="T0" fmla="*/ 19 w 40"/>
                  <a:gd name="T1" fmla="*/ 37 h 193"/>
                  <a:gd name="T2" fmla="*/ 0 w 40"/>
                  <a:gd name="T3" fmla="*/ 19 h 193"/>
                  <a:gd name="T4" fmla="*/ 19 w 40"/>
                  <a:gd name="T5" fmla="*/ 0 h 193"/>
                  <a:gd name="T6" fmla="*/ 39 w 40"/>
                  <a:gd name="T7" fmla="*/ 19 h 193"/>
                  <a:gd name="T8" fmla="*/ 19 w 40"/>
                  <a:gd name="T9" fmla="*/ 37 h 193"/>
                  <a:gd name="T10" fmla="*/ 3 w 40"/>
                  <a:gd name="T11" fmla="*/ 192 h 193"/>
                  <a:gd name="T12" fmla="*/ 3 w 40"/>
                  <a:gd name="T13" fmla="*/ 60 h 193"/>
                  <a:gd name="T14" fmla="*/ 36 w 40"/>
                  <a:gd name="T15" fmla="*/ 60 h 193"/>
                  <a:gd name="T16" fmla="*/ 36 w 40"/>
                  <a:gd name="T17" fmla="*/ 192 h 193"/>
                  <a:gd name="T18" fmla="*/ 3 w 40"/>
                  <a:gd name="T19" fmla="*/ 192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193">
                    <a:moveTo>
                      <a:pt x="19" y="37"/>
                    </a:moveTo>
                    <a:cubicBezTo>
                      <a:pt x="8" y="37"/>
                      <a:pt x="0" y="30"/>
                      <a:pt x="0" y="19"/>
                    </a:cubicBezTo>
                    <a:cubicBezTo>
                      <a:pt x="0" y="8"/>
                      <a:pt x="8" y="0"/>
                      <a:pt x="19" y="0"/>
                    </a:cubicBezTo>
                    <a:cubicBezTo>
                      <a:pt x="30" y="0"/>
                      <a:pt x="39" y="8"/>
                      <a:pt x="39" y="19"/>
                    </a:cubicBezTo>
                    <a:cubicBezTo>
                      <a:pt x="39" y="30"/>
                      <a:pt x="30" y="37"/>
                      <a:pt x="19" y="37"/>
                    </a:cubicBezTo>
                    <a:close/>
                    <a:moveTo>
                      <a:pt x="3" y="192"/>
                    </a:moveTo>
                    <a:lnTo>
                      <a:pt x="3" y="60"/>
                    </a:lnTo>
                    <a:lnTo>
                      <a:pt x="36" y="60"/>
                    </a:lnTo>
                    <a:lnTo>
                      <a:pt x="36" y="192"/>
                    </a:lnTo>
                    <a:lnTo>
                      <a:pt x="3" y="192"/>
                    </a:lnTo>
                    <a:close/>
                  </a:path>
                </a:pathLst>
              </a:custGeom>
              <a:solidFill>
                <a:srgbClr val="05ACE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CCCCCC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99" name="Freeform 78"/>
              <p:cNvSpPr>
                <a:spLocks noChangeArrowheads="1"/>
              </p:cNvSpPr>
              <p:nvPr/>
            </p:nvSpPr>
            <p:spPr bwMode="auto">
              <a:xfrm>
                <a:off x="1489918" y="4800697"/>
                <a:ext cx="57150" cy="64991"/>
              </a:xfrm>
              <a:custGeom>
                <a:avLst/>
                <a:gdLst>
                  <a:gd name="T0" fmla="*/ 88 w 178"/>
                  <a:gd name="T1" fmla="*/ 196 h 197"/>
                  <a:gd name="T2" fmla="*/ 0 w 178"/>
                  <a:gd name="T3" fmla="*/ 99 h 197"/>
                  <a:gd name="T4" fmla="*/ 89 w 178"/>
                  <a:gd name="T5" fmla="*/ 0 h 197"/>
                  <a:gd name="T6" fmla="*/ 177 w 178"/>
                  <a:gd name="T7" fmla="*/ 98 h 197"/>
                  <a:gd name="T8" fmla="*/ 88 w 178"/>
                  <a:gd name="T9" fmla="*/ 196 h 197"/>
                  <a:gd name="T10" fmla="*/ 89 w 178"/>
                  <a:gd name="T11" fmla="*/ 31 h 197"/>
                  <a:gd name="T12" fmla="*/ 37 w 178"/>
                  <a:gd name="T13" fmla="*/ 98 h 197"/>
                  <a:gd name="T14" fmla="*/ 89 w 178"/>
                  <a:gd name="T15" fmla="*/ 166 h 197"/>
                  <a:gd name="T16" fmla="*/ 141 w 178"/>
                  <a:gd name="T17" fmla="*/ 98 h 197"/>
                  <a:gd name="T18" fmla="*/ 89 w 178"/>
                  <a:gd name="T19" fmla="*/ 31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8" h="197">
                    <a:moveTo>
                      <a:pt x="88" y="196"/>
                    </a:moveTo>
                    <a:cubicBezTo>
                      <a:pt x="35" y="196"/>
                      <a:pt x="0" y="157"/>
                      <a:pt x="0" y="99"/>
                    </a:cubicBezTo>
                    <a:cubicBezTo>
                      <a:pt x="0" y="40"/>
                      <a:pt x="35" y="0"/>
                      <a:pt x="89" y="0"/>
                    </a:cubicBezTo>
                    <a:cubicBezTo>
                      <a:pt x="143" y="0"/>
                      <a:pt x="177" y="40"/>
                      <a:pt x="177" y="98"/>
                    </a:cubicBezTo>
                    <a:cubicBezTo>
                      <a:pt x="177" y="156"/>
                      <a:pt x="143" y="196"/>
                      <a:pt x="88" y="196"/>
                    </a:cubicBezTo>
                    <a:close/>
                    <a:moveTo>
                      <a:pt x="89" y="31"/>
                    </a:moveTo>
                    <a:cubicBezTo>
                      <a:pt x="56" y="31"/>
                      <a:pt x="37" y="57"/>
                      <a:pt x="37" y="98"/>
                    </a:cubicBezTo>
                    <a:cubicBezTo>
                      <a:pt x="37" y="140"/>
                      <a:pt x="56" y="166"/>
                      <a:pt x="89" y="166"/>
                    </a:cubicBezTo>
                    <a:cubicBezTo>
                      <a:pt x="121" y="166"/>
                      <a:pt x="141" y="140"/>
                      <a:pt x="141" y="98"/>
                    </a:cubicBezTo>
                    <a:cubicBezTo>
                      <a:pt x="141" y="57"/>
                      <a:pt x="121" y="31"/>
                      <a:pt x="89" y="31"/>
                    </a:cubicBezTo>
                    <a:close/>
                  </a:path>
                </a:pathLst>
              </a:custGeom>
              <a:solidFill>
                <a:srgbClr val="05ACE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CCCCCC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00" name="Freeform 79"/>
              <p:cNvSpPr>
                <a:spLocks noChangeArrowheads="1"/>
              </p:cNvSpPr>
              <p:nvPr/>
            </p:nvSpPr>
            <p:spPr bwMode="auto">
              <a:xfrm>
                <a:off x="1556593" y="4800697"/>
                <a:ext cx="39688" cy="63406"/>
              </a:xfrm>
              <a:custGeom>
                <a:avLst/>
                <a:gdLst>
                  <a:gd name="T0" fmla="*/ 59 w 124"/>
                  <a:gd name="T1" fmla="*/ 193 h 194"/>
                  <a:gd name="T2" fmla="*/ 0 w 124"/>
                  <a:gd name="T3" fmla="*/ 180 h 194"/>
                  <a:gd name="T4" fmla="*/ 6 w 124"/>
                  <a:gd name="T5" fmla="*/ 147 h 194"/>
                  <a:gd name="T6" fmla="*/ 60 w 124"/>
                  <a:gd name="T7" fmla="*/ 163 h 194"/>
                  <a:gd name="T8" fmla="*/ 88 w 124"/>
                  <a:gd name="T9" fmla="*/ 140 h 194"/>
                  <a:gd name="T10" fmla="*/ 54 w 124"/>
                  <a:gd name="T11" fmla="*/ 109 h 194"/>
                  <a:gd name="T12" fmla="*/ 3 w 124"/>
                  <a:gd name="T13" fmla="*/ 53 h 194"/>
                  <a:gd name="T14" fmla="*/ 64 w 124"/>
                  <a:gd name="T15" fmla="*/ 0 h 194"/>
                  <a:gd name="T16" fmla="*/ 114 w 124"/>
                  <a:gd name="T17" fmla="*/ 11 h 194"/>
                  <a:gd name="T18" fmla="*/ 108 w 124"/>
                  <a:gd name="T19" fmla="*/ 44 h 194"/>
                  <a:gd name="T20" fmla="*/ 64 w 124"/>
                  <a:gd name="T21" fmla="*/ 29 h 194"/>
                  <a:gd name="T22" fmla="*/ 38 w 124"/>
                  <a:gd name="T23" fmla="*/ 50 h 194"/>
                  <a:gd name="T24" fmla="*/ 70 w 124"/>
                  <a:gd name="T25" fmla="*/ 78 h 194"/>
                  <a:gd name="T26" fmla="*/ 123 w 124"/>
                  <a:gd name="T27" fmla="*/ 137 h 194"/>
                  <a:gd name="T28" fmla="*/ 59 w 124"/>
                  <a:gd name="T29" fmla="*/ 193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4" h="194">
                    <a:moveTo>
                      <a:pt x="59" y="193"/>
                    </a:moveTo>
                    <a:cubicBezTo>
                      <a:pt x="36" y="193"/>
                      <a:pt x="17" y="188"/>
                      <a:pt x="0" y="180"/>
                    </a:cubicBezTo>
                    <a:lnTo>
                      <a:pt x="6" y="147"/>
                    </a:lnTo>
                    <a:cubicBezTo>
                      <a:pt x="21" y="156"/>
                      <a:pt x="41" y="163"/>
                      <a:pt x="60" y="163"/>
                    </a:cubicBezTo>
                    <a:cubicBezTo>
                      <a:pt x="77" y="163"/>
                      <a:pt x="88" y="155"/>
                      <a:pt x="88" y="140"/>
                    </a:cubicBezTo>
                    <a:cubicBezTo>
                      <a:pt x="88" y="126"/>
                      <a:pt x="82" y="121"/>
                      <a:pt x="54" y="109"/>
                    </a:cubicBezTo>
                    <a:cubicBezTo>
                      <a:pt x="18" y="94"/>
                      <a:pt x="3" y="82"/>
                      <a:pt x="3" y="53"/>
                    </a:cubicBezTo>
                    <a:cubicBezTo>
                      <a:pt x="3" y="19"/>
                      <a:pt x="29" y="0"/>
                      <a:pt x="64" y="0"/>
                    </a:cubicBezTo>
                    <a:cubicBezTo>
                      <a:pt x="85" y="0"/>
                      <a:pt x="100" y="4"/>
                      <a:pt x="114" y="11"/>
                    </a:cubicBezTo>
                    <a:lnTo>
                      <a:pt x="108" y="44"/>
                    </a:lnTo>
                    <a:cubicBezTo>
                      <a:pt x="94" y="35"/>
                      <a:pt x="78" y="29"/>
                      <a:pt x="64" y="29"/>
                    </a:cubicBezTo>
                    <a:cubicBezTo>
                      <a:pt x="46" y="29"/>
                      <a:pt x="38" y="38"/>
                      <a:pt x="38" y="50"/>
                    </a:cubicBezTo>
                    <a:cubicBezTo>
                      <a:pt x="38" y="62"/>
                      <a:pt x="44" y="67"/>
                      <a:pt x="70" y="78"/>
                    </a:cubicBezTo>
                    <a:cubicBezTo>
                      <a:pt x="109" y="94"/>
                      <a:pt x="123" y="108"/>
                      <a:pt x="123" y="137"/>
                    </a:cubicBezTo>
                    <a:cubicBezTo>
                      <a:pt x="123" y="174"/>
                      <a:pt x="96" y="193"/>
                      <a:pt x="59" y="193"/>
                    </a:cubicBezTo>
                  </a:path>
                </a:pathLst>
              </a:custGeom>
              <a:solidFill>
                <a:srgbClr val="05ACE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CCCCCC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9706" name="Group 29"/>
          <p:cNvGrpSpPr>
            <a:grpSpLocks/>
          </p:cNvGrpSpPr>
          <p:nvPr/>
        </p:nvGrpSpPr>
        <p:grpSpPr bwMode="auto">
          <a:xfrm>
            <a:off x="4573588" y="4292600"/>
            <a:ext cx="277812" cy="577850"/>
            <a:chOff x="4572947" y="4292960"/>
            <a:chExt cx="277812" cy="577056"/>
          </a:xfrm>
        </p:grpSpPr>
        <p:sp>
          <p:nvSpPr>
            <p:cNvPr id="84" name="Freeform 63"/>
            <p:cNvSpPr>
              <a:spLocks noChangeArrowheads="1"/>
            </p:cNvSpPr>
            <p:nvPr/>
          </p:nvSpPr>
          <p:spPr bwMode="auto">
            <a:xfrm>
              <a:off x="4572947" y="4292960"/>
              <a:ext cx="277812" cy="310722"/>
            </a:xfrm>
            <a:custGeom>
              <a:avLst/>
              <a:gdLst>
                <a:gd name="T0" fmla="*/ 323 w 852"/>
                <a:gd name="T1" fmla="*/ 844 h 950"/>
                <a:gd name="T2" fmla="*/ 416 w 852"/>
                <a:gd name="T3" fmla="*/ 841 h 950"/>
                <a:gd name="T4" fmla="*/ 532 w 852"/>
                <a:gd name="T5" fmla="*/ 807 h 950"/>
                <a:gd name="T6" fmla="*/ 544 w 852"/>
                <a:gd name="T7" fmla="*/ 795 h 950"/>
                <a:gd name="T8" fmla="*/ 664 w 852"/>
                <a:gd name="T9" fmla="*/ 638 h 950"/>
                <a:gd name="T10" fmla="*/ 571 w 852"/>
                <a:gd name="T11" fmla="*/ 411 h 950"/>
                <a:gd name="T12" fmla="*/ 603 w 852"/>
                <a:gd name="T13" fmla="*/ 623 h 950"/>
                <a:gd name="T14" fmla="*/ 481 w 852"/>
                <a:gd name="T15" fmla="*/ 306 h 950"/>
                <a:gd name="T16" fmla="*/ 438 w 852"/>
                <a:gd name="T17" fmla="*/ 166 h 950"/>
                <a:gd name="T18" fmla="*/ 489 w 852"/>
                <a:gd name="T19" fmla="*/ 188 h 950"/>
                <a:gd name="T20" fmla="*/ 355 w 852"/>
                <a:gd name="T21" fmla="*/ 205 h 950"/>
                <a:gd name="T22" fmla="*/ 310 w 852"/>
                <a:gd name="T23" fmla="*/ 231 h 950"/>
                <a:gd name="T24" fmla="*/ 323 w 852"/>
                <a:gd name="T25" fmla="*/ 168 h 950"/>
                <a:gd name="T26" fmla="*/ 301 w 852"/>
                <a:gd name="T27" fmla="*/ 245 h 950"/>
                <a:gd name="T28" fmla="*/ 400 w 852"/>
                <a:gd name="T29" fmla="*/ 291 h 950"/>
                <a:gd name="T30" fmla="*/ 461 w 852"/>
                <a:gd name="T31" fmla="*/ 278 h 950"/>
                <a:gd name="T32" fmla="*/ 333 w 852"/>
                <a:gd name="T33" fmla="*/ 321 h 950"/>
                <a:gd name="T34" fmla="*/ 440 w 852"/>
                <a:gd name="T35" fmla="*/ 319 h 950"/>
                <a:gd name="T36" fmla="*/ 269 w 852"/>
                <a:gd name="T37" fmla="*/ 443 h 950"/>
                <a:gd name="T38" fmla="*/ 175 w 852"/>
                <a:gd name="T39" fmla="*/ 555 h 950"/>
                <a:gd name="T40" fmla="*/ 203 w 852"/>
                <a:gd name="T41" fmla="*/ 661 h 950"/>
                <a:gd name="T42" fmla="*/ 272 w 852"/>
                <a:gd name="T43" fmla="*/ 802 h 950"/>
                <a:gd name="T44" fmla="*/ 145 w 852"/>
                <a:gd name="T45" fmla="*/ 551 h 950"/>
                <a:gd name="T46" fmla="*/ 267 w 852"/>
                <a:gd name="T47" fmla="*/ 146 h 950"/>
                <a:gd name="T48" fmla="*/ 493 w 852"/>
                <a:gd name="T49" fmla="*/ 29 h 950"/>
                <a:gd name="T50" fmla="*/ 643 w 852"/>
                <a:gd name="T51" fmla="*/ 398 h 950"/>
                <a:gd name="T52" fmla="*/ 632 w 852"/>
                <a:gd name="T53" fmla="*/ 723 h 950"/>
                <a:gd name="T54" fmla="*/ 553 w 852"/>
                <a:gd name="T55" fmla="*/ 746 h 950"/>
                <a:gd name="T56" fmla="*/ 748 w 852"/>
                <a:gd name="T57" fmla="*/ 843 h 950"/>
                <a:gd name="T58" fmla="*/ 786 w 852"/>
                <a:gd name="T59" fmla="*/ 777 h 950"/>
                <a:gd name="T60" fmla="*/ 556 w 852"/>
                <a:gd name="T61" fmla="*/ 936 h 950"/>
                <a:gd name="T62" fmla="*/ 367 w 852"/>
                <a:gd name="T63" fmla="*/ 896 h 950"/>
                <a:gd name="T64" fmla="*/ 9 w 852"/>
                <a:gd name="T65" fmla="*/ 869 h 950"/>
                <a:gd name="T66" fmla="*/ 80 w 852"/>
                <a:gd name="T67" fmla="*/ 715 h 950"/>
                <a:gd name="T68" fmla="*/ 48 w 852"/>
                <a:gd name="T69" fmla="*/ 733 h 950"/>
                <a:gd name="T70" fmla="*/ 40 w 852"/>
                <a:gd name="T71" fmla="*/ 808 h 950"/>
                <a:gd name="T72" fmla="*/ 139 w 852"/>
                <a:gd name="T73" fmla="*/ 893 h 950"/>
                <a:gd name="T74" fmla="*/ 458 w 852"/>
                <a:gd name="T75" fmla="*/ 71 h 950"/>
                <a:gd name="T76" fmla="*/ 488 w 852"/>
                <a:gd name="T77" fmla="*/ 71 h 950"/>
                <a:gd name="T78" fmla="*/ 458 w 852"/>
                <a:gd name="T79" fmla="*/ 71 h 950"/>
                <a:gd name="T80" fmla="*/ 554 w 852"/>
                <a:gd name="T81" fmla="*/ 306 h 950"/>
                <a:gd name="T82" fmla="*/ 352 w 852"/>
                <a:gd name="T83" fmla="*/ 217 h 950"/>
                <a:gd name="T84" fmla="*/ 324 w 852"/>
                <a:gd name="T85" fmla="*/ 186 h 950"/>
                <a:gd name="T86" fmla="*/ 333 w 852"/>
                <a:gd name="T87" fmla="*/ 202 h 950"/>
                <a:gd name="T88" fmla="*/ 445 w 852"/>
                <a:gd name="T89" fmla="*/ 180 h 950"/>
                <a:gd name="T90" fmla="*/ 447 w 852"/>
                <a:gd name="T91" fmla="*/ 175 h 950"/>
                <a:gd name="T92" fmla="*/ 398 w 852"/>
                <a:gd name="T93" fmla="*/ 224 h 950"/>
                <a:gd name="T94" fmla="*/ 212 w 852"/>
                <a:gd name="T95" fmla="*/ 464 h 950"/>
                <a:gd name="T96" fmla="*/ 199 w 852"/>
                <a:gd name="T97" fmla="*/ 477 h 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52" h="950">
                  <a:moveTo>
                    <a:pt x="285" y="803"/>
                  </a:moveTo>
                  <a:cubicBezTo>
                    <a:pt x="303" y="836"/>
                    <a:pt x="319" y="839"/>
                    <a:pt x="319" y="892"/>
                  </a:cubicBezTo>
                  <a:cubicBezTo>
                    <a:pt x="339" y="882"/>
                    <a:pt x="331" y="859"/>
                    <a:pt x="323" y="844"/>
                  </a:cubicBezTo>
                  <a:cubicBezTo>
                    <a:pt x="317" y="833"/>
                    <a:pt x="310" y="829"/>
                    <a:pt x="311" y="826"/>
                  </a:cubicBezTo>
                  <a:cubicBezTo>
                    <a:pt x="312" y="824"/>
                    <a:pt x="322" y="816"/>
                    <a:pt x="329" y="822"/>
                  </a:cubicBezTo>
                  <a:cubicBezTo>
                    <a:pt x="346" y="842"/>
                    <a:pt x="380" y="846"/>
                    <a:pt x="416" y="841"/>
                  </a:cubicBezTo>
                  <a:cubicBezTo>
                    <a:pt x="452" y="837"/>
                    <a:pt x="491" y="824"/>
                    <a:pt x="509" y="795"/>
                  </a:cubicBezTo>
                  <a:cubicBezTo>
                    <a:pt x="517" y="782"/>
                    <a:pt x="523" y="777"/>
                    <a:pt x="527" y="780"/>
                  </a:cubicBezTo>
                  <a:cubicBezTo>
                    <a:pt x="531" y="782"/>
                    <a:pt x="533" y="791"/>
                    <a:pt x="532" y="807"/>
                  </a:cubicBezTo>
                  <a:cubicBezTo>
                    <a:pt x="532" y="824"/>
                    <a:pt x="525" y="841"/>
                    <a:pt x="520" y="856"/>
                  </a:cubicBezTo>
                  <a:cubicBezTo>
                    <a:pt x="515" y="872"/>
                    <a:pt x="514" y="883"/>
                    <a:pt x="529" y="884"/>
                  </a:cubicBezTo>
                  <a:cubicBezTo>
                    <a:pt x="534" y="854"/>
                    <a:pt x="542" y="825"/>
                    <a:pt x="544" y="795"/>
                  </a:cubicBezTo>
                  <a:cubicBezTo>
                    <a:pt x="547" y="762"/>
                    <a:pt x="523" y="700"/>
                    <a:pt x="549" y="669"/>
                  </a:cubicBezTo>
                  <a:cubicBezTo>
                    <a:pt x="556" y="660"/>
                    <a:pt x="564" y="659"/>
                    <a:pt x="576" y="659"/>
                  </a:cubicBezTo>
                  <a:cubicBezTo>
                    <a:pt x="577" y="617"/>
                    <a:pt x="642" y="620"/>
                    <a:pt x="664" y="638"/>
                  </a:cubicBezTo>
                  <a:cubicBezTo>
                    <a:pt x="664" y="628"/>
                    <a:pt x="643" y="619"/>
                    <a:pt x="635" y="615"/>
                  </a:cubicBezTo>
                  <a:cubicBezTo>
                    <a:pt x="649" y="568"/>
                    <a:pt x="642" y="549"/>
                    <a:pt x="633" y="505"/>
                  </a:cubicBezTo>
                  <a:cubicBezTo>
                    <a:pt x="626" y="471"/>
                    <a:pt x="595" y="425"/>
                    <a:pt x="571" y="411"/>
                  </a:cubicBezTo>
                  <a:cubicBezTo>
                    <a:pt x="577" y="416"/>
                    <a:pt x="588" y="432"/>
                    <a:pt x="601" y="454"/>
                  </a:cubicBezTo>
                  <a:cubicBezTo>
                    <a:pt x="622" y="494"/>
                    <a:pt x="643" y="552"/>
                    <a:pt x="629" y="601"/>
                  </a:cubicBezTo>
                  <a:cubicBezTo>
                    <a:pt x="624" y="620"/>
                    <a:pt x="611" y="622"/>
                    <a:pt x="603" y="623"/>
                  </a:cubicBezTo>
                  <a:cubicBezTo>
                    <a:pt x="566" y="627"/>
                    <a:pt x="588" y="579"/>
                    <a:pt x="572" y="513"/>
                  </a:cubicBezTo>
                  <a:cubicBezTo>
                    <a:pt x="555" y="439"/>
                    <a:pt x="537" y="434"/>
                    <a:pt x="533" y="428"/>
                  </a:cubicBezTo>
                  <a:cubicBezTo>
                    <a:pt x="511" y="332"/>
                    <a:pt x="487" y="342"/>
                    <a:pt x="481" y="306"/>
                  </a:cubicBezTo>
                  <a:cubicBezTo>
                    <a:pt x="475" y="274"/>
                    <a:pt x="509" y="248"/>
                    <a:pt x="463" y="239"/>
                  </a:cubicBezTo>
                  <a:cubicBezTo>
                    <a:pt x="448" y="236"/>
                    <a:pt x="428" y="222"/>
                    <a:pt x="420" y="221"/>
                  </a:cubicBezTo>
                  <a:cubicBezTo>
                    <a:pt x="412" y="220"/>
                    <a:pt x="409" y="168"/>
                    <a:pt x="438" y="166"/>
                  </a:cubicBezTo>
                  <a:cubicBezTo>
                    <a:pt x="467" y="164"/>
                    <a:pt x="472" y="199"/>
                    <a:pt x="467" y="212"/>
                  </a:cubicBezTo>
                  <a:cubicBezTo>
                    <a:pt x="458" y="226"/>
                    <a:pt x="467" y="231"/>
                    <a:pt x="482" y="227"/>
                  </a:cubicBezTo>
                  <a:cubicBezTo>
                    <a:pt x="493" y="223"/>
                    <a:pt x="486" y="193"/>
                    <a:pt x="489" y="188"/>
                  </a:cubicBezTo>
                  <a:cubicBezTo>
                    <a:pt x="481" y="144"/>
                    <a:pt x="463" y="138"/>
                    <a:pt x="444" y="134"/>
                  </a:cubicBezTo>
                  <a:cubicBezTo>
                    <a:pt x="371" y="140"/>
                    <a:pt x="404" y="220"/>
                    <a:pt x="396" y="212"/>
                  </a:cubicBezTo>
                  <a:cubicBezTo>
                    <a:pt x="386" y="201"/>
                    <a:pt x="355" y="212"/>
                    <a:pt x="355" y="205"/>
                  </a:cubicBezTo>
                  <a:cubicBezTo>
                    <a:pt x="356" y="164"/>
                    <a:pt x="342" y="140"/>
                    <a:pt x="323" y="139"/>
                  </a:cubicBezTo>
                  <a:cubicBezTo>
                    <a:pt x="302" y="139"/>
                    <a:pt x="294" y="168"/>
                    <a:pt x="292" y="185"/>
                  </a:cubicBezTo>
                  <a:cubicBezTo>
                    <a:pt x="291" y="201"/>
                    <a:pt x="302" y="234"/>
                    <a:pt x="310" y="231"/>
                  </a:cubicBezTo>
                  <a:cubicBezTo>
                    <a:pt x="315" y="230"/>
                    <a:pt x="324" y="219"/>
                    <a:pt x="314" y="220"/>
                  </a:cubicBezTo>
                  <a:cubicBezTo>
                    <a:pt x="309" y="220"/>
                    <a:pt x="302" y="208"/>
                    <a:pt x="301" y="194"/>
                  </a:cubicBezTo>
                  <a:cubicBezTo>
                    <a:pt x="301" y="181"/>
                    <a:pt x="306" y="167"/>
                    <a:pt x="323" y="168"/>
                  </a:cubicBezTo>
                  <a:cubicBezTo>
                    <a:pt x="344" y="168"/>
                    <a:pt x="344" y="209"/>
                    <a:pt x="342" y="211"/>
                  </a:cubicBezTo>
                  <a:cubicBezTo>
                    <a:pt x="335" y="216"/>
                    <a:pt x="327" y="225"/>
                    <a:pt x="326" y="226"/>
                  </a:cubicBezTo>
                  <a:cubicBezTo>
                    <a:pt x="319" y="237"/>
                    <a:pt x="306" y="240"/>
                    <a:pt x="301" y="245"/>
                  </a:cubicBezTo>
                  <a:cubicBezTo>
                    <a:pt x="291" y="254"/>
                    <a:pt x="289" y="265"/>
                    <a:pt x="296" y="269"/>
                  </a:cubicBezTo>
                  <a:cubicBezTo>
                    <a:pt x="320" y="283"/>
                    <a:pt x="313" y="298"/>
                    <a:pt x="346" y="299"/>
                  </a:cubicBezTo>
                  <a:cubicBezTo>
                    <a:pt x="368" y="300"/>
                    <a:pt x="385" y="296"/>
                    <a:pt x="400" y="291"/>
                  </a:cubicBezTo>
                  <a:cubicBezTo>
                    <a:pt x="412" y="288"/>
                    <a:pt x="449" y="280"/>
                    <a:pt x="457" y="266"/>
                  </a:cubicBezTo>
                  <a:cubicBezTo>
                    <a:pt x="460" y="260"/>
                    <a:pt x="465" y="260"/>
                    <a:pt x="468" y="262"/>
                  </a:cubicBezTo>
                  <a:cubicBezTo>
                    <a:pt x="473" y="265"/>
                    <a:pt x="474" y="274"/>
                    <a:pt x="461" y="278"/>
                  </a:cubicBezTo>
                  <a:cubicBezTo>
                    <a:pt x="442" y="283"/>
                    <a:pt x="423" y="293"/>
                    <a:pt x="407" y="299"/>
                  </a:cubicBezTo>
                  <a:cubicBezTo>
                    <a:pt x="391" y="306"/>
                    <a:pt x="385" y="309"/>
                    <a:pt x="370" y="311"/>
                  </a:cubicBezTo>
                  <a:cubicBezTo>
                    <a:pt x="335" y="318"/>
                    <a:pt x="309" y="299"/>
                    <a:pt x="333" y="321"/>
                  </a:cubicBezTo>
                  <a:cubicBezTo>
                    <a:pt x="341" y="329"/>
                    <a:pt x="348" y="334"/>
                    <a:pt x="368" y="333"/>
                  </a:cubicBezTo>
                  <a:cubicBezTo>
                    <a:pt x="412" y="331"/>
                    <a:pt x="461" y="278"/>
                    <a:pt x="466" y="302"/>
                  </a:cubicBezTo>
                  <a:cubicBezTo>
                    <a:pt x="467" y="307"/>
                    <a:pt x="452" y="313"/>
                    <a:pt x="440" y="319"/>
                  </a:cubicBezTo>
                  <a:cubicBezTo>
                    <a:pt x="399" y="339"/>
                    <a:pt x="370" y="379"/>
                    <a:pt x="344" y="366"/>
                  </a:cubicBezTo>
                  <a:cubicBezTo>
                    <a:pt x="320" y="353"/>
                    <a:pt x="297" y="295"/>
                    <a:pt x="297" y="321"/>
                  </a:cubicBezTo>
                  <a:cubicBezTo>
                    <a:pt x="298" y="361"/>
                    <a:pt x="244" y="397"/>
                    <a:pt x="269" y="443"/>
                  </a:cubicBezTo>
                  <a:cubicBezTo>
                    <a:pt x="253" y="448"/>
                    <a:pt x="216" y="525"/>
                    <a:pt x="211" y="565"/>
                  </a:cubicBezTo>
                  <a:cubicBezTo>
                    <a:pt x="208" y="588"/>
                    <a:pt x="213" y="617"/>
                    <a:pt x="208" y="633"/>
                  </a:cubicBezTo>
                  <a:cubicBezTo>
                    <a:pt x="200" y="656"/>
                    <a:pt x="164" y="611"/>
                    <a:pt x="175" y="555"/>
                  </a:cubicBezTo>
                  <a:cubicBezTo>
                    <a:pt x="177" y="545"/>
                    <a:pt x="175" y="543"/>
                    <a:pt x="173" y="548"/>
                  </a:cubicBezTo>
                  <a:cubicBezTo>
                    <a:pt x="158" y="574"/>
                    <a:pt x="166" y="610"/>
                    <a:pt x="178" y="635"/>
                  </a:cubicBezTo>
                  <a:cubicBezTo>
                    <a:pt x="183" y="646"/>
                    <a:pt x="195" y="651"/>
                    <a:pt x="203" y="661"/>
                  </a:cubicBezTo>
                  <a:cubicBezTo>
                    <a:pt x="222" y="682"/>
                    <a:pt x="295" y="736"/>
                    <a:pt x="308" y="748"/>
                  </a:cubicBezTo>
                  <a:cubicBezTo>
                    <a:pt x="323" y="764"/>
                    <a:pt x="319" y="800"/>
                    <a:pt x="285" y="803"/>
                  </a:cubicBezTo>
                  <a:close/>
                  <a:moveTo>
                    <a:pt x="272" y="802"/>
                  </a:moveTo>
                  <a:cubicBezTo>
                    <a:pt x="205" y="695"/>
                    <a:pt x="160" y="626"/>
                    <a:pt x="124" y="653"/>
                  </a:cubicBezTo>
                  <a:cubicBezTo>
                    <a:pt x="115" y="661"/>
                    <a:pt x="115" y="635"/>
                    <a:pt x="115" y="626"/>
                  </a:cubicBezTo>
                  <a:cubicBezTo>
                    <a:pt x="117" y="591"/>
                    <a:pt x="134" y="578"/>
                    <a:pt x="145" y="551"/>
                  </a:cubicBezTo>
                  <a:cubicBezTo>
                    <a:pt x="165" y="500"/>
                    <a:pt x="180" y="442"/>
                    <a:pt x="211" y="412"/>
                  </a:cubicBezTo>
                  <a:cubicBezTo>
                    <a:pt x="233" y="383"/>
                    <a:pt x="269" y="335"/>
                    <a:pt x="276" y="310"/>
                  </a:cubicBezTo>
                  <a:cubicBezTo>
                    <a:pt x="270" y="255"/>
                    <a:pt x="268" y="197"/>
                    <a:pt x="267" y="146"/>
                  </a:cubicBezTo>
                  <a:cubicBezTo>
                    <a:pt x="266" y="92"/>
                    <a:pt x="275" y="45"/>
                    <a:pt x="336" y="12"/>
                  </a:cubicBezTo>
                  <a:cubicBezTo>
                    <a:pt x="351" y="4"/>
                    <a:pt x="370" y="1"/>
                    <a:pt x="391" y="0"/>
                  </a:cubicBezTo>
                  <a:cubicBezTo>
                    <a:pt x="427" y="0"/>
                    <a:pt x="467" y="10"/>
                    <a:pt x="493" y="29"/>
                  </a:cubicBezTo>
                  <a:cubicBezTo>
                    <a:pt x="534" y="60"/>
                    <a:pt x="560" y="125"/>
                    <a:pt x="557" y="171"/>
                  </a:cubicBezTo>
                  <a:cubicBezTo>
                    <a:pt x="555" y="207"/>
                    <a:pt x="561" y="245"/>
                    <a:pt x="573" y="283"/>
                  </a:cubicBezTo>
                  <a:cubicBezTo>
                    <a:pt x="586" y="329"/>
                    <a:pt x="608" y="361"/>
                    <a:pt x="643" y="398"/>
                  </a:cubicBezTo>
                  <a:cubicBezTo>
                    <a:pt x="684" y="442"/>
                    <a:pt x="717" y="529"/>
                    <a:pt x="726" y="585"/>
                  </a:cubicBezTo>
                  <a:cubicBezTo>
                    <a:pt x="735" y="636"/>
                    <a:pt x="723" y="668"/>
                    <a:pt x="712" y="670"/>
                  </a:cubicBezTo>
                  <a:cubicBezTo>
                    <a:pt x="695" y="672"/>
                    <a:pt x="685" y="726"/>
                    <a:pt x="632" y="723"/>
                  </a:cubicBezTo>
                  <a:cubicBezTo>
                    <a:pt x="598" y="722"/>
                    <a:pt x="595" y="702"/>
                    <a:pt x="586" y="685"/>
                  </a:cubicBezTo>
                  <a:cubicBezTo>
                    <a:pt x="571" y="658"/>
                    <a:pt x="555" y="666"/>
                    <a:pt x="549" y="694"/>
                  </a:cubicBezTo>
                  <a:cubicBezTo>
                    <a:pt x="546" y="709"/>
                    <a:pt x="548" y="730"/>
                    <a:pt x="553" y="746"/>
                  </a:cubicBezTo>
                  <a:cubicBezTo>
                    <a:pt x="562" y="779"/>
                    <a:pt x="559" y="810"/>
                    <a:pt x="554" y="848"/>
                  </a:cubicBezTo>
                  <a:cubicBezTo>
                    <a:pt x="543" y="921"/>
                    <a:pt x="605" y="935"/>
                    <a:pt x="646" y="900"/>
                  </a:cubicBezTo>
                  <a:cubicBezTo>
                    <a:pt x="687" y="866"/>
                    <a:pt x="696" y="860"/>
                    <a:pt x="748" y="843"/>
                  </a:cubicBezTo>
                  <a:cubicBezTo>
                    <a:pt x="826" y="816"/>
                    <a:pt x="800" y="792"/>
                    <a:pt x="758" y="778"/>
                  </a:cubicBezTo>
                  <a:cubicBezTo>
                    <a:pt x="720" y="765"/>
                    <a:pt x="719" y="701"/>
                    <a:pt x="732" y="689"/>
                  </a:cubicBezTo>
                  <a:cubicBezTo>
                    <a:pt x="735" y="758"/>
                    <a:pt x="771" y="768"/>
                    <a:pt x="786" y="777"/>
                  </a:cubicBezTo>
                  <a:cubicBezTo>
                    <a:pt x="851" y="817"/>
                    <a:pt x="761" y="850"/>
                    <a:pt x="723" y="869"/>
                  </a:cubicBezTo>
                  <a:cubicBezTo>
                    <a:pt x="693" y="885"/>
                    <a:pt x="653" y="919"/>
                    <a:pt x="638" y="933"/>
                  </a:cubicBezTo>
                  <a:cubicBezTo>
                    <a:pt x="627" y="943"/>
                    <a:pt x="581" y="949"/>
                    <a:pt x="556" y="936"/>
                  </a:cubicBezTo>
                  <a:cubicBezTo>
                    <a:pt x="526" y="920"/>
                    <a:pt x="542" y="896"/>
                    <a:pt x="495" y="895"/>
                  </a:cubicBezTo>
                  <a:cubicBezTo>
                    <a:pt x="472" y="894"/>
                    <a:pt x="449" y="894"/>
                    <a:pt x="427" y="894"/>
                  </a:cubicBezTo>
                  <a:cubicBezTo>
                    <a:pt x="407" y="894"/>
                    <a:pt x="387" y="895"/>
                    <a:pt x="367" y="896"/>
                  </a:cubicBezTo>
                  <a:cubicBezTo>
                    <a:pt x="297" y="897"/>
                    <a:pt x="290" y="942"/>
                    <a:pt x="245" y="941"/>
                  </a:cubicBezTo>
                  <a:cubicBezTo>
                    <a:pt x="215" y="940"/>
                    <a:pt x="176" y="916"/>
                    <a:pt x="110" y="902"/>
                  </a:cubicBezTo>
                  <a:cubicBezTo>
                    <a:pt x="63" y="892"/>
                    <a:pt x="19" y="890"/>
                    <a:pt x="9" y="869"/>
                  </a:cubicBezTo>
                  <a:cubicBezTo>
                    <a:pt x="0" y="849"/>
                    <a:pt x="21" y="826"/>
                    <a:pt x="23" y="805"/>
                  </a:cubicBezTo>
                  <a:cubicBezTo>
                    <a:pt x="24" y="779"/>
                    <a:pt x="2" y="742"/>
                    <a:pt x="19" y="728"/>
                  </a:cubicBezTo>
                  <a:cubicBezTo>
                    <a:pt x="32" y="717"/>
                    <a:pt x="61" y="725"/>
                    <a:pt x="80" y="715"/>
                  </a:cubicBezTo>
                  <a:cubicBezTo>
                    <a:pt x="100" y="704"/>
                    <a:pt x="108" y="694"/>
                    <a:pt x="108" y="670"/>
                  </a:cubicBezTo>
                  <a:cubicBezTo>
                    <a:pt x="116" y="695"/>
                    <a:pt x="108" y="716"/>
                    <a:pt x="91" y="726"/>
                  </a:cubicBezTo>
                  <a:cubicBezTo>
                    <a:pt x="81" y="732"/>
                    <a:pt x="63" y="735"/>
                    <a:pt x="48" y="733"/>
                  </a:cubicBezTo>
                  <a:cubicBezTo>
                    <a:pt x="36" y="732"/>
                    <a:pt x="29" y="734"/>
                    <a:pt x="25" y="739"/>
                  </a:cubicBezTo>
                  <a:cubicBezTo>
                    <a:pt x="20" y="745"/>
                    <a:pt x="22" y="755"/>
                    <a:pt x="28" y="769"/>
                  </a:cubicBezTo>
                  <a:cubicBezTo>
                    <a:pt x="34" y="782"/>
                    <a:pt x="41" y="791"/>
                    <a:pt x="40" y="808"/>
                  </a:cubicBezTo>
                  <a:cubicBezTo>
                    <a:pt x="39" y="825"/>
                    <a:pt x="20" y="845"/>
                    <a:pt x="23" y="859"/>
                  </a:cubicBezTo>
                  <a:cubicBezTo>
                    <a:pt x="24" y="865"/>
                    <a:pt x="30" y="869"/>
                    <a:pt x="42" y="873"/>
                  </a:cubicBezTo>
                  <a:cubicBezTo>
                    <a:pt x="64" y="879"/>
                    <a:pt x="102" y="884"/>
                    <a:pt x="139" y="893"/>
                  </a:cubicBezTo>
                  <a:cubicBezTo>
                    <a:pt x="181" y="904"/>
                    <a:pt x="224" y="923"/>
                    <a:pt x="251" y="919"/>
                  </a:cubicBezTo>
                  <a:cubicBezTo>
                    <a:pt x="331" y="908"/>
                    <a:pt x="285" y="822"/>
                    <a:pt x="272" y="802"/>
                  </a:cubicBezTo>
                  <a:close/>
                  <a:moveTo>
                    <a:pt x="458" y="71"/>
                  </a:moveTo>
                  <a:cubicBezTo>
                    <a:pt x="456" y="77"/>
                    <a:pt x="448" y="82"/>
                    <a:pt x="453" y="86"/>
                  </a:cubicBezTo>
                  <a:cubicBezTo>
                    <a:pt x="458" y="90"/>
                    <a:pt x="461" y="80"/>
                    <a:pt x="471" y="77"/>
                  </a:cubicBezTo>
                  <a:cubicBezTo>
                    <a:pt x="474" y="76"/>
                    <a:pt x="486" y="77"/>
                    <a:pt x="488" y="71"/>
                  </a:cubicBezTo>
                  <a:cubicBezTo>
                    <a:pt x="489" y="69"/>
                    <a:pt x="482" y="66"/>
                    <a:pt x="478" y="62"/>
                  </a:cubicBezTo>
                  <a:cubicBezTo>
                    <a:pt x="473" y="58"/>
                    <a:pt x="469" y="54"/>
                    <a:pt x="465" y="54"/>
                  </a:cubicBezTo>
                  <a:cubicBezTo>
                    <a:pt x="454" y="55"/>
                    <a:pt x="460" y="66"/>
                    <a:pt x="458" y="71"/>
                  </a:cubicBezTo>
                  <a:close/>
                  <a:moveTo>
                    <a:pt x="520" y="281"/>
                  </a:moveTo>
                  <a:cubicBezTo>
                    <a:pt x="509" y="293"/>
                    <a:pt x="534" y="319"/>
                    <a:pt x="544" y="321"/>
                  </a:cubicBezTo>
                  <a:cubicBezTo>
                    <a:pt x="551" y="322"/>
                    <a:pt x="555" y="314"/>
                    <a:pt x="554" y="306"/>
                  </a:cubicBezTo>
                  <a:cubicBezTo>
                    <a:pt x="552" y="296"/>
                    <a:pt x="544" y="300"/>
                    <a:pt x="536" y="295"/>
                  </a:cubicBezTo>
                  <a:cubicBezTo>
                    <a:pt x="526" y="288"/>
                    <a:pt x="524" y="277"/>
                    <a:pt x="520" y="281"/>
                  </a:cubicBezTo>
                  <a:close/>
                  <a:moveTo>
                    <a:pt x="352" y="217"/>
                  </a:moveTo>
                  <a:cubicBezTo>
                    <a:pt x="342" y="218"/>
                    <a:pt x="346" y="227"/>
                    <a:pt x="340" y="227"/>
                  </a:cubicBezTo>
                  <a:cubicBezTo>
                    <a:pt x="335" y="227"/>
                    <a:pt x="336" y="215"/>
                    <a:pt x="352" y="217"/>
                  </a:cubicBezTo>
                  <a:close/>
                  <a:moveTo>
                    <a:pt x="324" y="186"/>
                  </a:moveTo>
                  <a:cubicBezTo>
                    <a:pt x="326" y="185"/>
                    <a:pt x="328" y="189"/>
                    <a:pt x="328" y="193"/>
                  </a:cubicBezTo>
                  <a:cubicBezTo>
                    <a:pt x="326" y="200"/>
                    <a:pt x="327" y="204"/>
                    <a:pt x="331" y="204"/>
                  </a:cubicBezTo>
                  <a:cubicBezTo>
                    <a:pt x="332" y="204"/>
                    <a:pt x="333" y="204"/>
                    <a:pt x="333" y="202"/>
                  </a:cubicBezTo>
                  <a:cubicBezTo>
                    <a:pt x="335" y="189"/>
                    <a:pt x="329" y="180"/>
                    <a:pt x="326" y="179"/>
                  </a:cubicBezTo>
                  <a:cubicBezTo>
                    <a:pt x="320" y="177"/>
                    <a:pt x="320" y="186"/>
                    <a:pt x="324" y="186"/>
                  </a:cubicBezTo>
                  <a:close/>
                  <a:moveTo>
                    <a:pt x="445" y="180"/>
                  </a:moveTo>
                  <a:cubicBezTo>
                    <a:pt x="450" y="181"/>
                    <a:pt x="454" y="189"/>
                    <a:pt x="455" y="197"/>
                  </a:cubicBezTo>
                  <a:cubicBezTo>
                    <a:pt x="455" y="197"/>
                    <a:pt x="460" y="196"/>
                    <a:pt x="460" y="194"/>
                  </a:cubicBezTo>
                  <a:cubicBezTo>
                    <a:pt x="461" y="181"/>
                    <a:pt x="450" y="175"/>
                    <a:pt x="447" y="175"/>
                  </a:cubicBezTo>
                  <a:cubicBezTo>
                    <a:pt x="440" y="176"/>
                    <a:pt x="442" y="179"/>
                    <a:pt x="445" y="180"/>
                  </a:cubicBezTo>
                  <a:close/>
                  <a:moveTo>
                    <a:pt x="383" y="218"/>
                  </a:moveTo>
                  <a:cubicBezTo>
                    <a:pt x="398" y="211"/>
                    <a:pt x="404" y="222"/>
                    <a:pt x="398" y="224"/>
                  </a:cubicBezTo>
                  <a:cubicBezTo>
                    <a:pt x="393" y="226"/>
                    <a:pt x="393" y="216"/>
                    <a:pt x="383" y="218"/>
                  </a:cubicBezTo>
                  <a:close/>
                  <a:moveTo>
                    <a:pt x="199" y="477"/>
                  </a:moveTo>
                  <a:cubicBezTo>
                    <a:pt x="202" y="477"/>
                    <a:pt x="210" y="471"/>
                    <a:pt x="212" y="464"/>
                  </a:cubicBezTo>
                  <a:cubicBezTo>
                    <a:pt x="215" y="455"/>
                    <a:pt x="218" y="450"/>
                    <a:pt x="213" y="449"/>
                  </a:cubicBezTo>
                  <a:cubicBezTo>
                    <a:pt x="209" y="447"/>
                    <a:pt x="210" y="457"/>
                    <a:pt x="205" y="464"/>
                  </a:cubicBezTo>
                  <a:cubicBezTo>
                    <a:pt x="201" y="471"/>
                    <a:pt x="192" y="476"/>
                    <a:pt x="199" y="477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CCCCC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29809" name="Group 13"/>
            <p:cNvGrpSpPr>
              <a:grpSpLocks/>
            </p:cNvGrpSpPr>
            <p:nvPr/>
          </p:nvGrpSpPr>
          <p:grpSpPr bwMode="auto">
            <a:xfrm>
              <a:off x="4591203" y="4804928"/>
              <a:ext cx="241300" cy="65088"/>
              <a:chOff x="2485281" y="4800600"/>
              <a:chExt cx="241300" cy="65088"/>
            </a:xfrm>
          </p:grpSpPr>
          <p:sp>
            <p:nvSpPr>
              <p:cNvPr id="105" name="Freeform 84"/>
              <p:cNvSpPr>
                <a:spLocks noChangeArrowheads="1"/>
              </p:cNvSpPr>
              <p:nvPr/>
            </p:nvSpPr>
            <p:spPr bwMode="auto">
              <a:xfrm>
                <a:off x="2482900" y="4802276"/>
                <a:ext cx="34925" cy="61828"/>
              </a:xfrm>
              <a:custGeom>
                <a:avLst/>
                <a:gdLst>
                  <a:gd name="T0" fmla="*/ 0 w 105"/>
                  <a:gd name="T1" fmla="*/ 189 h 190"/>
                  <a:gd name="T2" fmla="*/ 0 w 105"/>
                  <a:gd name="T3" fmla="*/ 0 h 190"/>
                  <a:gd name="T4" fmla="*/ 37 w 105"/>
                  <a:gd name="T5" fmla="*/ 0 h 190"/>
                  <a:gd name="T6" fmla="*/ 37 w 105"/>
                  <a:gd name="T7" fmla="*/ 156 h 190"/>
                  <a:gd name="T8" fmla="*/ 99 w 105"/>
                  <a:gd name="T9" fmla="*/ 156 h 190"/>
                  <a:gd name="T10" fmla="*/ 104 w 105"/>
                  <a:gd name="T11" fmla="*/ 189 h 190"/>
                  <a:gd name="T12" fmla="*/ 0 w 105"/>
                  <a:gd name="T13" fmla="*/ 189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" h="190">
                    <a:moveTo>
                      <a:pt x="0" y="189"/>
                    </a:moveTo>
                    <a:lnTo>
                      <a:pt x="0" y="0"/>
                    </a:lnTo>
                    <a:lnTo>
                      <a:pt x="37" y="0"/>
                    </a:lnTo>
                    <a:lnTo>
                      <a:pt x="37" y="156"/>
                    </a:lnTo>
                    <a:lnTo>
                      <a:pt x="99" y="156"/>
                    </a:lnTo>
                    <a:lnTo>
                      <a:pt x="104" y="189"/>
                    </a:lnTo>
                    <a:lnTo>
                      <a:pt x="0" y="189"/>
                    </a:lnTo>
                  </a:path>
                </a:pathLst>
              </a:custGeom>
              <a:solidFill>
                <a:srgbClr val="05ACE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CCCCCC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06" name="Freeform 85"/>
              <p:cNvSpPr>
                <a:spLocks noChangeArrowheads="1"/>
              </p:cNvSpPr>
              <p:nvPr/>
            </p:nvSpPr>
            <p:spPr bwMode="auto">
              <a:xfrm>
                <a:off x="2527350" y="4802276"/>
                <a:ext cx="12700" cy="61828"/>
              </a:xfrm>
              <a:custGeom>
                <a:avLst/>
                <a:gdLst>
                  <a:gd name="T0" fmla="*/ 0 w 38"/>
                  <a:gd name="T1" fmla="*/ 189 h 190"/>
                  <a:gd name="T2" fmla="*/ 0 w 38"/>
                  <a:gd name="T3" fmla="*/ 0 h 190"/>
                  <a:gd name="T4" fmla="*/ 37 w 38"/>
                  <a:gd name="T5" fmla="*/ 0 h 190"/>
                  <a:gd name="T6" fmla="*/ 37 w 38"/>
                  <a:gd name="T7" fmla="*/ 189 h 190"/>
                  <a:gd name="T8" fmla="*/ 0 w 38"/>
                  <a:gd name="T9" fmla="*/ 189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90">
                    <a:moveTo>
                      <a:pt x="0" y="189"/>
                    </a:moveTo>
                    <a:lnTo>
                      <a:pt x="0" y="0"/>
                    </a:lnTo>
                    <a:lnTo>
                      <a:pt x="37" y="0"/>
                    </a:lnTo>
                    <a:lnTo>
                      <a:pt x="37" y="189"/>
                    </a:lnTo>
                    <a:lnTo>
                      <a:pt x="0" y="189"/>
                    </a:lnTo>
                  </a:path>
                </a:pathLst>
              </a:custGeom>
              <a:solidFill>
                <a:srgbClr val="05ACE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CCCCCC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07" name="Freeform 86"/>
              <p:cNvSpPr>
                <a:spLocks noChangeArrowheads="1"/>
              </p:cNvSpPr>
              <p:nvPr/>
            </p:nvSpPr>
            <p:spPr bwMode="auto">
              <a:xfrm>
                <a:off x="2552750" y="4802276"/>
                <a:ext cx="50800" cy="61828"/>
              </a:xfrm>
              <a:custGeom>
                <a:avLst/>
                <a:gdLst>
                  <a:gd name="T0" fmla="*/ 122 w 153"/>
                  <a:gd name="T1" fmla="*/ 189 h 190"/>
                  <a:gd name="T2" fmla="*/ 33 w 153"/>
                  <a:gd name="T3" fmla="*/ 59 h 190"/>
                  <a:gd name="T4" fmla="*/ 33 w 153"/>
                  <a:gd name="T5" fmla="*/ 189 h 190"/>
                  <a:gd name="T6" fmla="*/ 0 w 153"/>
                  <a:gd name="T7" fmla="*/ 189 h 190"/>
                  <a:gd name="T8" fmla="*/ 0 w 153"/>
                  <a:gd name="T9" fmla="*/ 0 h 190"/>
                  <a:gd name="T10" fmla="*/ 34 w 153"/>
                  <a:gd name="T11" fmla="*/ 0 h 190"/>
                  <a:gd name="T12" fmla="*/ 119 w 153"/>
                  <a:gd name="T13" fmla="*/ 124 h 190"/>
                  <a:gd name="T14" fmla="*/ 119 w 153"/>
                  <a:gd name="T15" fmla="*/ 0 h 190"/>
                  <a:gd name="T16" fmla="*/ 152 w 153"/>
                  <a:gd name="T17" fmla="*/ 0 h 190"/>
                  <a:gd name="T18" fmla="*/ 152 w 153"/>
                  <a:gd name="T19" fmla="*/ 189 h 190"/>
                  <a:gd name="T20" fmla="*/ 122 w 153"/>
                  <a:gd name="T21" fmla="*/ 189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3" h="190">
                    <a:moveTo>
                      <a:pt x="122" y="189"/>
                    </a:moveTo>
                    <a:lnTo>
                      <a:pt x="33" y="59"/>
                    </a:lnTo>
                    <a:lnTo>
                      <a:pt x="33" y="189"/>
                    </a:lnTo>
                    <a:lnTo>
                      <a:pt x="0" y="189"/>
                    </a:lnTo>
                    <a:lnTo>
                      <a:pt x="0" y="0"/>
                    </a:lnTo>
                    <a:lnTo>
                      <a:pt x="34" y="0"/>
                    </a:lnTo>
                    <a:lnTo>
                      <a:pt x="119" y="124"/>
                    </a:lnTo>
                    <a:lnTo>
                      <a:pt x="119" y="0"/>
                    </a:lnTo>
                    <a:lnTo>
                      <a:pt x="152" y="0"/>
                    </a:lnTo>
                    <a:lnTo>
                      <a:pt x="152" y="189"/>
                    </a:lnTo>
                    <a:lnTo>
                      <a:pt x="122" y="189"/>
                    </a:lnTo>
                  </a:path>
                </a:pathLst>
              </a:custGeom>
              <a:solidFill>
                <a:srgbClr val="05ACE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CCCCCC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08" name="Freeform 87"/>
              <p:cNvSpPr>
                <a:spLocks noChangeArrowheads="1"/>
              </p:cNvSpPr>
              <p:nvPr/>
            </p:nvSpPr>
            <p:spPr bwMode="auto">
              <a:xfrm>
                <a:off x="2616250" y="4802276"/>
                <a:ext cx="50800" cy="63412"/>
              </a:xfrm>
              <a:custGeom>
                <a:avLst/>
                <a:gdLst>
                  <a:gd name="T0" fmla="*/ 76 w 154"/>
                  <a:gd name="T1" fmla="*/ 192 h 193"/>
                  <a:gd name="T2" fmla="*/ 0 w 154"/>
                  <a:gd name="T3" fmla="*/ 116 h 193"/>
                  <a:gd name="T4" fmla="*/ 0 w 154"/>
                  <a:gd name="T5" fmla="*/ 0 h 193"/>
                  <a:gd name="T6" fmla="*/ 36 w 154"/>
                  <a:gd name="T7" fmla="*/ 0 h 193"/>
                  <a:gd name="T8" fmla="*/ 36 w 154"/>
                  <a:gd name="T9" fmla="*/ 114 h 193"/>
                  <a:gd name="T10" fmla="*/ 76 w 154"/>
                  <a:gd name="T11" fmla="*/ 160 h 193"/>
                  <a:gd name="T12" fmla="*/ 116 w 154"/>
                  <a:gd name="T13" fmla="*/ 115 h 193"/>
                  <a:gd name="T14" fmla="*/ 116 w 154"/>
                  <a:gd name="T15" fmla="*/ 0 h 193"/>
                  <a:gd name="T16" fmla="*/ 153 w 154"/>
                  <a:gd name="T17" fmla="*/ 0 h 193"/>
                  <a:gd name="T18" fmla="*/ 153 w 154"/>
                  <a:gd name="T19" fmla="*/ 115 h 193"/>
                  <a:gd name="T20" fmla="*/ 76 w 154"/>
                  <a:gd name="T21" fmla="*/ 192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4" h="193">
                    <a:moveTo>
                      <a:pt x="76" y="192"/>
                    </a:moveTo>
                    <a:cubicBezTo>
                      <a:pt x="30" y="192"/>
                      <a:pt x="0" y="165"/>
                      <a:pt x="0" y="116"/>
                    </a:cubicBezTo>
                    <a:lnTo>
                      <a:pt x="0" y="0"/>
                    </a:lnTo>
                    <a:lnTo>
                      <a:pt x="36" y="0"/>
                    </a:lnTo>
                    <a:lnTo>
                      <a:pt x="36" y="114"/>
                    </a:lnTo>
                    <a:cubicBezTo>
                      <a:pt x="36" y="142"/>
                      <a:pt x="49" y="160"/>
                      <a:pt x="76" y="160"/>
                    </a:cubicBezTo>
                    <a:cubicBezTo>
                      <a:pt x="103" y="160"/>
                      <a:pt x="116" y="144"/>
                      <a:pt x="116" y="115"/>
                    </a:cubicBezTo>
                    <a:lnTo>
                      <a:pt x="116" y="0"/>
                    </a:lnTo>
                    <a:lnTo>
                      <a:pt x="153" y="0"/>
                    </a:lnTo>
                    <a:lnTo>
                      <a:pt x="153" y="115"/>
                    </a:lnTo>
                    <a:cubicBezTo>
                      <a:pt x="153" y="165"/>
                      <a:pt x="121" y="192"/>
                      <a:pt x="76" y="192"/>
                    </a:cubicBezTo>
                  </a:path>
                </a:pathLst>
              </a:custGeom>
              <a:solidFill>
                <a:srgbClr val="05ACE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CCCCCC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09" name="Freeform 88"/>
              <p:cNvSpPr>
                <a:spLocks noChangeArrowheads="1"/>
              </p:cNvSpPr>
              <p:nvPr/>
            </p:nvSpPr>
            <p:spPr bwMode="auto">
              <a:xfrm>
                <a:off x="2673400" y="4800691"/>
                <a:ext cx="55562" cy="63412"/>
              </a:xfrm>
              <a:custGeom>
                <a:avLst/>
                <a:gdLst>
                  <a:gd name="T0" fmla="*/ 128 w 168"/>
                  <a:gd name="T1" fmla="*/ 193 h 194"/>
                  <a:gd name="T2" fmla="*/ 83 w 168"/>
                  <a:gd name="T3" fmla="*/ 118 h 194"/>
                  <a:gd name="T4" fmla="*/ 39 w 168"/>
                  <a:gd name="T5" fmla="*/ 191 h 194"/>
                  <a:gd name="T6" fmla="*/ 0 w 168"/>
                  <a:gd name="T7" fmla="*/ 191 h 194"/>
                  <a:gd name="T8" fmla="*/ 62 w 168"/>
                  <a:gd name="T9" fmla="*/ 94 h 194"/>
                  <a:gd name="T10" fmla="*/ 6 w 168"/>
                  <a:gd name="T11" fmla="*/ 7 h 194"/>
                  <a:gd name="T12" fmla="*/ 44 w 168"/>
                  <a:gd name="T13" fmla="*/ 0 h 194"/>
                  <a:gd name="T14" fmla="*/ 85 w 168"/>
                  <a:gd name="T15" fmla="*/ 67 h 194"/>
                  <a:gd name="T16" fmla="*/ 123 w 168"/>
                  <a:gd name="T17" fmla="*/ 2 h 194"/>
                  <a:gd name="T18" fmla="*/ 162 w 168"/>
                  <a:gd name="T19" fmla="*/ 2 h 194"/>
                  <a:gd name="T20" fmla="*/ 105 w 168"/>
                  <a:gd name="T21" fmla="*/ 91 h 194"/>
                  <a:gd name="T22" fmla="*/ 167 w 168"/>
                  <a:gd name="T23" fmla="*/ 186 h 194"/>
                  <a:gd name="T24" fmla="*/ 128 w 168"/>
                  <a:gd name="T25" fmla="*/ 193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8" h="194">
                    <a:moveTo>
                      <a:pt x="128" y="193"/>
                    </a:moveTo>
                    <a:lnTo>
                      <a:pt x="83" y="118"/>
                    </a:lnTo>
                    <a:lnTo>
                      <a:pt x="39" y="191"/>
                    </a:lnTo>
                    <a:lnTo>
                      <a:pt x="0" y="191"/>
                    </a:lnTo>
                    <a:lnTo>
                      <a:pt x="62" y="94"/>
                    </a:lnTo>
                    <a:lnTo>
                      <a:pt x="6" y="7"/>
                    </a:lnTo>
                    <a:lnTo>
                      <a:pt x="44" y="0"/>
                    </a:lnTo>
                    <a:lnTo>
                      <a:pt x="85" y="67"/>
                    </a:lnTo>
                    <a:lnTo>
                      <a:pt x="123" y="2"/>
                    </a:lnTo>
                    <a:lnTo>
                      <a:pt x="162" y="2"/>
                    </a:lnTo>
                    <a:lnTo>
                      <a:pt x="105" y="91"/>
                    </a:lnTo>
                    <a:lnTo>
                      <a:pt x="167" y="186"/>
                    </a:lnTo>
                    <a:lnTo>
                      <a:pt x="128" y="193"/>
                    </a:lnTo>
                  </a:path>
                </a:pathLst>
              </a:custGeom>
              <a:solidFill>
                <a:srgbClr val="05ACE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CCCCCC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9707" name="Group 26"/>
          <p:cNvGrpSpPr>
            <a:grpSpLocks/>
          </p:cNvGrpSpPr>
          <p:nvPr/>
        </p:nvGrpSpPr>
        <p:grpSpPr bwMode="auto">
          <a:xfrm>
            <a:off x="2940050" y="4294188"/>
            <a:ext cx="309563" cy="576262"/>
            <a:chOff x="2964499" y="4293754"/>
            <a:chExt cx="309563" cy="576262"/>
          </a:xfrm>
        </p:grpSpPr>
        <p:sp>
          <p:nvSpPr>
            <p:cNvPr id="85" name="Freeform 64"/>
            <p:cNvSpPr>
              <a:spLocks noChangeArrowheads="1"/>
            </p:cNvSpPr>
            <p:nvPr/>
          </p:nvSpPr>
          <p:spPr bwMode="auto">
            <a:xfrm>
              <a:off x="2964499" y="4293754"/>
              <a:ext cx="309563" cy="309562"/>
            </a:xfrm>
            <a:custGeom>
              <a:avLst/>
              <a:gdLst>
                <a:gd name="T0" fmla="*/ 471 w 944"/>
                <a:gd name="T1" fmla="*/ 0 h 944"/>
                <a:gd name="T2" fmla="*/ 943 w 944"/>
                <a:gd name="T3" fmla="*/ 472 h 944"/>
                <a:gd name="T4" fmla="*/ 471 w 944"/>
                <a:gd name="T5" fmla="*/ 943 h 944"/>
                <a:gd name="T6" fmla="*/ 0 w 944"/>
                <a:gd name="T7" fmla="*/ 472 h 944"/>
                <a:gd name="T8" fmla="*/ 471 w 944"/>
                <a:gd name="T9" fmla="*/ 0 h 944"/>
                <a:gd name="T10" fmla="*/ 699 w 944"/>
                <a:gd name="T11" fmla="*/ 730 h 944"/>
                <a:gd name="T12" fmla="*/ 498 w 944"/>
                <a:gd name="T13" fmla="*/ 442 h 944"/>
                <a:gd name="T14" fmla="*/ 699 w 944"/>
                <a:gd name="T15" fmla="*/ 155 h 944"/>
                <a:gd name="T16" fmla="*/ 646 w 944"/>
                <a:gd name="T17" fmla="*/ 155 h 944"/>
                <a:gd name="T18" fmla="*/ 471 w 944"/>
                <a:gd name="T19" fmla="*/ 403 h 944"/>
                <a:gd name="T20" fmla="*/ 297 w 944"/>
                <a:gd name="T21" fmla="*/ 155 h 944"/>
                <a:gd name="T22" fmla="*/ 244 w 944"/>
                <a:gd name="T23" fmla="*/ 155 h 944"/>
                <a:gd name="T24" fmla="*/ 445 w 944"/>
                <a:gd name="T25" fmla="*/ 442 h 944"/>
                <a:gd name="T26" fmla="*/ 244 w 944"/>
                <a:gd name="T27" fmla="*/ 730 h 944"/>
                <a:gd name="T28" fmla="*/ 297 w 944"/>
                <a:gd name="T29" fmla="*/ 730 h 944"/>
                <a:gd name="T30" fmla="*/ 471 w 944"/>
                <a:gd name="T31" fmla="*/ 481 h 944"/>
                <a:gd name="T32" fmla="*/ 646 w 944"/>
                <a:gd name="T33" fmla="*/ 730 h 944"/>
                <a:gd name="T34" fmla="*/ 699 w 944"/>
                <a:gd name="T35" fmla="*/ 730 h 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44" h="944">
                  <a:moveTo>
                    <a:pt x="471" y="0"/>
                  </a:moveTo>
                  <a:cubicBezTo>
                    <a:pt x="732" y="0"/>
                    <a:pt x="943" y="212"/>
                    <a:pt x="943" y="472"/>
                  </a:cubicBezTo>
                  <a:cubicBezTo>
                    <a:pt x="943" y="733"/>
                    <a:pt x="731" y="943"/>
                    <a:pt x="471" y="943"/>
                  </a:cubicBezTo>
                  <a:cubicBezTo>
                    <a:pt x="210" y="943"/>
                    <a:pt x="0" y="732"/>
                    <a:pt x="0" y="472"/>
                  </a:cubicBezTo>
                  <a:cubicBezTo>
                    <a:pt x="0" y="211"/>
                    <a:pt x="211" y="0"/>
                    <a:pt x="471" y="0"/>
                  </a:cubicBezTo>
                  <a:close/>
                  <a:moveTo>
                    <a:pt x="699" y="730"/>
                  </a:moveTo>
                  <a:lnTo>
                    <a:pt x="498" y="442"/>
                  </a:lnTo>
                  <a:lnTo>
                    <a:pt x="699" y="155"/>
                  </a:lnTo>
                  <a:lnTo>
                    <a:pt x="646" y="155"/>
                  </a:lnTo>
                  <a:lnTo>
                    <a:pt x="471" y="403"/>
                  </a:lnTo>
                  <a:lnTo>
                    <a:pt x="297" y="155"/>
                  </a:lnTo>
                  <a:lnTo>
                    <a:pt x="244" y="155"/>
                  </a:lnTo>
                  <a:lnTo>
                    <a:pt x="445" y="442"/>
                  </a:lnTo>
                  <a:lnTo>
                    <a:pt x="244" y="730"/>
                  </a:lnTo>
                  <a:lnTo>
                    <a:pt x="297" y="730"/>
                  </a:lnTo>
                  <a:lnTo>
                    <a:pt x="471" y="481"/>
                  </a:lnTo>
                  <a:lnTo>
                    <a:pt x="646" y="730"/>
                  </a:lnTo>
                  <a:lnTo>
                    <a:pt x="699" y="73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CCCCC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29804" name="Group 12"/>
            <p:cNvGrpSpPr>
              <a:grpSpLocks/>
            </p:cNvGrpSpPr>
            <p:nvPr/>
          </p:nvGrpSpPr>
          <p:grpSpPr bwMode="auto">
            <a:xfrm>
              <a:off x="3037524" y="4804928"/>
              <a:ext cx="163512" cy="65088"/>
              <a:chOff x="3058369" y="4800600"/>
              <a:chExt cx="163512" cy="65088"/>
            </a:xfrm>
          </p:grpSpPr>
          <p:sp>
            <p:nvSpPr>
              <p:cNvPr id="110" name="Freeform 89"/>
              <p:cNvSpPr>
                <a:spLocks noChangeArrowheads="1"/>
              </p:cNvSpPr>
              <p:nvPr/>
            </p:nvSpPr>
            <p:spPr bwMode="auto">
              <a:xfrm>
                <a:off x="3058369" y="4800601"/>
                <a:ext cx="57150" cy="65087"/>
              </a:xfrm>
              <a:custGeom>
                <a:avLst/>
                <a:gdLst>
                  <a:gd name="T0" fmla="*/ 88 w 178"/>
                  <a:gd name="T1" fmla="*/ 196 h 197"/>
                  <a:gd name="T2" fmla="*/ 0 w 178"/>
                  <a:gd name="T3" fmla="*/ 99 h 197"/>
                  <a:gd name="T4" fmla="*/ 89 w 178"/>
                  <a:gd name="T5" fmla="*/ 0 h 197"/>
                  <a:gd name="T6" fmla="*/ 177 w 178"/>
                  <a:gd name="T7" fmla="*/ 98 h 197"/>
                  <a:gd name="T8" fmla="*/ 88 w 178"/>
                  <a:gd name="T9" fmla="*/ 196 h 197"/>
                  <a:gd name="T10" fmla="*/ 88 w 178"/>
                  <a:gd name="T11" fmla="*/ 31 h 197"/>
                  <a:gd name="T12" fmla="*/ 37 w 178"/>
                  <a:gd name="T13" fmla="*/ 98 h 197"/>
                  <a:gd name="T14" fmla="*/ 88 w 178"/>
                  <a:gd name="T15" fmla="*/ 166 h 197"/>
                  <a:gd name="T16" fmla="*/ 140 w 178"/>
                  <a:gd name="T17" fmla="*/ 98 h 197"/>
                  <a:gd name="T18" fmla="*/ 88 w 178"/>
                  <a:gd name="T19" fmla="*/ 31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8" h="197">
                    <a:moveTo>
                      <a:pt x="88" y="196"/>
                    </a:moveTo>
                    <a:cubicBezTo>
                      <a:pt x="35" y="196"/>
                      <a:pt x="0" y="157"/>
                      <a:pt x="0" y="99"/>
                    </a:cubicBezTo>
                    <a:cubicBezTo>
                      <a:pt x="0" y="40"/>
                      <a:pt x="35" y="0"/>
                      <a:pt x="89" y="0"/>
                    </a:cubicBezTo>
                    <a:cubicBezTo>
                      <a:pt x="143" y="0"/>
                      <a:pt x="177" y="40"/>
                      <a:pt x="177" y="98"/>
                    </a:cubicBezTo>
                    <a:cubicBezTo>
                      <a:pt x="177" y="156"/>
                      <a:pt x="142" y="196"/>
                      <a:pt x="88" y="196"/>
                    </a:cubicBezTo>
                    <a:close/>
                    <a:moveTo>
                      <a:pt x="88" y="31"/>
                    </a:moveTo>
                    <a:cubicBezTo>
                      <a:pt x="56" y="31"/>
                      <a:pt x="37" y="57"/>
                      <a:pt x="37" y="98"/>
                    </a:cubicBezTo>
                    <a:cubicBezTo>
                      <a:pt x="37" y="140"/>
                      <a:pt x="56" y="166"/>
                      <a:pt x="88" y="166"/>
                    </a:cubicBezTo>
                    <a:cubicBezTo>
                      <a:pt x="121" y="166"/>
                      <a:pt x="140" y="140"/>
                      <a:pt x="140" y="98"/>
                    </a:cubicBezTo>
                    <a:cubicBezTo>
                      <a:pt x="140" y="57"/>
                      <a:pt x="121" y="31"/>
                      <a:pt x="88" y="31"/>
                    </a:cubicBezTo>
                    <a:close/>
                  </a:path>
                </a:pathLst>
              </a:custGeom>
              <a:solidFill>
                <a:srgbClr val="05ACE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CCCCCC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11" name="Freeform 90"/>
              <p:cNvSpPr>
                <a:spLocks noChangeArrowheads="1"/>
              </p:cNvSpPr>
              <p:nvPr/>
            </p:nvSpPr>
            <p:spPr bwMode="auto">
              <a:xfrm>
                <a:off x="3123457" y="4800601"/>
                <a:ext cx="41275" cy="63500"/>
              </a:xfrm>
              <a:custGeom>
                <a:avLst/>
                <a:gdLst>
                  <a:gd name="T0" fmla="*/ 59 w 124"/>
                  <a:gd name="T1" fmla="*/ 193 h 194"/>
                  <a:gd name="T2" fmla="*/ 0 w 124"/>
                  <a:gd name="T3" fmla="*/ 180 h 194"/>
                  <a:gd name="T4" fmla="*/ 5 w 124"/>
                  <a:gd name="T5" fmla="*/ 147 h 194"/>
                  <a:gd name="T6" fmla="*/ 60 w 124"/>
                  <a:gd name="T7" fmla="*/ 163 h 194"/>
                  <a:gd name="T8" fmla="*/ 88 w 124"/>
                  <a:gd name="T9" fmla="*/ 140 h 194"/>
                  <a:gd name="T10" fmla="*/ 54 w 124"/>
                  <a:gd name="T11" fmla="*/ 109 h 194"/>
                  <a:gd name="T12" fmla="*/ 3 w 124"/>
                  <a:gd name="T13" fmla="*/ 53 h 194"/>
                  <a:gd name="T14" fmla="*/ 64 w 124"/>
                  <a:gd name="T15" fmla="*/ 0 h 194"/>
                  <a:gd name="T16" fmla="*/ 113 w 124"/>
                  <a:gd name="T17" fmla="*/ 11 h 194"/>
                  <a:gd name="T18" fmla="*/ 108 w 124"/>
                  <a:gd name="T19" fmla="*/ 44 h 194"/>
                  <a:gd name="T20" fmla="*/ 63 w 124"/>
                  <a:gd name="T21" fmla="*/ 29 h 194"/>
                  <a:gd name="T22" fmla="*/ 37 w 124"/>
                  <a:gd name="T23" fmla="*/ 50 h 194"/>
                  <a:gd name="T24" fmla="*/ 70 w 124"/>
                  <a:gd name="T25" fmla="*/ 78 h 194"/>
                  <a:gd name="T26" fmla="*/ 123 w 124"/>
                  <a:gd name="T27" fmla="*/ 137 h 194"/>
                  <a:gd name="T28" fmla="*/ 59 w 124"/>
                  <a:gd name="T29" fmla="*/ 193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4" h="194">
                    <a:moveTo>
                      <a:pt x="59" y="193"/>
                    </a:moveTo>
                    <a:cubicBezTo>
                      <a:pt x="36" y="193"/>
                      <a:pt x="17" y="188"/>
                      <a:pt x="0" y="180"/>
                    </a:cubicBezTo>
                    <a:lnTo>
                      <a:pt x="5" y="147"/>
                    </a:lnTo>
                    <a:cubicBezTo>
                      <a:pt x="21" y="156"/>
                      <a:pt x="41" y="163"/>
                      <a:pt x="60" y="163"/>
                    </a:cubicBezTo>
                    <a:cubicBezTo>
                      <a:pt x="76" y="163"/>
                      <a:pt x="88" y="155"/>
                      <a:pt x="88" y="140"/>
                    </a:cubicBezTo>
                    <a:cubicBezTo>
                      <a:pt x="88" y="126"/>
                      <a:pt x="81" y="121"/>
                      <a:pt x="54" y="109"/>
                    </a:cubicBezTo>
                    <a:cubicBezTo>
                      <a:pt x="17" y="94"/>
                      <a:pt x="3" y="82"/>
                      <a:pt x="3" y="53"/>
                    </a:cubicBezTo>
                    <a:cubicBezTo>
                      <a:pt x="3" y="19"/>
                      <a:pt x="28" y="0"/>
                      <a:pt x="64" y="0"/>
                    </a:cubicBezTo>
                    <a:cubicBezTo>
                      <a:pt x="85" y="0"/>
                      <a:pt x="100" y="4"/>
                      <a:pt x="113" y="11"/>
                    </a:cubicBezTo>
                    <a:lnTo>
                      <a:pt x="108" y="44"/>
                    </a:lnTo>
                    <a:cubicBezTo>
                      <a:pt x="94" y="35"/>
                      <a:pt x="78" y="29"/>
                      <a:pt x="63" y="29"/>
                    </a:cubicBezTo>
                    <a:cubicBezTo>
                      <a:pt x="45" y="29"/>
                      <a:pt x="37" y="38"/>
                      <a:pt x="37" y="50"/>
                    </a:cubicBezTo>
                    <a:cubicBezTo>
                      <a:pt x="37" y="62"/>
                      <a:pt x="43" y="67"/>
                      <a:pt x="70" y="78"/>
                    </a:cubicBezTo>
                    <a:cubicBezTo>
                      <a:pt x="108" y="94"/>
                      <a:pt x="123" y="108"/>
                      <a:pt x="123" y="137"/>
                    </a:cubicBezTo>
                    <a:cubicBezTo>
                      <a:pt x="123" y="174"/>
                      <a:pt x="96" y="193"/>
                      <a:pt x="59" y="193"/>
                    </a:cubicBezTo>
                  </a:path>
                </a:pathLst>
              </a:custGeom>
              <a:solidFill>
                <a:srgbClr val="05ACE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CCCCCC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12" name="Freeform 91"/>
              <p:cNvSpPr>
                <a:spLocks noChangeArrowheads="1"/>
              </p:cNvSpPr>
              <p:nvPr/>
            </p:nvSpPr>
            <p:spPr bwMode="auto">
              <a:xfrm>
                <a:off x="3167907" y="4800601"/>
                <a:ext cx="53975" cy="63500"/>
              </a:xfrm>
              <a:custGeom>
                <a:avLst/>
                <a:gdLst>
                  <a:gd name="T0" fmla="*/ 129 w 168"/>
                  <a:gd name="T1" fmla="*/ 193 h 194"/>
                  <a:gd name="T2" fmla="*/ 83 w 168"/>
                  <a:gd name="T3" fmla="*/ 118 h 194"/>
                  <a:gd name="T4" fmla="*/ 39 w 168"/>
                  <a:gd name="T5" fmla="*/ 191 h 194"/>
                  <a:gd name="T6" fmla="*/ 0 w 168"/>
                  <a:gd name="T7" fmla="*/ 191 h 194"/>
                  <a:gd name="T8" fmla="*/ 62 w 168"/>
                  <a:gd name="T9" fmla="*/ 94 h 194"/>
                  <a:gd name="T10" fmla="*/ 6 w 168"/>
                  <a:gd name="T11" fmla="*/ 7 h 194"/>
                  <a:gd name="T12" fmla="*/ 44 w 168"/>
                  <a:gd name="T13" fmla="*/ 0 h 194"/>
                  <a:gd name="T14" fmla="*/ 85 w 168"/>
                  <a:gd name="T15" fmla="*/ 67 h 194"/>
                  <a:gd name="T16" fmla="*/ 123 w 168"/>
                  <a:gd name="T17" fmla="*/ 2 h 194"/>
                  <a:gd name="T18" fmla="*/ 162 w 168"/>
                  <a:gd name="T19" fmla="*/ 2 h 194"/>
                  <a:gd name="T20" fmla="*/ 105 w 168"/>
                  <a:gd name="T21" fmla="*/ 91 h 194"/>
                  <a:gd name="T22" fmla="*/ 167 w 168"/>
                  <a:gd name="T23" fmla="*/ 186 h 194"/>
                  <a:gd name="T24" fmla="*/ 129 w 168"/>
                  <a:gd name="T25" fmla="*/ 193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8" h="194">
                    <a:moveTo>
                      <a:pt x="129" y="193"/>
                    </a:moveTo>
                    <a:lnTo>
                      <a:pt x="83" y="118"/>
                    </a:lnTo>
                    <a:lnTo>
                      <a:pt x="39" y="191"/>
                    </a:lnTo>
                    <a:lnTo>
                      <a:pt x="0" y="191"/>
                    </a:lnTo>
                    <a:lnTo>
                      <a:pt x="62" y="94"/>
                    </a:lnTo>
                    <a:lnTo>
                      <a:pt x="6" y="7"/>
                    </a:lnTo>
                    <a:lnTo>
                      <a:pt x="44" y="0"/>
                    </a:lnTo>
                    <a:lnTo>
                      <a:pt x="85" y="67"/>
                    </a:lnTo>
                    <a:lnTo>
                      <a:pt x="123" y="2"/>
                    </a:lnTo>
                    <a:lnTo>
                      <a:pt x="162" y="2"/>
                    </a:lnTo>
                    <a:lnTo>
                      <a:pt x="105" y="91"/>
                    </a:lnTo>
                    <a:lnTo>
                      <a:pt x="167" y="186"/>
                    </a:lnTo>
                    <a:lnTo>
                      <a:pt x="129" y="193"/>
                    </a:lnTo>
                  </a:path>
                </a:pathLst>
              </a:custGeom>
              <a:solidFill>
                <a:srgbClr val="05ACE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CCCCCC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9708" name="Group 28"/>
          <p:cNvGrpSpPr>
            <a:grpSpLocks/>
          </p:cNvGrpSpPr>
          <p:nvPr/>
        </p:nvGrpSpPr>
        <p:grpSpPr bwMode="auto">
          <a:xfrm>
            <a:off x="3979863" y="4294188"/>
            <a:ext cx="422275" cy="576262"/>
            <a:chOff x="3918946" y="4293754"/>
            <a:chExt cx="422275" cy="576262"/>
          </a:xfrm>
        </p:grpSpPr>
        <p:sp>
          <p:nvSpPr>
            <p:cNvPr id="86" name="Freeform 65"/>
            <p:cNvSpPr>
              <a:spLocks noChangeArrowheads="1"/>
            </p:cNvSpPr>
            <p:nvPr/>
          </p:nvSpPr>
          <p:spPr bwMode="auto">
            <a:xfrm>
              <a:off x="3976096" y="4293754"/>
              <a:ext cx="307975" cy="309562"/>
            </a:xfrm>
            <a:custGeom>
              <a:avLst/>
              <a:gdLst>
                <a:gd name="T0" fmla="*/ 0 w 945"/>
                <a:gd name="T1" fmla="*/ 130 h 944"/>
                <a:gd name="T2" fmla="*/ 387 w 945"/>
                <a:gd name="T3" fmla="*/ 77 h 944"/>
                <a:gd name="T4" fmla="*/ 387 w 945"/>
                <a:gd name="T5" fmla="*/ 450 h 944"/>
                <a:gd name="T6" fmla="*/ 0 w 945"/>
                <a:gd name="T7" fmla="*/ 450 h 944"/>
                <a:gd name="T8" fmla="*/ 0 w 945"/>
                <a:gd name="T9" fmla="*/ 130 h 944"/>
                <a:gd name="T10" fmla="*/ 387 w 945"/>
                <a:gd name="T11" fmla="*/ 867 h 944"/>
                <a:gd name="T12" fmla="*/ 0 w 945"/>
                <a:gd name="T13" fmla="*/ 814 h 944"/>
                <a:gd name="T14" fmla="*/ 0 w 945"/>
                <a:gd name="T15" fmla="*/ 498 h 944"/>
                <a:gd name="T16" fmla="*/ 387 w 945"/>
                <a:gd name="T17" fmla="*/ 498 h 944"/>
                <a:gd name="T18" fmla="*/ 387 w 945"/>
                <a:gd name="T19" fmla="*/ 867 h 944"/>
                <a:gd name="T20" fmla="*/ 429 w 945"/>
                <a:gd name="T21" fmla="*/ 71 h 944"/>
                <a:gd name="T22" fmla="*/ 944 w 945"/>
                <a:gd name="T23" fmla="*/ 0 h 944"/>
                <a:gd name="T24" fmla="*/ 944 w 945"/>
                <a:gd name="T25" fmla="*/ 450 h 944"/>
                <a:gd name="T26" fmla="*/ 429 w 945"/>
                <a:gd name="T27" fmla="*/ 450 h 944"/>
                <a:gd name="T28" fmla="*/ 429 w 945"/>
                <a:gd name="T29" fmla="*/ 71 h 944"/>
                <a:gd name="T30" fmla="*/ 944 w 945"/>
                <a:gd name="T31" fmla="*/ 498 h 944"/>
                <a:gd name="T32" fmla="*/ 944 w 945"/>
                <a:gd name="T33" fmla="*/ 943 h 944"/>
                <a:gd name="T34" fmla="*/ 429 w 945"/>
                <a:gd name="T35" fmla="*/ 873 h 944"/>
                <a:gd name="T36" fmla="*/ 429 w 945"/>
                <a:gd name="T37" fmla="*/ 498 h 944"/>
                <a:gd name="T38" fmla="*/ 944 w 945"/>
                <a:gd name="T39" fmla="*/ 498 h 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45" h="944">
                  <a:moveTo>
                    <a:pt x="0" y="130"/>
                  </a:moveTo>
                  <a:lnTo>
                    <a:pt x="387" y="77"/>
                  </a:lnTo>
                  <a:lnTo>
                    <a:pt x="387" y="450"/>
                  </a:lnTo>
                  <a:lnTo>
                    <a:pt x="0" y="450"/>
                  </a:lnTo>
                  <a:lnTo>
                    <a:pt x="0" y="130"/>
                  </a:lnTo>
                  <a:close/>
                  <a:moveTo>
                    <a:pt x="387" y="867"/>
                  </a:moveTo>
                  <a:lnTo>
                    <a:pt x="0" y="814"/>
                  </a:lnTo>
                  <a:lnTo>
                    <a:pt x="0" y="498"/>
                  </a:lnTo>
                  <a:lnTo>
                    <a:pt x="387" y="498"/>
                  </a:lnTo>
                  <a:lnTo>
                    <a:pt x="387" y="867"/>
                  </a:lnTo>
                  <a:close/>
                  <a:moveTo>
                    <a:pt x="429" y="71"/>
                  </a:moveTo>
                  <a:lnTo>
                    <a:pt x="944" y="0"/>
                  </a:lnTo>
                  <a:lnTo>
                    <a:pt x="944" y="450"/>
                  </a:lnTo>
                  <a:lnTo>
                    <a:pt x="429" y="450"/>
                  </a:lnTo>
                  <a:lnTo>
                    <a:pt x="429" y="71"/>
                  </a:lnTo>
                  <a:close/>
                  <a:moveTo>
                    <a:pt x="944" y="498"/>
                  </a:moveTo>
                  <a:lnTo>
                    <a:pt x="944" y="943"/>
                  </a:lnTo>
                  <a:lnTo>
                    <a:pt x="429" y="873"/>
                  </a:lnTo>
                  <a:lnTo>
                    <a:pt x="429" y="498"/>
                  </a:lnTo>
                  <a:lnTo>
                    <a:pt x="944" y="498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CCCCC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29795" name="Group 11"/>
            <p:cNvGrpSpPr>
              <a:grpSpLocks/>
            </p:cNvGrpSpPr>
            <p:nvPr/>
          </p:nvGrpSpPr>
          <p:grpSpPr bwMode="auto">
            <a:xfrm>
              <a:off x="3918946" y="4804928"/>
              <a:ext cx="422275" cy="65088"/>
              <a:chOff x="3463181" y="4800600"/>
              <a:chExt cx="422275" cy="65088"/>
            </a:xfrm>
          </p:grpSpPr>
          <p:sp>
            <p:nvSpPr>
              <p:cNvPr id="113" name="Freeform 92"/>
              <p:cNvSpPr>
                <a:spLocks noChangeArrowheads="1"/>
              </p:cNvSpPr>
              <p:nvPr/>
            </p:nvSpPr>
            <p:spPr bwMode="auto">
              <a:xfrm>
                <a:off x="3463181" y="4800601"/>
                <a:ext cx="84137" cy="63500"/>
              </a:xfrm>
              <a:custGeom>
                <a:avLst/>
                <a:gdLst>
                  <a:gd name="T0" fmla="*/ 205 w 260"/>
                  <a:gd name="T1" fmla="*/ 191 h 192"/>
                  <a:gd name="T2" fmla="*/ 170 w 260"/>
                  <a:gd name="T3" fmla="*/ 191 h 192"/>
                  <a:gd name="T4" fmla="*/ 128 w 260"/>
                  <a:gd name="T5" fmla="*/ 53 h 192"/>
                  <a:gd name="T6" fmla="*/ 86 w 260"/>
                  <a:gd name="T7" fmla="*/ 191 h 192"/>
                  <a:gd name="T8" fmla="*/ 52 w 260"/>
                  <a:gd name="T9" fmla="*/ 191 h 192"/>
                  <a:gd name="T10" fmla="*/ 0 w 260"/>
                  <a:gd name="T11" fmla="*/ 7 h 192"/>
                  <a:gd name="T12" fmla="*/ 38 w 260"/>
                  <a:gd name="T13" fmla="*/ 0 h 192"/>
                  <a:gd name="T14" fmla="*/ 73 w 260"/>
                  <a:gd name="T15" fmla="*/ 135 h 192"/>
                  <a:gd name="T16" fmla="*/ 112 w 260"/>
                  <a:gd name="T17" fmla="*/ 2 h 192"/>
                  <a:gd name="T18" fmla="*/ 149 w 260"/>
                  <a:gd name="T19" fmla="*/ 2 h 192"/>
                  <a:gd name="T20" fmla="*/ 188 w 260"/>
                  <a:gd name="T21" fmla="*/ 135 h 192"/>
                  <a:gd name="T22" fmla="*/ 222 w 260"/>
                  <a:gd name="T23" fmla="*/ 2 h 192"/>
                  <a:gd name="T24" fmla="*/ 259 w 260"/>
                  <a:gd name="T25" fmla="*/ 2 h 192"/>
                  <a:gd name="T26" fmla="*/ 205 w 260"/>
                  <a:gd name="T27" fmla="*/ 191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60" h="192">
                    <a:moveTo>
                      <a:pt x="205" y="191"/>
                    </a:moveTo>
                    <a:lnTo>
                      <a:pt x="170" y="191"/>
                    </a:lnTo>
                    <a:lnTo>
                      <a:pt x="128" y="53"/>
                    </a:lnTo>
                    <a:lnTo>
                      <a:pt x="86" y="191"/>
                    </a:lnTo>
                    <a:lnTo>
                      <a:pt x="52" y="191"/>
                    </a:lnTo>
                    <a:lnTo>
                      <a:pt x="0" y="7"/>
                    </a:lnTo>
                    <a:lnTo>
                      <a:pt x="38" y="0"/>
                    </a:lnTo>
                    <a:lnTo>
                      <a:pt x="73" y="135"/>
                    </a:lnTo>
                    <a:lnTo>
                      <a:pt x="112" y="2"/>
                    </a:lnTo>
                    <a:lnTo>
                      <a:pt x="149" y="2"/>
                    </a:lnTo>
                    <a:lnTo>
                      <a:pt x="188" y="135"/>
                    </a:lnTo>
                    <a:lnTo>
                      <a:pt x="222" y="2"/>
                    </a:lnTo>
                    <a:lnTo>
                      <a:pt x="259" y="2"/>
                    </a:lnTo>
                    <a:lnTo>
                      <a:pt x="205" y="191"/>
                    </a:lnTo>
                  </a:path>
                </a:pathLst>
              </a:custGeom>
              <a:solidFill>
                <a:srgbClr val="05ACE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CCCCCC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14" name="Freeform 93"/>
              <p:cNvSpPr>
                <a:spLocks noChangeArrowheads="1"/>
              </p:cNvSpPr>
              <p:nvPr/>
            </p:nvSpPr>
            <p:spPr bwMode="auto">
              <a:xfrm>
                <a:off x="3555256" y="4802188"/>
                <a:ext cx="11112" cy="61913"/>
              </a:xfrm>
              <a:custGeom>
                <a:avLst/>
                <a:gdLst>
                  <a:gd name="T0" fmla="*/ 0 w 37"/>
                  <a:gd name="T1" fmla="*/ 189 h 190"/>
                  <a:gd name="T2" fmla="*/ 0 w 37"/>
                  <a:gd name="T3" fmla="*/ 0 h 190"/>
                  <a:gd name="T4" fmla="*/ 36 w 37"/>
                  <a:gd name="T5" fmla="*/ 0 h 190"/>
                  <a:gd name="T6" fmla="*/ 36 w 37"/>
                  <a:gd name="T7" fmla="*/ 189 h 190"/>
                  <a:gd name="T8" fmla="*/ 0 w 37"/>
                  <a:gd name="T9" fmla="*/ 189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190">
                    <a:moveTo>
                      <a:pt x="0" y="189"/>
                    </a:moveTo>
                    <a:lnTo>
                      <a:pt x="0" y="0"/>
                    </a:lnTo>
                    <a:lnTo>
                      <a:pt x="36" y="0"/>
                    </a:lnTo>
                    <a:lnTo>
                      <a:pt x="36" y="189"/>
                    </a:lnTo>
                    <a:lnTo>
                      <a:pt x="0" y="189"/>
                    </a:lnTo>
                  </a:path>
                </a:pathLst>
              </a:custGeom>
              <a:solidFill>
                <a:srgbClr val="05ACE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CCCCCC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15" name="Freeform 94"/>
              <p:cNvSpPr>
                <a:spLocks noChangeArrowheads="1"/>
              </p:cNvSpPr>
              <p:nvPr/>
            </p:nvSpPr>
            <p:spPr bwMode="auto">
              <a:xfrm>
                <a:off x="3577481" y="4802188"/>
                <a:ext cx="50800" cy="61913"/>
              </a:xfrm>
              <a:custGeom>
                <a:avLst/>
                <a:gdLst>
                  <a:gd name="T0" fmla="*/ 122 w 153"/>
                  <a:gd name="T1" fmla="*/ 189 h 190"/>
                  <a:gd name="T2" fmla="*/ 33 w 153"/>
                  <a:gd name="T3" fmla="*/ 59 h 190"/>
                  <a:gd name="T4" fmla="*/ 33 w 153"/>
                  <a:gd name="T5" fmla="*/ 189 h 190"/>
                  <a:gd name="T6" fmla="*/ 0 w 153"/>
                  <a:gd name="T7" fmla="*/ 189 h 190"/>
                  <a:gd name="T8" fmla="*/ 0 w 153"/>
                  <a:gd name="T9" fmla="*/ 0 h 190"/>
                  <a:gd name="T10" fmla="*/ 34 w 153"/>
                  <a:gd name="T11" fmla="*/ 0 h 190"/>
                  <a:gd name="T12" fmla="*/ 119 w 153"/>
                  <a:gd name="T13" fmla="*/ 124 h 190"/>
                  <a:gd name="T14" fmla="*/ 119 w 153"/>
                  <a:gd name="T15" fmla="*/ 0 h 190"/>
                  <a:gd name="T16" fmla="*/ 152 w 153"/>
                  <a:gd name="T17" fmla="*/ 0 h 190"/>
                  <a:gd name="T18" fmla="*/ 152 w 153"/>
                  <a:gd name="T19" fmla="*/ 189 h 190"/>
                  <a:gd name="T20" fmla="*/ 122 w 153"/>
                  <a:gd name="T21" fmla="*/ 189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3" h="190">
                    <a:moveTo>
                      <a:pt x="122" y="189"/>
                    </a:moveTo>
                    <a:lnTo>
                      <a:pt x="33" y="59"/>
                    </a:lnTo>
                    <a:lnTo>
                      <a:pt x="33" y="189"/>
                    </a:lnTo>
                    <a:lnTo>
                      <a:pt x="0" y="189"/>
                    </a:lnTo>
                    <a:lnTo>
                      <a:pt x="0" y="0"/>
                    </a:lnTo>
                    <a:lnTo>
                      <a:pt x="34" y="0"/>
                    </a:lnTo>
                    <a:lnTo>
                      <a:pt x="119" y="124"/>
                    </a:lnTo>
                    <a:lnTo>
                      <a:pt x="119" y="0"/>
                    </a:lnTo>
                    <a:lnTo>
                      <a:pt x="152" y="0"/>
                    </a:lnTo>
                    <a:lnTo>
                      <a:pt x="152" y="189"/>
                    </a:lnTo>
                    <a:lnTo>
                      <a:pt x="122" y="189"/>
                    </a:lnTo>
                  </a:path>
                </a:pathLst>
              </a:custGeom>
              <a:solidFill>
                <a:srgbClr val="05ACE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CCCCCC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16" name="Freeform 95"/>
              <p:cNvSpPr>
                <a:spLocks noChangeArrowheads="1"/>
              </p:cNvSpPr>
              <p:nvPr/>
            </p:nvSpPr>
            <p:spPr bwMode="auto">
              <a:xfrm>
                <a:off x="3639393" y="4802188"/>
                <a:ext cx="52388" cy="61913"/>
              </a:xfrm>
              <a:custGeom>
                <a:avLst/>
                <a:gdLst>
                  <a:gd name="T0" fmla="*/ 59 w 160"/>
                  <a:gd name="T1" fmla="*/ 189 h 190"/>
                  <a:gd name="T2" fmla="*/ 0 w 160"/>
                  <a:gd name="T3" fmla="*/ 189 h 190"/>
                  <a:gd name="T4" fmla="*/ 0 w 160"/>
                  <a:gd name="T5" fmla="*/ 0 h 190"/>
                  <a:gd name="T6" fmla="*/ 59 w 160"/>
                  <a:gd name="T7" fmla="*/ 0 h 190"/>
                  <a:gd name="T8" fmla="*/ 159 w 160"/>
                  <a:gd name="T9" fmla="*/ 94 h 190"/>
                  <a:gd name="T10" fmla="*/ 59 w 160"/>
                  <a:gd name="T11" fmla="*/ 189 h 190"/>
                  <a:gd name="T12" fmla="*/ 59 w 160"/>
                  <a:gd name="T13" fmla="*/ 30 h 190"/>
                  <a:gd name="T14" fmla="*/ 36 w 160"/>
                  <a:gd name="T15" fmla="*/ 30 h 190"/>
                  <a:gd name="T16" fmla="*/ 36 w 160"/>
                  <a:gd name="T17" fmla="*/ 159 h 190"/>
                  <a:gd name="T18" fmla="*/ 59 w 160"/>
                  <a:gd name="T19" fmla="*/ 159 h 190"/>
                  <a:gd name="T20" fmla="*/ 122 w 160"/>
                  <a:gd name="T21" fmla="*/ 94 h 190"/>
                  <a:gd name="T22" fmla="*/ 59 w 160"/>
                  <a:gd name="T23" fmla="*/ 3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0" h="190">
                    <a:moveTo>
                      <a:pt x="59" y="189"/>
                    </a:moveTo>
                    <a:lnTo>
                      <a:pt x="0" y="189"/>
                    </a:lnTo>
                    <a:lnTo>
                      <a:pt x="0" y="0"/>
                    </a:lnTo>
                    <a:lnTo>
                      <a:pt x="59" y="0"/>
                    </a:lnTo>
                    <a:cubicBezTo>
                      <a:pt x="125" y="0"/>
                      <a:pt x="159" y="39"/>
                      <a:pt x="159" y="94"/>
                    </a:cubicBezTo>
                    <a:cubicBezTo>
                      <a:pt x="159" y="150"/>
                      <a:pt x="124" y="189"/>
                      <a:pt x="59" y="189"/>
                    </a:cubicBezTo>
                    <a:close/>
                    <a:moveTo>
                      <a:pt x="59" y="30"/>
                    </a:moveTo>
                    <a:lnTo>
                      <a:pt x="36" y="30"/>
                    </a:lnTo>
                    <a:lnTo>
                      <a:pt x="36" y="159"/>
                    </a:lnTo>
                    <a:lnTo>
                      <a:pt x="59" y="159"/>
                    </a:lnTo>
                    <a:cubicBezTo>
                      <a:pt x="98" y="159"/>
                      <a:pt x="122" y="139"/>
                      <a:pt x="122" y="94"/>
                    </a:cubicBezTo>
                    <a:cubicBezTo>
                      <a:pt x="122" y="51"/>
                      <a:pt x="97" y="30"/>
                      <a:pt x="59" y="30"/>
                    </a:cubicBezTo>
                    <a:close/>
                  </a:path>
                </a:pathLst>
              </a:custGeom>
              <a:solidFill>
                <a:srgbClr val="05ACE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CCCCCC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17" name="Freeform 96"/>
              <p:cNvSpPr>
                <a:spLocks noChangeArrowheads="1"/>
              </p:cNvSpPr>
              <p:nvPr/>
            </p:nvSpPr>
            <p:spPr bwMode="auto">
              <a:xfrm>
                <a:off x="3696543" y="4800601"/>
                <a:ext cx="58738" cy="65087"/>
              </a:xfrm>
              <a:custGeom>
                <a:avLst/>
                <a:gdLst>
                  <a:gd name="T0" fmla="*/ 89 w 178"/>
                  <a:gd name="T1" fmla="*/ 196 h 197"/>
                  <a:gd name="T2" fmla="*/ 0 w 178"/>
                  <a:gd name="T3" fmla="*/ 99 h 197"/>
                  <a:gd name="T4" fmla="*/ 89 w 178"/>
                  <a:gd name="T5" fmla="*/ 0 h 197"/>
                  <a:gd name="T6" fmla="*/ 177 w 178"/>
                  <a:gd name="T7" fmla="*/ 98 h 197"/>
                  <a:gd name="T8" fmla="*/ 89 w 178"/>
                  <a:gd name="T9" fmla="*/ 196 h 197"/>
                  <a:gd name="T10" fmla="*/ 89 w 178"/>
                  <a:gd name="T11" fmla="*/ 31 h 197"/>
                  <a:gd name="T12" fmla="*/ 37 w 178"/>
                  <a:gd name="T13" fmla="*/ 98 h 197"/>
                  <a:gd name="T14" fmla="*/ 89 w 178"/>
                  <a:gd name="T15" fmla="*/ 166 h 197"/>
                  <a:gd name="T16" fmla="*/ 141 w 178"/>
                  <a:gd name="T17" fmla="*/ 98 h 197"/>
                  <a:gd name="T18" fmla="*/ 89 w 178"/>
                  <a:gd name="T19" fmla="*/ 31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8" h="197">
                    <a:moveTo>
                      <a:pt x="89" y="196"/>
                    </a:moveTo>
                    <a:cubicBezTo>
                      <a:pt x="35" y="196"/>
                      <a:pt x="0" y="157"/>
                      <a:pt x="0" y="99"/>
                    </a:cubicBezTo>
                    <a:cubicBezTo>
                      <a:pt x="0" y="40"/>
                      <a:pt x="35" y="0"/>
                      <a:pt x="89" y="0"/>
                    </a:cubicBezTo>
                    <a:cubicBezTo>
                      <a:pt x="143" y="0"/>
                      <a:pt x="177" y="40"/>
                      <a:pt x="177" y="98"/>
                    </a:cubicBezTo>
                    <a:cubicBezTo>
                      <a:pt x="177" y="156"/>
                      <a:pt x="143" y="196"/>
                      <a:pt x="89" y="196"/>
                    </a:cubicBezTo>
                    <a:close/>
                    <a:moveTo>
                      <a:pt x="89" y="31"/>
                    </a:moveTo>
                    <a:cubicBezTo>
                      <a:pt x="57" y="31"/>
                      <a:pt x="37" y="57"/>
                      <a:pt x="37" y="98"/>
                    </a:cubicBezTo>
                    <a:cubicBezTo>
                      <a:pt x="37" y="140"/>
                      <a:pt x="57" y="166"/>
                      <a:pt x="89" y="166"/>
                    </a:cubicBezTo>
                    <a:cubicBezTo>
                      <a:pt x="121" y="166"/>
                      <a:pt x="141" y="140"/>
                      <a:pt x="141" y="98"/>
                    </a:cubicBezTo>
                    <a:cubicBezTo>
                      <a:pt x="141" y="57"/>
                      <a:pt x="121" y="31"/>
                      <a:pt x="89" y="31"/>
                    </a:cubicBezTo>
                    <a:close/>
                  </a:path>
                </a:pathLst>
              </a:custGeom>
              <a:solidFill>
                <a:srgbClr val="05ACE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CCCCCC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18" name="Freeform 97"/>
              <p:cNvSpPr>
                <a:spLocks noChangeArrowheads="1"/>
              </p:cNvSpPr>
              <p:nvPr/>
            </p:nvSpPr>
            <p:spPr bwMode="auto">
              <a:xfrm>
                <a:off x="3756868" y="4800601"/>
                <a:ext cx="85725" cy="63500"/>
              </a:xfrm>
              <a:custGeom>
                <a:avLst/>
                <a:gdLst>
                  <a:gd name="T0" fmla="*/ 205 w 260"/>
                  <a:gd name="T1" fmla="*/ 191 h 192"/>
                  <a:gd name="T2" fmla="*/ 171 w 260"/>
                  <a:gd name="T3" fmla="*/ 191 h 192"/>
                  <a:gd name="T4" fmla="*/ 129 w 260"/>
                  <a:gd name="T5" fmla="*/ 53 h 192"/>
                  <a:gd name="T6" fmla="*/ 87 w 260"/>
                  <a:gd name="T7" fmla="*/ 191 h 192"/>
                  <a:gd name="T8" fmla="*/ 53 w 260"/>
                  <a:gd name="T9" fmla="*/ 191 h 192"/>
                  <a:gd name="T10" fmla="*/ 0 w 260"/>
                  <a:gd name="T11" fmla="*/ 7 h 192"/>
                  <a:gd name="T12" fmla="*/ 38 w 260"/>
                  <a:gd name="T13" fmla="*/ 0 h 192"/>
                  <a:gd name="T14" fmla="*/ 73 w 260"/>
                  <a:gd name="T15" fmla="*/ 135 h 192"/>
                  <a:gd name="T16" fmla="*/ 113 w 260"/>
                  <a:gd name="T17" fmla="*/ 2 h 192"/>
                  <a:gd name="T18" fmla="*/ 149 w 260"/>
                  <a:gd name="T19" fmla="*/ 2 h 192"/>
                  <a:gd name="T20" fmla="*/ 188 w 260"/>
                  <a:gd name="T21" fmla="*/ 135 h 192"/>
                  <a:gd name="T22" fmla="*/ 223 w 260"/>
                  <a:gd name="T23" fmla="*/ 2 h 192"/>
                  <a:gd name="T24" fmla="*/ 259 w 260"/>
                  <a:gd name="T25" fmla="*/ 2 h 192"/>
                  <a:gd name="T26" fmla="*/ 205 w 260"/>
                  <a:gd name="T27" fmla="*/ 191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60" h="192">
                    <a:moveTo>
                      <a:pt x="205" y="191"/>
                    </a:moveTo>
                    <a:lnTo>
                      <a:pt x="171" y="191"/>
                    </a:lnTo>
                    <a:lnTo>
                      <a:pt x="129" y="53"/>
                    </a:lnTo>
                    <a:lnTo>
                      <a:pt x="87" y="191"/>
                    </a:lnTo>
                    <a:lnTo>
                      <a:pt x="53" y="191"/>
                    </a:lnTo>
                    <a:lnTo>
                      <a:pt x="0" y="7"/>
                    </a:lnTo>
                    <a:lnTo>
                      <a:pt x="38" y="0"/>
                    </a:lnTo>
                    <a:lnTo>
                      <a:pt x="73" y="135"/>
                    </a:lnTo>
                    <a:lnTo>
                      <a:pt x="113" y="2"/>
                    </a:lnTo>
                    <a:lnTo>
                      <a:pt x="149" y="2"/>
                    </a:lnTo>
                    <a:lnTo>
                      <a:pt x="188" y="135"/>
                    </a:lnTo>
                    <a:lnTo>
                      <a:pt x="223" y="2"/>
                    </a:lnTo>
                    <a:lnTo>
                      <a:pt x="259" y="2"/>
                    </a:lnTo>
                    <a:lnTo>
                      <a:pt x="205" y="191"/>
                    </a:lnTo>
                  </a:path>
                </a:pathLst>
              </a:custGeom>
              <a:solidFill>
                <a:srgbClr val="05ACE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CCCCCC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19" name="Freeform 98"/>
              <p:cNvSpPr>
                <a:spLocks noChangeArrowheads="1"/>
              </p:cNvSpPr>
              <p:nvPr/>
            </p:nvSpPr>
            <p:spPr bwMode="auto">
              <a:xfrm>
                <a:off x="3845768" y="4800601"/>
                <a:ext cx="39688" cy="63500"/>
              </a:xfrm>
              <a:custGeom>
                <a:avLst/>
                <a:gdLst>
                  <a:gd name="T0" fmla="*/ 59 w 123"/>
                  <a:gd name="T1" fmla="*/ 193 h 194"/>
                  <a:gd name="T2" fmla="*/ 0 w 123"/>
                  <a:gd name="T3" fmla="*/ 180 h 194"/>
                  <a:gd name="T4" fmla="*/ 5 w 123"/>
                  <a:gd name="T5" fmla="*/ 147 h 194"/>
                  <a:gd name="T6" fmla="*/ 60 w 123"/>
                  <a:gd name="T7" fmla="*/ 163 h 194"/>
                  <a:gd name="T8" fmla="*/ 88 w 123"/>
                  <a:gd name="T9" fmla="*/ 140 h 194"/>
                  <a:gd name="T10" fmla="*/ 54 w 123"/>
                  <a:gd name="T11" fmla="*/ 109 h 194"/>
                  <a:gd name="T12" fmla="*/ 2 w 123"/>
                  <a:gd name="T13" fmla="*/ 53 h 194"/>
                  <a:gd name="T14" fmla="*/ 63 w 123"/>
                  <a:gd name="T15" fmla="*/ 0 h 194"/>
                  <a:gd name="T16" fmla="*/ 113 w 123"/>
                  <a:gd name="T17" fmla="*/ 11 h 194"/>
                  <a:gd name="T18" fmla="*/ 108 w 123"/>
                  <a:gd name="T19" fmla="*/ 44 h 194"/>
                  <a:gd name="T20" fmla="*/ 63 w 123"/>
                  <a:gd name="T21" fmla="*/ 29 h 194"/>
                  <a:gd name="T22" fmla="*/ 37 w 123"/>
                  <a:gd name="T23" fmla="*/ 50 h 194"/>
                  <a:gd name="T24" fmla="*/ 69 w 123"/>
                  <a:gd name="T25" fmla="*/ 78 h 194"/>
                  <a:gd name="T26" fmla="*/ 122 w 123"/>
                  <a:gd name="T27" fmla="*/ 137 h 194"/>
                  <a:gd name="T28" fmla="*/ 59 w 123"/>
                  <a:gd name="T29" fmla="*/ 193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3" h="194">
                    <a:moveTo>
                      <a:pt x="59" y="193"/>
                    </a:moveTo>
                    <a:cubicBezTo>
                      <a:pt x="36" y="193"/>
                      <a:pt x="16" y="188"/>
                      <a:pt x="0" y="180"/>
                    </a:cubicBezTo>
                    <a:lnTo>
                      <a:pt x="5" y="147"/>
                    </a:lnTo>
                    <a:cubicBezTo>
                      <a:pt x="21" y="156"/>
                      <a:pt x="41" y="163"/>
                      <a:pt x="60" y="163"/>
                    </a:cubicBezTo>
                    <a:cubicBezTo>
                      <a:pt x="76" y="163"/>
                      <a:pt x="88" y="155"/>
                      <a:pt x="88" y="140"/>
                    </a:cubicBezTo>
                    <a:cubicBezTo>
                      <a:pt x="88" y="126"/>
                      <a:pt x="81" y="121"/>
                      <a:pt x="54" y="109"/>
                    </a:cubicBezTo>
                    <a:cubicBezTo>
                      <a:pt x="17" y="94"/>
                      <a:pt x="2" y="82"/>
                      <a:pt x="2" y="53"/>
                    </a:cubicBezTo>
                    <a:cubicBezTo>
                      <a:pt x="2" y="19"/>
                      <a:pt x="28" y="0"/>
                      <a:pt x="63" y="0"/>
                    </a:cubicBezTo>
                    <a:cubicBezTo>
                      <a:pt x="85" y="0"/>
                      <a:pt x="100" y="4"/>
                      <a:pt x="113" y="11"/>
                    </a:cubicBezTo>
                    <a:lnTo>
                      <a:pt x="108" y="44"/>
                    </a:lnTo>
                    <a:cubicBezTo>
                      <a:pt x="94" y="35"/>
                      <a:pt x="78" y="29"/>
                      <a:pt x="63" y="29"/>
                    </a:cubicBezTo>
                    <a:cubicBezTo>
                      <a:pt x="45" y="29"/>
                      <a:pt x="37" y="38"/>
                      <a:pt x="37" y="50"/>
                    </a:cubicBezTo>
                    <a:cubicBezTo>
                      <a:pt x="37" y="62"/>
                      <a:pt x="43" y="67"/>
                      <a:pt x="69" y="78"/>
                    </a:cubicBezTo>
                    <a:cubicBezTo>
                      <a:pt x="108" y="94"/>
                      <a:pt x="122" y="108"/>
                      <a:pt x="122" y="137"/>
                    </a:cubicBezTo>
                    <a:cubicBezTo>
                      <a:pt x="122" y="174"/>
                      <a:pt x="95" y="193"/>
                      <a:pt x="59" y="193"/>
                    </a:cubicBezTo>
                  </a:path>
                </a:pathLst>
              </a:custGeom>
              <a:solidFill>
                <a:srgbClr val="05ACE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CCCCCC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9709" name="Group 25"/>
          <p:cNvGrpSpPr>
            <a:grpSpLocks/>
          </p:cNvGrpSpPr>
          <p:nvPr/>
        </p:nvGrpSpPr>
        <p:grpSpPr bwMode="auto">
          <a:xfrm>
            <a:off x="2339975" y="4362450"/>
            <a:ext cx="428625" cy="508000"/>
            <a:chOff x="2343830" y="4362810"/>
            <a:chExt cx="428625" cy="507206"/>
          </a:xfrm>
        </p:grpSpPr>
        <p:grpSp>
          <p:nvGrpSpPr>
            <p:cNvPr id="29784" name="Group 10"/>
            <p:cNvGrpSpPr>
              <a:grpSpLocks/>
            </p:cNvGrpSpPr>
            <p:nvPr/>
          </p:nvGrpSpPr>
          <p:grpSpPr bwMode="auto">
            <a:xfrm>
              <a:off x="2466068" y="4804928"/>
              <a:ext cx="182562" cy="65088"/>
              <a:chOff x="4118819" y="4800600"/>
              <a:chExt cx="182562" cy="65088"/>
            </a:xfrm>
          </p:grpSpPr>
          <p:sp>
            <p:nvSpPr>
              <p:cNvPr id="101" name="Freeform 80"/>
              <p:cNvSpPr>
                <a:spLocks noChangeArrowheads="1"/>
              </p:cNvSpPr>
              <p:nvPr/>
            </p:nvSpPr>
            <p:spPr bwMode="auto">
              <a:xfrm>
                <a:off x="4118819" y="4805457"/>
                <a:ext cx="26987" cy="58646"/>
              </a:xfrm>
              <a:custGeom>
                <a:avLst/>
                <a:gdLst>
                  <a:gd name="T0" fmla="*/ 62 w 84"/>
                  <a:gd name="T1" fmla="*/ 181 h 182"/>
                  <a:gd name="T2" fmla="*/ 18 w 84"/>
                  <a:gd name="T3" fmla="*/ 141 h 182"/>
                  <a:gd name="T4" fmla="*/ 18 w 84"/>
                  <a:gd name="T5" fmla="*/ 73 h 182"/>
                  <a:gd name="T6" fmla="*/ 0 w 84"/>
                  <a:gd name="T7" fmla="*/ 73 h 182"/>
                  <a:gd name="T8" fmla="*/ 0 w 84"/>
                  <a:gd name="T9" fmla="*/ 47 h 182"/>
                  <a:gd name="T10" fmla="*/ 18 w 84"/>
                  <a:gd name="T11" fmla="*/ 47 h 182"/>
                  <a:gd name="T12" fmla="*/ 18 w 84"/>
                  <a:gd name="T13" fmla="*/ 5 h 182"/>
                  <a:gd name="T14" fmla="*/ 51 w 84"/>
                  <a:gd name="T15" fmla="*/ 0 h 182"/>
                  <a:gd name="T16" fmla="*/ 51 w 84"/>
                  <a:gd name="T17" fmla="*/ 47 h 182"/>
                  <a:gd name="T18" fmla="*/ 78 w 84"/>
                  <a:gd name="T19" fmla="*/ 47 h 182"/>
                  <a:gd name="T20" fmla="*/ 82 w 84"/>
                  <a:gd name="T21" fmla="*/ 73 h 182"/>
                  <a:gd name="T22" fmla="*/ 51 w 84"/>
                  <a:gd name="T23" fmla="*/ 73 h 182"/>
                  <a:gd name="T24" fmla="*/ 51 w 84"/>
                  <a:gd name="T25" fmla="*/ 136 h 182"/>
                  <a:gd name="T26" fmla="*/ 68 w 84"/>
                  <a:gd name="T27" fmla="*/ 152 h 182"/>
                  <a:gd name="T28" fmla="*/ 79 w 84"/>
                  <a:gd name="T29" fmla="*/ 151 h 182"/>
                  <a:gd name="T30" fmla="*/ 83 w 84"/>
                  <a:gd name="T31" fmla="*/ 179 h 182"/>
                  <a:gd name="T32" fmla="*/ 62 w 84"/>
                  <a:gd name="T33" fmla="*/ 181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4" h="182">
                    <a:moveTo>
                      <a:pt x="62" y="181"/>
                    </a:moveTo>
                    <a:cubicBezTo>
                      <a:pt x="36" y="181"/>
                      <a:pt x="18" y="171"/>
                      <a:pt x="18" y="141"/>
                    </a:cubicBezTo>
                    <a:lnTo>
                      <a:pt x="18" y="73"/>
                    </a:lnTo>
                    <a:lnTo>
                      <a:pt x="0" y="73"/>
                    </a:lnTo>
                    <a:lnTo>
                      <a:pt x="0" y="47"/>
                    </a:lnTo>
                    <a:lnTo>
                      <a:pt x="18" y="47"/>
                    </a:lnTo>
                    <a:lnTo>
                      <a:pt x="18" y="5"/>
                    </a:lnTo>
                    <a:lnTo>
                      <a:pt x="51" y="0"/>
                    </a:lnTo>
                    <a:lnTo>
                      <a:pt x="51" y="47"/>
                    </a:lnTo>
                    <a:lnTo>
                      <a:pt x="78" y="47"/>
                    </a:lnTo>
                    <a:lnTo>
                      <a:pt x="82" y="73"/>
                    </a:lnTo>
                    <a:lnTo>
                      <a:pt x="51" y="73"/>
                    </a:lnTo>
                    <a:lnTo>
                      <a:pt x="51" y="136"/>
                    </a:lnTo>
                    <a:cubicBezTo>
                      <a:pt x="51" y="146"/>
                      <a:pt x="56" y="152"/>
                      <a:pt x="68" y="152"/>
                    </a:cubicBezTo>
                    <a:cubicBezTo>
                      <a:pt x="72" y="152"/>
                      <a:pt x="76" y="152"/>
                      <a:pt x="79" y="151"/>
                    </a:cubicBezTo>
                    <a:lnTo>
                      <a:pt x="83" y="179"/>
                    </a:lnTo>
                    <a:cubicBezTo>
                      <a:pt x="77" y="180"/>
                      <a:pt x="71" y="181"/>
                      <a:pt x="62" y="181"/>
                    </a:cubicBezTo>
                  </a:path>
                </a:pathLst>
              </a:custGeom>
              <a:solidFill>
                <a:srgbClr val="05ACE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CCCCCC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02" name="Freeform 81"/>
              <p:cNvSpPr>
                <a:spLocks noChangeArrowheads="1"/>
              </p:cNvSpPr>
              <p:nvPr/>
            </p:nvSpPr>
            <p:spPr bwMode="auto">
              <a:xfrm>
                <a:off x="4148981" y="4819723"/>
                <a:ext cx="41275" cy="44380"/>
              </a:xfrm>
              <a:custGeom>
                <a:avLst/>
                <a:gdLst>
                  <a:gd name="T0" fmla="*/ 78 w 125"/>
                  <a:gd name="T1" fmla="*/ 134 h 135"/>
                  <a:gd name="T2" fmla="*/ 45 w 125"/>
                  <a:gd name="T3" fmla="*/ 134 h 135"/>
                  <a:gd name="T4" fmla="*/ 0 w 125"/>
                  <a:gd name="T5" fmla="*/ 4 h 135"/>
                  <a:gd name="T6" fmla="*/ 34 w 125"/>
                  <a:gd name="T7" fmla="*/ 0 h 135"/>
                  <a:gd name="T8" fmla="*/ 63 w 125"/>
                  <a:gd name="T9" fmla="*/ 93 h 135"/>
                  <a:gd name="T10" fmla="*/ 92 w 125"/>
                  <a:gd name="T11" fmla="*/ 2 h 135"/>
                  <a:gd name="T12" fmla="*/ 124 w 125"/>
                  <a:gd name="T13" fmla="*/ 2 h 135"/>
                  <a:gd name="T14" fmla="*/ 78 w 125"/>
                  <a:gd name="T15" fmla="*/ 134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5" h="135">
                    <a:moveTo>
                      <a:pt x="78" y="134"/>
                    </a:moveTo>
                    <a:lnTo>
                      <a:pt x="45" y="134"/>
                    </a:lnTo>
                    <a:lnTo>
                      <a:pt x="0" y="4"/>
                    </a:lnTo>
                    <a:lnTo>
                      <a:pt x="34" y="0"/>
                    </a:lnTo>
                    <a:lnTo>
                      <a:pt x="63" y="93"/>
                    </a:lnTo>
                    <a:lnTo>
                      <a:pt x="92" y="2"/>
                    </a:lnTo>
                    <a:lnTo>
                      <a:pt x="124" y="2"/>
                    </a:lnTo>
                    <a:lnTo>
                      <a:pt x="78" y="134"/>
                    </a:lnTo>
                  </a:path>
                </a:pathLst>
              </a:custGeom>
              <a:solidFill>
                <a:srgbClr val="05ACE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CCCCCC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03" name="Freeform 82"/>
              <p:cNvSpPr>
                <a:spLocks noChangeArrowheads="1"/>
              </p:cNvSpPr>
              <p:nvPr/>
            </p:nvSpPr>
            <p:spPr bwMode="auto">
              <a:xfrm>
                <a:off x="4195019" y="4800703"/>
                <a:ext cx="58737" cy="64985"/>
              </a:xfrm>
              <a:custGeom>
                <a:avLst/>
                <a:gdLst>
                  <a:gd name="T0" fmla="*/ 88 w 178"/>
                  <a:gd name="T1" fmla="*/ 196 h 197"/>
                  <a:gd name="T2" fmla="*/ 0 w 178"/>
                  <a:gd name="T3" fmla="*/ 99 h 197"/>
                  <a:gd name="T4" fmla="*/ 89 w 178"/>
                  <a:gd name="T5" fmla="*/ 0 h 197"/>
                  <a:gd name="T6" fmla="*/ 177 w 178"/>
                  <a:gd name="T7" fmla="*/ 98 h 197"/>
                  <a:gd name="T8" fmla="*/ 88 w 178"/>
                  <a:gd name="T9" fmla="*/ 196 h 197"/>
                  <a:gd name="T10" fmla="*/ 89 w 178"/>
                  <a:gd name="T11" fmla="*/ 31 h 197"/>
                  <a:gd name="T12" fmla="*/ 37 w 178"/>
                  <a:gd name="T13" fmla="*/ 98 h 197"/>
                  <a:gd name="T14" fmla="*/ 89 w 178"/>
                  <a:gd name="T15" fmla="*/ 166 h 197"/>
                  <a:gd name="T16" fmla="*/ 141 w 178"/>
                  <a:gd name="T17" fmla="*/ 98 h 197"/>
                  <a:gd name="T18" fmla="*/ 89 w 178"/>
                  <a:gd name="T19" fmla="*/ 31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8" h="197">
                    <a:moveTo>
                      <a:pt x="88" y="196"/>
                    </a:moveTo>
                    <a:cubicBezTo>
                      <a:pt x="35" y="196"/>
                      <a:pt x="0" y="157"/>
                      <a:pt x="0" y="99"/>
                    </a:cubicBezTo>
                    <a:cubicBezTo>
                      <a:pt x="0" y="40"/>
                      <a:pt x="35" y="0"/>
                      <a:pt x="89" y="0"/>
                    </a:cubicBezTo>
                    <a:cubicBezTo>
                      <a:pt x="143" y="0"/>
                      <a:pt x="177" y="40"/>
                      <a:pt x="177" y="98"/>
                    </a:cubicBezTo>
                    <a:cubicBezTo>
                      <a:pt x="177" y="156"/>
                      <a:pt x="143" y="196"/>
                      <a:pt x="88" y="196"/>
                    </a:cubicBezTo>
                    <a:close/>
                    <a:moveTo>
                      <a:pt x="89" y="31"/>
                    </a:moveTo>
                    <a:cubicBezTo>
                      <a:pt x="56" y="31"/>
                      <a:pt x="37" y="57"/>
                      <a:pt x="37" y="98"/>
                    </a:cubicBezTo>
                    <a:cubicBezTo>
                      <a:pt x="37" y="140"/>
                      <a:pt x="56" y="166"/>
                      <a:pt x="89" y="166"/>
                    </a:cubicBezTo>
                    <a:cubicBezTo>
                      <a:pt x="121" y="166"/>
                      <a:pt x="141" y="140"/>
                      <a:pt x="141" y="98"/>
                    </a:cubicBezTo>
                    <a:cubicBezTo>
                      <a:pt x="141" y="57"/>
                      <a:pt x="121" y="31"/>
                      <a:pt x="89" y="31"/>
                    </a:cubicBezTo>
                    <a:close/>
                  </a:path>
                </a:pathLst>
              </a:custGeom>
              <a:solidFill>
                <a:srgbClr val="05ACE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CCCCCC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04" name="Freeform 83"/>
              <p:cNvSpPr>
                <a:spLocks noChangeArrowheads="1"/>
              </p:cNvSpPr>
              <p:nvPr/>
            </p:nvSpPr>
            <p:spPr bwMode="auto">
              <a:xfrm>
                <a:off x="4261694" y="4800703"/>
                <a:ext cx="39687" cy="63401"/>
              </a:xfrm>
              <a:custGeom>
                <a:avLst/>
                <a:gdLst>
                  <a:gd name="T0" fmla="*/ 59 w 124"/>
                  <a:gd name="T1" fmla="*/ 193 h 194"/>
                  <a:gd name="T2" fmla="*/ 0 w 124"/>
                  <a:gd name="T3" fmla="*/ 180 h 194"/>
                  <a:gd name="T4" fmla="*/ 6 w 124"/>
                  <a:gd name="T5" fmla="*/ 147 h 194"/>
                  <a:gd name="T6" fmla="*/ 60 w 124"/>
                  <a:gd name="T7" fmla="*/ 163 h 194"/>
                  <a:gd name="T8" fmla="*/ 88 w 124"/>
                  <a:gd name="T9" fmla="*/ 140 h 194"/>
                  <a:gd name="T10" fmla="*/ 54 w 124"/>
                  <a:gd name="T11" fmla="*/ 109 h 194"/>
                  <a:gd name="T12" fmla="*/ 3 w 124"/>
                  <a:gd name="T13" fmla="*/ 53 h 194"/>
                  <a:gd name="T14" fmla="*/ 64 w 124"/>
                  <a:gd name="T15" fmla="*/ 0 h 194"/>
                  <a:gd name="T16" fmla="*/ 114 w 124"/>
                  <a:gd name="T17" fmla="*/ 11 h 194"/>
                  <a:gd name="T18" fmla="*/ 108 w 124"/>
                  <a:gd name="T19" fmla="*/ 44 h 194"/>
                  <a:gd name="T20" fmla="*/ 64 w 124"/>
                  <a:gd name="T21" fmla="*/ 29 h 194"/>
                  <a:gd name="T22" fmla="*/ 38 w 124"/>
                  <a:gd name="T23" fmla="*/ 50 h 194"/>
                  <a:gd name="T24" fmla="*/ 70 w 124"/>
                  <a:gd name="T25" fmla="*/ 78 h 194"/>
                  <a:gd name="T26" fmla="*/ 123 w 124"/>
                  <a:gd name="T27" fmla="*/ 137 h 194"/>
                  <a:gd name="T28" fmla="*/ 59 w 124"/>
                  <a:gd name="T29" fmla="*/ 193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4" h="194">
                    <a:moveTo>
                      <a:pt x="59" y="193"/>
                    </a:moveTo>
                    <a:cubicBezTo>
                      <a:pt x="36" y="193"/>
                      <a:pt x="17" y="188"/>
                      <a:pt x="0" y="180"/>
                    </a:cubicBezTo>
                    <a:lnTo>
                      <a:pt x="6" y="147"/>
                    </a:lnTo>
                    <a:cubicBezTo>
                      <a:pt x="21" y="156"/>
                      <a:pt x="41" y="163"/>
                      <a:pt x="60" y="163"/>
                    </a:cubicBezTo>
                    <a:cubicBezTo>
                      <a:pt x="77" y="163"/>
                      <a:pt x="88" y="155"/>
                      <a:pt x="88" y="140"/>
                    </a:cubicBezTo>
                    <a:cubicBezTo>
                      <a:pt x="88" y="126"/>
                      <a:pt x="82" y="121"/>
                      <a:pt x="54" y="109"/>
                    </a:cubicBezTo>
                    <a:cubicBezTo>
                      <a:pt x="18" y="94"/>
                      <a:pt x="3" y="82"/>
                      <a:pt x="3" y="53"/>
                    </a:cubicBezTo>
                    <a:cubicBezTo>
                      <a:pt x="3" y="19"/>
                      <a:pt x="29" y="0"/>
                      <a:pt x="64" y="0"/>
                    </a:cubicBezTo>
                    <a:cubicBezTo>
                      <a:pt x="85" y="0"/>
                      <a:pt x="100" y="4"/>
                      <a:pt x="114" y="11"/>
                    </a:cubicBezTo>
                    <a:lnTo>
                      <a:pt x="108" y="44"/>
                    </a:lnTo>
                    <a:cubicBezTo>
                      <a:pt x="94" y="35"/>
                      <a:pt x="78" y="29"/>
                      <a:pt x="64" y="29"/>
                    </a:cubicBezTo>
                    <a:cubicBezTo>
                      <a:pt x="45" y="29"/>
                      <a:pt x="38" y="38"/>
                      <a:pt x="38" y="50"/>
                    </a:cubicBezTo>
                    <a:cubicBezTo>
                      <a:pt x="38" y="62"/>
                      <a:pt x="44" y="67"/>
                      <a:pt x="70" y="78"/>
                    </a:cubicBezTo>
                    <a:cubicBezTo>
                      <a:pt x="109" y="94"/>
                      <a:pt x="123" y="108"/>
                      <a:pt x="123" y="137"/>
                    </a:cubicBezTo>
                    <a:cubicBezTo>
                      <a:pt x="123" y="174"/>
                      <a:pt x="96" y="193"/>
                      <a:pt x="59" y="193"/>
                    </a:cubicBezTo>
                  </a:path>
                </a:pathLst>
              </a:custGeom>
              <a:solidFill>
                <a:srgbClr val="05ACE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CCCCCC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29785" name="Group 3"/>
            <p:cNvGrpSpPr>
              <a:grpSpLocks/>
            </p:cNvGrpSpPr>
            <p:nvPr/>
          </p:nvGrpSpPr>
          <p:grpSpPr bwMode="auto">
            <a:xfrm>
              <a:off x="2343830" y="4362810"/>
              <a:ext cx="428625" cy="171450"/>
              <a:chOff x="3996581" y="4310063"/>
              <a:chExt cx="428625" cy="171450"/>
            </a:xfrm>
          </p:grpSpPr>
          <p:sp>
            <p:nvSpPr>
              <p:cNvPr id="120" name="Freeform 99"/>
              <p:cNvSpPr>
                <a:spLocks noChangeArrowheads="1"/>
              </p:cNvSpPr>
              <p:nvPr/>
            </p:nvSpPr>
            <p:spPr bwMode="auto">
              <a:xfrm>
                <a:off x="4190256" y="4310063"/>
                <a:ext cx="136525" cy="171182"/>
              </a:xfrm>
              <a:custGeom>
                <a:avLst/>
                <a:gdLst>
                  <a:gd name="T0" fmla="*/ 214 w 420"/>
                  <a:gd name="T1" fmla="*/ 0 h 525"/>
                  <a:gd name="T2" fmla="*/ 419 w 420"/>
                  <a:gd name="T3" fmla="*/ 258 h 525"/>
                  <a:gd name="T4" fmla="*/ 206 w 420"/>
                  <a:gd name="T5" fmla="*/ 524 h 525"/>
                  <a:gd name="T6" fmla="*/ 0 w 420"/>
                  <a:gd name="T7" fmla="*/ 266 h 525"/>
                  <a:gd name="T8" fmla="*/ 214 w 420"/>
                  <a:gd name="T9" fmla="*/ 0 h 525"/>
                  <a:gd name="T10" fmla="*/ 393 w 420"/>
                  <a:gd name="T11" fmla="*/ 260 h 525"/>
                  <a:gd name="T12" fmla="*/ 214 w 420"/>
                  <a:gd name="T13" fmla="*/ 28 h 525"/>
                  <a:gd name="T14" fmla="*/ 25 w 420"/>
                  <a:gd name="T15" fmla="*/ 262 h 525"/>
                  <a:gd name="T16" fmla="*/ 206 w 420"/>
                  <a:gd name="T17" fmla="*/ 497 h 525"/>
                  <a:gd name="T18" fmla="*/ 393 w 420"/>
                  <a:gd name="T19" fmla="*/ 260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0" h="525">
                    <a:moveTo>
                      <a:pt x="214" y="0"/>
                    </a:moveTo>
                    <a:cubicBezTo>
                      <a:pt x="338" y="0"/>
                      <a:pt x="419" y="101"/>
                      <a:pt x="419" y="258"/>
                    </a:cubicBezTo>
                    <a:cubicBezTo>
                      <a:pt x="419" y="454"/>
                      <a:pt x="304" y="524"/>
                      <a:pt x="206" y="524"/>
                    </a:cubicBezTo>
                    <a:cubicBezTo>
                      <a:pt x="63" y="524"/>
                      <a:pt x="0" y="394"/>
                      <a:pt x="0" y="266"/>
                    </a:cubicBezTo>
                    <a:cubicBezTo>
                      <a:pt x="0" y="107"/>
                      <a:pt x="86" y="0"/>
                      <a:pt x="214" y="0"/>
                    </a:cubicBezTo>
                    <a:close/>
                    <a:moveTo>
                      <a:pt x="393" y="260"/>
                    </a:moveTo>
                    <a:cubicBezTo>
                      <a:pt x="393" y="89"/>
                      <a:pt x="301" y="28"/>
                      <a:pt x="214" y="28"/>
                    </a:cubicBezTo>
                    <a:cubicBezTo>
                      <a:pt x="99" y="28"/>
                      <a:pt x="25" y="120"/>
                      <a:pt x="25" y="262"/>
                    </a:cubicBezTo>
                    <a:cubicBezTo>
                      <a:pt x="25" y="405"/>
                      <a:pt x="96" y="497"/>
                      <a:pt x="206" y="497"/>
                    </a:cubicBezTo>
                    <a:cubicBezTo>
                      <a:pt x="299" y="497"/>
                      <a:pt x="393" y="424"/>
                      <a:pt x="393" y="26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CCCCCC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1" name="Freeform 100"/>
              <p:cNvSpPr>
                <a:spLocks noChangeArrowheads="1"/>
              </p:cNvSpPr>
              <p:nvPr/>
            </p:nvSpPr>
            <p:spPr bwMode="auto">
              <a:xfrm>
                <a:off x="4337894" y="4310063"/>
                <a:ext cx="87312" cy="171182"/>
              </a:xfrm>
              <a:custGeom>
                <a:avLst/>
                <a:gdLst>
                  <a:gd name="T0" fmla="*/ 150 w 267"/>
                  <a:gd name="T1" fmla="*/ 239 h 523"/>
                  <a:gd name="T2" fmla="*/ 266 w 267"/>
                  <a:gd name="T3" fmla="*/ 381 h 523"/>
                  <a:gd name="T4" fmla="*/ 113 w 267"/>
                  <a:gd name="T5" fmla="*/ 522 h 523"/>
                  <a:gd name="T6" fmla="*/ 3 w 267"/>
                  <a:gd name="T7" fmla="*/ 490 h 523"/>
                  <a:gd name="T8" fmla="*/ 0 w 267"/>
                  <a:gd name="T9" fmla="*/ 488 h 523"/>
                  <a:gd name="T10" fmla="*/ 11 w 267"/>
                  <a:gd name="T11" fmla="*/ 463 h 523"/>
                  <a:gd name="T12" fmla="*/ 16 w 267"/>
                  <a:gd name="T13" fmla="*/ 467 h 523"/>
                  <a:gd name="T14" fmla="*/ 116 w 267"/>
                  <a:gd name="T15" fmla="*/ 498 h 523"/>
                  <a:gd name="T16" fmla="*/ 240 w 267"/>
                  <a:gd name="T17" fmla="*/ 385 h 523"/>
                  <a:gd name="T18" fmla="*/ 134 w 267"/>
                  <a:gd name="T19" fmla="*/ 260 h 523"/>
                  <a:gd name="T20" fmla="*/ 13 w 267"/>
                  <a:gd name="T21" fmla="*/ 130 h 523"/>
                  <a:gd name="T22" fmla="*/ 154 w 267"/>
                  <a:gd name="T23" fmla="*/ 0 h 523"/>
                  <a:gd name="T24" fmla="*/ 246 w 267"/>
                  <a:gd name="T25" fmla="*/ 23 h 523"/>
                  <a:gd name="T26" fmla="*/ 250 w 267"/>
                  <a:gd name="T27" fmla="*/ 25 h 523"/>
                  <a:gd name="T28" fmla="*/ 239 w 267"/>
                  <a:gd name="T29" fmla="*/ 48 h 523"/>
                  <a:gd name="T30" fmla="*/ 234 w 267"/>
                  <a:gd name="T31" fmla="*/ 44 h 523"/>
                  <a:gd name="T32" fmla="*/ 154 w 267"/>
                  <a:gd name="T33" fmla="*/ 25 h 523"/>
                  <a:gd name="T34" fmla="*/ 40 w 267"/>
                  <a:gd name="T35" fmla="*/ 129 h 523"/>
                  <a:gd name="T36" fmla="*/ 144 w 267"/>
                  <a:gd name="T37" fmla="*/ 236 h 523"/>
                  <a:gd name="T38" fmla="*/ 150 w 267"/>
                  <a:gd name="T39" fmla="*/ 239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67" h="523">
                    <a:moveTo>
                      <a:pt x="150" y="239"/>
                    </a:moveTo>
                    <a:cubicBezTo>
                      <a:pt x="225" y="276"/>
                      <a:pt x="266" y="309"/>
                      <a:pt x="266" y="381"/>
                    </a:cubicBezTo>
                    <a:cubicBezTo>
                      <a:pt x="266" y="465"/>
                      <a:pt x="204" y="522"/>
                      <a:pt x="113" y="522"/>
                    </a:cubicBezTo>
                    <a:cubicBezTo>
                      <a:pt x="73" y="522"/>
                      <a:pt x="27" y="509"/>
                      <a:pt x="3" y="490"/>
                    </a:cubicBezTo>
                    <a:lnTo>
                      <a:pt x="0" y="488"/>
                    </a:lnTo>
                    <a:lnTo>
                      <a:pt x="11" y="463"/>
                    </a:lnTo>
                    <a:lnTo>
                      <a:pt x="16" y="467"/>
                    </a:lnTo>
                    <a:cubicBezTo>
                      <a:pt x="38" y="482"/>
                      <a:pt x="79" y="498"/>
                      <a:pt x="116" y="498"/>
                    </a:cubicBezTo>
                    <a:cubicBezTo>
                      <a:pt x="177" y="498"/>
                      <a:pt x="240" y="456"/>
                      <a:pt x="240" y="385"/>
                    </a:cubicBezTo>
                    <a:cubicBezTo>
                      <a:pt x="240" y="319"/>
                      <a:pt x="198" y="287"/>
                      <a:pt x="134" y="260"/>
                    </a:cubicBezTo>
                    <a:cubicBezTo>
                      <a:pt x="70" y="233"/>
                      <a:pt x="13" y="203"/>
                      <a:pt x="13" y="130"/>
                    </a:cubicBezTo>
                    <a:cubicBezTo>
                      <a:pt x="13" y="55"/>
                      <a:pt x="72" y="0"/>
                      <a:pt x="154" y="0"/>
                    </a:cubicBezTo>
                    <a:cubicBezTo>
                      <a:pt x="198" y="0"/>
                      <a:pt x="230" y="12"/>
                      <a:pt x="246" y="23"/>
                    </a:cubicBezTo>
                    <a:lnTo>
                      <a:pt x="250" y="25"/>
                    </a:lnTo>
                    <a:lnTo>
                      <a:pt x="239" y="48"/>
                    </a:lnTo>
                    <a:lnTo>
                      <a:pt x="234" y="44"/>
                    </a:lnTo>
                    <a:cubicBezTo>
                      <a:pt x="223" y="36"/>
                      <a:pt x="190" y="25"/>
                      <a:pt x="154" y="25"/>
                    </a:cubicBezTo>
                    <a:cubicBezTo>
                      <a:pt x="71" y="25"/>
                      <a:pt x="40" y="89"/>
                      <a:pt x="40" y="129"/>
                    </a:cubicBezTo>
                    <a:cubicBezTo>
                      <a:pt x="40" y="187"/>
                      <a:pt x="84" y="207"/>
                      <a:pt x="144" y="236"/>
                    </a:cubicBezTo>
                    <a:lnTo>
                      <a:pt x="150" y="239"/>
                    </a:lnTo>
                  </a:path>
                </a:pathLst>
              </a:custGeom>
              <a:solidFill>
                <a:srgbClr val="01010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CCCCCC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2" name="Freeform 101"/>
              <p:cNvSpPr>
                <a:spLocks noChangeArrowheads="1"/>
              </p:cNvSpPr>
              <p:nvPr/>
            </p:nvSpPr>
            <p:spPr bwMode="auto">
              <a:xfrm>
                <a:off x="4074369" y="4354444"/>
                <a:ext cx="98425" cy="120462"/>
              </a:xfrm>
              <a:custGeom>
                <a:avLst/>
                <a:gdLst>
                  <a:gd name="T0" fmla="*/ 135 w 302"/>
                  <a:gd name="T1" fmla="*/ 362 h 370"/>
                  <a:gd name="T2" fmla="*/ 107 w 302"/>
                  <a:gd name="T3" fmla="*/ 288 h 370"/>
                  <a:gd name="T4" fmla="*/ 2 w 302"/>
                  <a:gd name="T5" fmla="*/ 6 h 370"/>
                  <a:gd name="T6" fmla="*/ 0 w 302"/>
                  <a:gd name="T7" fmla="*/ 1 h 370"/>
                  <a:gd name="T8" fmla="*/ 30 w 302"/>
                  <a:gd name="T9" fmla="*/ 0 h 370"/>
                  <a:gd name="T10" fmla="*/ 31 w 302"/>
                  <a:gd name="T11" fmla="*/ 2 h 370"/>
                  <a:gd name="T12" fmla="*/ 32 w 302"/>
                  <a:gd name="T13" fmla="*/ 4 h 370"/>
                  <a:gd name="T14" fmla="*/ 56 w 302"/>
                  <a:gd name="T15" fmla="*/ 70 h 370"/>
                  <a:gd name="T16" fmla="*/ 143 w 302"/>
                  <a:gd name="T17" fmla="*/ 309 h 370"/>
                  <a:gd name="T18" fmla="*/ 145 w 302"/>
                  <a:gd name="T19" fmla="*/ 315 h 370"/>
                  <a:gd name="T20" fmla="*/ 151 w 302"/>
                  <a:gd name="T21" fmla="*/ 331 h 370"/>
                  <a:gd name="T22" fmla="*/ 158 w 302"/>
                  <a:gd name="T23" fmla="*/ 315 h 370"/>
                  <a:gd name="T24" fmla="*/ 160 w 302"/>
                  <a:gd name="T25" fmla="*/ 309 h 370"/>
                  <a:gd name="T26" fmla="*/ 268 w 302"/>
                  <a:gd name="T27" fmla="*/ 7 h 370"/>
                  <a:gd name="T28" fmla="*/ 269 w 302"/>
                  <a:gd name="T29" fmla="*/ 4 h 370"/>
                  <a:gd name="T30" fmla="*/ 271 w 302"/>
                  <a:gd name="T31" fmla="*/ 1 h 370"/>
                  <a:gd name="T32" fmla="*/ 273 w 302"/>
                  <a:gd name="T33" fmla="*/ 1 h 370"/>
                  <a:gd name="T34" fmla="*/ 278 w 302"/>
                  <a:gd name="T35" fmla="*/ 1 h 370"/>
                  <a:gd name="T36" fmla="*/ 298 w 302"/>
                  <a:gd name="T37" fmla="*/ 1 h 370"/>
                  <a:gd name="T38" fmla="*/ 301 w 302"/>
                  <a:gd name="T39" fmla="*/ 1 h 370"/>
                  <a:gd name="T40" fmla="*/ 300 w 302"/>
                  <a:gd name="T41" fmla="*/ 4 h 370"/>
                  <a:gd name="T42" fmla="*/ 166 w 302"/>
                  <a:gd name="T43" fmla="*/ 364 h 370"/>
                  <a:gd name="T44" fmla="*/ 164 w 302"/>
                  <a:gd name="T45" fmla="*/ 369 h 370"/>
                  <a:gd name="T46" fmla="*/ 159 w 302"/>
                  <a:gd name="T47" fmla="*/ 369 h 370"/>
                  <a:gd name="T48" fmla="*/ 146 w 302"/>
                  <a:gd name="T49" fmla="*/ 369 h 370"/>
                  <a:gd name="T50" fmla="*/ 143 w 302"/>
                  <a:gd name="T51" fmla="*/ 369 h 370"/>
                  <a:gd name="T52" fmla="*/ 143 w 302"/>
                  <a:gd name="T53" fmla="*/ 369 h 370"/>
                  <a:gd name="T54" fmla="*/ 138 w 302"/>
                  <a:gd name="T55" fmla="*/ 369 h 370"/>
                  <a:gd name="T56" fmla="*/ 137 w 302"/>
                  <a:gd name="T57" fmla="*/ 366 h 370"/>
                  <a:gd name="T58" fmla="*/ 135 w 302"/>
                  <a:gd name="T59" fmla="*/ 362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02" h="370">
                    <a:moveTo>
                      <a:pt x="135" y="362"/>
                    </a:moveTo>
                    <a:cubicBezTo>
                      <a:pt x="126" y="337"/>
                      <a:pt x="117" y="313"/>
                      <a:pt x="107" y="288"/>
                    </a:cubicBezTo>
                    <a:lnTo>
                      <a:pt x="2" y="6"/>
                    </a:lnTo>
                    <a:cubicBezTo>
                      <a:pt x="1" y="4"/>
                      <a:pt x="1" y="3"/>
                      <a:pt x="0" y="1"/>
                    </a:cubicBezTo>
                    <a:lnTo>
                      <a:pt x="30" y="0"/>
                    </a:lnTo>
                    <a:cubicBezTo>
                      <a:pt x="31" y="1"/>
                      <a:pt x="31" y="1"/>
                      <a:pt x="31" y="2"/>
                    </a:cubicBezTo>
                    <a:lnTo>
                      <a:pt x="32" y="4"/>
                    </a:lnTo>
                    <a:cubicBezTo>
                      <a:pt x="40" y="26"/>
                      <a:pt x="48" y="48"/>
                      <a:pt x="56" y="70"/>
                    </a:cubicBezTo>
                    <a:lnTo>
                      <a:pt x="143" y="309"/>
                    </a:lnTo>
                    <a:cubicBezTo>
                      <a:pt x="143" y="311"/>
                      <a:pt x="144" y="313"/>
                      <a:pt x="145" y="315"/>
                    </a:cubicBezTo>
                    <a:lnTo>
                      <a:pt x="151" y="331"/>
                    </a:lnTo>
                    <a:lnTo>
                      <a:pt x="158" y="315"/>
                    </a:lnTo>
                    <a:cubicBezTo>
                      <a:pt x="158" y="313"/>
                      <a:pt x="159" y="311"/>
                      <a:pt x="160" y="309"/>
                    </a:cubicBezTo>
                    <a:lnTo>
                      <a:pt x="268" y="7"/>
                    </a:lnTo>
                    <a:lnTo>
                      <a:pt x="269" y="4"/>
                    </a:lnTo>
                    <a:cubicBezTo>
                      <a:pt x="270" y="3"/>
                      <a:pt x="270" y="2"/>
                      <a:pt x="271" y="1"/>
                    </a:cubicBezTo>
                    <a:lnTo>
                      <a:pt x="273" y="1"/>
                    </a:lnTo>
                    <a:cubicBezTo>
                      <a:pt x="275" y="1"/>
                      <a:pt x="276" y="1"/>
                      <a:pt x="278" y="1"/>
                    </a:cubicBezTo>
                    <a:cubicBezTo>
                      <a:pt x="285" y="1"/>
                      <a:pt x="291" y="1"/>
                      <a:pt x="298" y="1"/>
                    </a:cubicBezTo>
                    <a:lnTo>
                      <a:pt x="301" y="1"/>
                    </a:lnTo>
                    <a:cubicBezTo>
                      <a:pt x="301" y="2"/>
                      <a:pt x="301" y="3"/>
                      <a:pt x="300" y="4"/>
                    </a:cubicBezTo>
                    <a:cubicBezTo>
                      <a:pt x="256" y="124"/>
                      <a:pt x="211" y="244"/>
                      <a:pt x="166" y="364"/>
                    </a:cubicBezTo>
                    <a:cubicBezTo>
                      <a:pt x="165" y="366"/>
                      <a:pt x="164" y="368"/>
                      <a:pt x="164" y="369"/>
                    </a:cubicBezTo>
                    <a:cubicBezTo>
                      <a:pt x="164" y="369"/>
                      <a:pt x="161" y="369"/>
                      <a:pt x="159" y="369"/>
                    </a:cubicBezTo>
                    <a:cubicBezTo>
                      <a:pt x="155" y="369"/>
                      <a:pt x="150" y="369"/>
                      <a:pt x="146" y="369"/>
                    </a:cubicBezTo>
                    <a:lnTo>
                      <a:pt x="143" y="369"/>
                    </a:lnTo>
                    <a:lnTo>
                      <a:pt x="143" y="369"/>
                    </a:lnTo>
                    <a:cubicBezTo>
                      <a:pt x="140" y="369"/>
                      <a:pt x="138" y="369"/>
                      <a:pt x="138" y="369"/>
                    </a:cubicBezTo>
                    <a:cubicBezTo>
                      <a:pt x="138" y="369"/>
                      <a:pt x="137" y="367"/>
                      <a:pt x="137" y="366"/>
                    </a:cubicBezTo>
                    <a:cubicBezTo>
                      <a:pt x="136" y="365"/>
                      <a:pt x="136" y="363"/>
                      <a:pt x="135" y="362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CCCCCC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3" name="Freeform 102"/>
              <p:cNvSpPr>
                <a:spLocks noChangeArrowheads="1"/>
              </p:cNvSpPr>
              <p:nvPr/>
            </p:nvSpPr>
            <p:spPr bwMode="auto">
              <a:xfrm>
                <a:off x="3996581" y="4322743"/>
                <a:ext cx="60325" cy="153748"/>
              </a:xfrm>
              <a:custGeom>
                <a:avLst/>
                <a:gdLst>
                  <a:gd name="T0" fmla="*/ 69 w 186"/>
                  <a:gd name="T1" fmla="*/ 210 h 474"/>
                  <a:gd name="T2" fmla="*/ 69 w 186"/>
                  <a:gd name="T3" fmla="*/ 161 h 474"/>
                  <a:gd name="T4" fmla="*/ 69 w 186"/>
                  <a:gd name="T5" fmla="*/ 138 h 474"/>
                  <a:gd name="T6" fmla="*/ 69 w 186"/>
                  <a:gd name="T7" fmla="*/ 131 h 474"/>
                  <a:gd name="T8" fmla="*/ 66 w 186"/>
                  <a:gd name="T9" fmla="*/ 123 h 474"/>
                  <a:gd name="T10" fmla="*/ 58 w 186"/>
                  <a:gd name="T11" fmla="*/ 120 h 474"/>
                  <a:gd name="T12" fmla="*/ 57 w 186"/>
                  <a:gd name="T13" fmla="*/ 120 h 474"/>
                  <a:gd name="T14" fmla="*/ 23 w 186"/>
                  <a:gd name="T15" fmla="*/ 120 h 474"/>
                  <a:gd name="T16" fmla="*/ 0 w 186"/>
                  <a:gd name="T17" fmla="*/ 120 h 474"/>
                  <a:gd name="T18" fmla="*/ 0 w 186"/>
                  <a:gd name="T19" fmla="*/ 97 h 474"/>
                  <a:gd name="T20" fmla="*/ 3 w 186"/>
                  <a:gd name="T21" fmla="*/ 97 h 474"/>
                  <a:gd name="T22" fmla="*/ 56 w 186"/>
                  <a:gd name="T23" fmla="*/ 97 h 474"/>
                  <a:gd name="T24" fmla="*/ 69 w 186"/>
                  <a:gd name="T25" fmla="*/ 83 h 474"/>
                  <a:gd name="T26" fmla="*/ 69 w 186"/>
                  <a:gd name="T27" fmla="*/ 26 h 474"/>
                  <a:gd name="T28" fmla="*/ 69 w 186"/>
                  <a:gd name="T29" fmla="*/ 0 h 474"/>
                  <a:gd name="T30" fmla="*/ 71 w 186"/>
                  <a:gd name="T31" fmla="*/ 0 h 474"/>
                  <a:gd name="T32" fmla="*/ 96 w 186"/>
                  <a:gd name="T33" fmla="*/ 0 h 474"/>
                  <a:gd name="T34" fmla="*/ 99 w 186"/>
                  <a:gd name="T35" fmla="*/ 0 h 474"/>
                  <a:gd name="T36" fmla="*/ 99 w 186"/>
                  <a:gd name="T37" fmla="*/ 2 h 474"/>
                  <a:gd name="T38" fmla="*/ 99 w 186"/>
                  <a:gd name="T39" fmla="*/ 58 h 474"/>
                  <a:gd name="T40" fmla="*/ 100 w 186"/>
                  <a:gd name="T41" fmla="*/ 80 h 474"/>
                  <a:gd name="T42" fmla="*/ 100 w 186"/>
                  <a:gd name="T43" fmla="*/ 85 h 474"/>
                  <a:gd name="T44" fmla="*/ 112 w 186"/>
                  <a:gd name="T45" fmla="*/ 97 h 474"/>
                  <a:gd name="T46" fmla="*/ 157 w 186"/>
                  <a:gd name="T47" fmla="*/ 97 h 474"/>
                  <a:gd name="T48" fmla="*/ 177 w 186"/>
                  <a:gd name="T49" fmla="*/ 97 h 474"/>
                  <a:gd name="T50" fmla="*/ 177 w 186"/>
                  <a:gd name="T51" fmla="*/ 120 h 474"/>
                  <a:gd name="T52" fmla="*/ 174 w 186"/>
                  <a:gd name="T53" fmla="*/ 120 h 474"/>
                  <a:gd name="T54" fmla="*/ 114 w 186"/>
                  <a:gd name="T55" fmla="*/ 120 h 474"/>
                  <a:gd name="T56" fmla="*/ 100 w 186"/>
                  <a:gd name="T57" fmla="*/ 134 h 474"/>
                  <a:gd name="T58" fmla="*/ 100 w 186"/>
                  <a:gd name="T59" fmla="*/ 305 h 474"/>
                  <a:gd name="T60" fmla="*/ 100 w 186"/>
                  <a:gd name="T61" fmla="*/ 326 h 474"/>
                  <a:gd name="T62" fmla="*/ 100 w 186"/>
                  <a:gd name="T63" fmla="*/ 385 h 474"/>
                  <a:gd name="T64" fmla="*/ 106 w 186"/>
                  <a:gd name="T65" fmla="*/ 416 h 474"/>
                  <a:gd name="T66" fmla="*/ 145 w 186"/>
                  <a:gd name="T67" fmla="*/ 445 h 474"/>
                  <a:gd name="T68" fmla="*/ 175 w 186"/>
                  <a:gd name="T69" fmla="*/ 445 h 474"/>
                  <a:gd name="T70" fmla="*/ 184 w 186"/>
                  <a:gd name="T71" fmla="*/ 444 h 474"/>
                  <a:gd name="T72" fmla="*/ 184 w 186"/>
                  <a:gd name="T73" fmla="*/ 446 h 474"/>
                  <a:gd name="T74" fmla="*/ 185 w 186"/>
                  <a:gd name="T75" fmla="*/ 467 h 474"/>
                  <a:gd name="T76" fmla="*/ 184 w 186"/>
                  <a:gd name="T77" fmla="*/ 468 h 474"/>
                  <a:gd name="T78" fmla="*/ 167 w 186"/>
                  <a:gd name="T79" fmla="*/ 471 h 474"/>
                  <a:gd name="T80" fmla="*/ 120 w 186"/>
                  <a:gd name="T81" fmla="*/ 469 h 474"/>
                  <a:gd name="T82" fmla="*/ 78 w 186"/>
                  <a:gd name="T83" fmla="*/ 433 h 474"/>
                  <a:gd name="T84" fmla="*/ 69 w 186"/>
                  <a:gd name="T85" fmla="*/ 393 h 474"/>
                  <a:gd name="T86" fmla="*/ 69 w 186"/>
                  <a:gd name="T87" fmla="*/ 245 h 474"/>
                  <a:gd name="T88" fmla="*/ 69 w 186"/>
                  <a:gd name="T89" fmla="*/ 210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86" h="474">
                    <a:moveTo>
                      <a:pt x="69" y="210"/>
                    </a:moveTo>
                    <a:cubicBezTo>
                      <a:pt x="69" y="194"/>
                      <a:pt x="69" y="178"/>
                      <a:pt x="69" y="161"/>
                    </a:cubicBezTo>
                    <a:lnTo>
                      <a:pt x="69" y="138"/>
                    </a:lnTo>
                    <a:lnTo>
                      <a:pt x="69" y="131"/>
                    </a:lnTo>
                    <a:cubicBezTo>
                      <a:pt x="69" y="128"/>
                      <a:pt x="68" y="125"/>
                      <a:pt x="66" y="123"/>
                    </a:cubicBezTo>
                    <a:cubicBezTo>
                      <a:pt x="64" y="121"/>
                      <a:pt x="61" y="120"/>
                      <a:pt x="58" y="120"/>
                    </a:cubicBezTo>
                    <a:lnTo>
                      <a:pt x="57" y="120"/>
                    </a:lnTo>
                    <a:cubicBezTo>
                      <a:pt x="46" y="120"/>
                      <a:pt x="35" y="120"/>
                      <a:pt x="23" y="120"/>
                    </a:cubicBezTo>
                    <a:lnTo>
                      <a:pt x="0" y="120"/>
                    </a:lnTo>
                    <a:lnTo>
                      <a:pt x="0" y="97"/>
                    </a:lnTo>
                    <a:cubicBezTo>
                      <a:pt x="1" y="97"/>
                      <a:pt x="2" y="97"/>
                      <a:pt x="3" y="97"/>
                    </a:cubicBezTo>
                    <a:lnTo>
                      <a:pt x="56" y="97"/>
                    </a:lnTo>
                    <a:cubicBezTo>
                      <a:pt x="67" y="97"/>
                      <a:pt x="69" y="94"/>
                      <a:pt x="69" y="83"/>
                    </a:cubicBezTo>
                    <a:cubicBezTo>
                      <a:pt x="69" y="64"/>
                      <a:pt x="69" y="45"/>
                      <a:pt x="69" y="26"/>
                    </a:cubicBezTo>
                    <a:lnTo>
                      <a:pt x="69" y="0"/>
                    </a:lnTo>
                    <a:cubicBezTo>
                      <a:pt x="70" y="0"/>
                      <a:pt x="70" y="0"/>
                      <a:pt x="71" y="0"/>
                    </a:cubicBezTo>
                    <a:cubicBezTo>
                      <a:pt x="79" y="0"/>
                      <a:pt x="88" y="0"/>
                      <a:pt x="96" y="0"/>
                    </a:cubicBezTo>
                    <a:cubicBezTo>
                      <a:pt x="97" y="0"/>
                      <a:pt x="98" y="0"/>
                      <a:pt x="99" y="0"/>
                    </a:cubicBezTo>
                    <a:cubicBezTo>
                      <a:pt x="99" y="1"/>
                      <a:pt x="99" y="2"/>
                      <a:pt x="99" y="2"/>
                    </a:cubicBezTo>
                    <a:cubicBezTo>
                      <a:pt x="99" y="21"/>
                      <a:pt x="99" y="40"/>
                      <a:pt x="99" y="58"/>
                    </a:cubicBezTo>
                    <a:lnTo>
                      <a:pt x="100" y="80"/>
                    </a:lnTo>
                    <a:cubicBezTo>
                      <a:pt x="100" y="82"/>
                      <a:pt x="100" y="83"/>
                      <a:pt x="100" y="85"/>
                    </a:cubicBezTo>
                    <a:cubicBezTo>
                      <a:pt x="100" y="94"/>
                      <a:pt x="103" y="97"/>
                      <a:pt x="112" y="97"/>
                    </a:cubicBezTo>
                    <a:cubicBezTo>
                      <a:pt x="127" y="97"/>
                      <a:pt x="142" y="97"/>
                      <a:pt x="157" y="97"/>
                    </a:cubicBezTo>
                    <a:lnTo>
                      <a:pt x="177" y="97"/>
                    </a:lnTo>
                    <a:lnTo>
                      <a:pt x="177" y="120"/>
                    </a:lnTo>
                    <a:cubicBezTo>
                      <a:pt x="176" y="120"/>
                      <a:pt x="175" y="120"/>
                      <a:pt x="174" y="120"/>
                    </a:cubicBezTo>
                    <a:lnTo>
                      <a:pt x="114" y="120"/>
                    </a:lnTo>
                    <a:cubicBezTo>
                      <a:pt x="102" y="120"/>
                      <a:pt x="100" y="122"/>
                      <a:pt x="100" y="134"/>
                    </a:cubicBezTo>
                    <a:cubicBezTo>
                      <a:pt x="100" y="191"/>
                      <a:pt x="100" y="248"/>
                      <a:pt x="100" y="305"/>
                    </a:cubicBezTo>
                    <a:lnTo>
                      <a:pt x="100" y="326"/>
                    </a:lnTo>
                    <a:cubicBezTo>
                      <a:pt x="100" y="345"/>
                      <a:pt x="100" y="365"/>
                      <a:pt x="100" y="385"/>
                    </a:cubicBezTo>
                    <a:cubicBezTo>
                      <a:pt x="101" y="395"/>
                      <a:pt x="103" y="405"/>
                      <a:pt x="106" y="416"/>
                    </a:cubicBezTo>
                    <a:cubicBezTo>
                      <a:pt x="112" y="434"/>
                      <a:pt x="125" y="444"/>
                      <a:pt x="145" y="445"/>
                    </a:cubicBezTo>
                    <a:cubicBezTo>
                      <a:pt x="155" y="446"/>
                      <a:pt x="164" y="445"/>
                      <a:pt x="175" y="445"/>
                    </a:cubicBezTo>
                    <a:cubicBezTo>
                      <a:pt x="178" y="445"/>
                      <a:pt x="181" y="444"/>
                      <a:pt x="184" y="444"/>
                    </a:cubicBezTo>
                    <a:lnTo>
                      <a:pt x="184" y="446"/>
                    </a:lnTo>
                    <a:cubicBezTo>
                      <a:pt x="184" y="453"/>
                      <a:pt x="185" y="460"/>
                      <a:pt x="185" y="467"/>
                    </a:cubicBezTo>
                    <a:cubicBezTo>
                      <a:pt x="185" y="468"/>
                      <a:pt x="184" y="468"/>
                      <a:pt x="184" y="468"/>
                    </a:cubicBezTo>
                    <a:cubicBezTo>
                      <a:pt x="178" y="469"/>
                      <a:pt x="173" y="471"/>
                      <a:pt x="167" y="471"/>
                    </a:cubicBezTo>
                    <a:cubicBezTo>
                      <a:pt x="153" y="472"/>
                      <a:pt x="136" y="473"/>
                      <a:pt x="120" y="469"/>
                    </a:cubicBezTo>
                    <a:cubicBezTo>
                      <a:pt x="100" y="464"/>
                      <a:pt x="86" y="453"/>
                      <a:pt x="78" y="433"/>
                    </a:cubicBezTo>
                    <a:cubicBezTo>
                      <a:pt x="72" y="420"/>
                      <a:pt x="69" y="406"/>
                      <a:pt x="69" y="393"/>
                    </a:cubicBezTo>
                    <a:cubicBezTo>
                      <a:pt x="69" y="344"/>
                      <a:pt x="69" y="294"/>
                      <a:pt x="69" y="245"/>
                    </a:cubicBezTo>
                    <a:lnTo>
                      <a:pt x="69" y="21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CCCCCC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124" name="Line 103"/>
          <p:cNvSpPr>
            <a:spLocks noChangeShapeType="1"/>
          </p:cNvSpPr>
          <p:nvPr/>
        </p:nvSpPr>
        <p:spPr bwMode="auto">
          <a:xfrm>
            <a:off x="1719263" y="4148138"/>
            <a:ext cx="3214687" cy="1587"/>
          </a:xfrm>
          <a:prstGeom prst="line">
            <a:avLst/>
          </a:prstGeom>
          <a:noFill/>
          <a:ln w="5040" cap="flat">
            <a:solidFill>
              <a:srgbClr val="01010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125" name="Freeform 104"/>
          <p:cNvSpPr>
            <a:spLocks noChangeArrowheads="1"/>
          </p:cNvSpPr>
          <p:nvPr/>
        </p:nvSpPr>
        <p:spPr bwMode="auto">
          <a:xfrm>
            <a:off x="1778000" y="4062413"/>
            <a:ext cx="53975" cy="55562"/>
          </a:xfrm>
          <a:custGeom>
            <a:avLst/>
            <a:gdLst>
              <a:gd name="T0" fmla="*/ 0 w 167"/>
              <a:gd name="T1" fmla="*/ 85 h 171"/>
              <a:gd name="T2" fmla="*/ 83 w 167"/>
              <a:gd name="T3" fmla="*/ 0 h 171"/>
              <a:gd name="T4" fmla="*/ 166 w 167"/>
              <a:gd name="T5" fmla="*/ 84 h 171"/>
              <a:gd name="T6" fmla="*/ 83 w 167"/>
              <a:gd name="T7" fmla="*/ 170 h 171"/>
              <a:gd name="T8" fmla="*/ 0 w 167"/>
              <a:gd name="T9" fmla="*/ 85 h 171"/>
              <a:gd name="T10" fmla="*/ 136 w 167"/>
              <a:gd name="T11" fmla="*/ 85 h 171"/>
              <a:gd name="T12" fmla="*/ 83 w 167"/>
              <a:gd name="T13" fmla="*/ 23 h 171"/>
              <a:gd name="T14" fmla="*/ 30 w 167"/>
              <a:gd name="T15" fmla="*/ 84 h 171"/>
              <a:gd name="T16" fmla="*/ 83 w 167"/>
              <a:gd name="T17" fmla="*/ 147 h 171"/>
              <a:gd name="T18" fmla="*/ 136 w 167"/>
              <a:gd name="T19" fmla="*/ 85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7" h="171">
                <a:moveTo>
                  <a:pt x="0" y="85"/>
                </a:moveTo>
                <a:cubicBezTo>
                  <a:pt x="0" y="40"/>
                  <a:pt x="30" y="0"/>
                  <a:pt x="83" y="0"/>
                </a:cubicBezTo>
                <a:cubicBezTo>
                  <a:pt x="136" y="0"/>
                  <a:pt x="166" y="40"/>
                  <a:pt x="166" y="84"/>
                </a:cubicBezTo>
                <a:cubicBezTo>
                  <a:pt x="166" y="129"/>
                  <a:pt x="136" y="170"/>
                  <a:pt x="83" y="170"/>
                </a:cubicBezTo>
                <a:cubicBezTo>
                  <a:pt x="31" y="170"/>
                  <a:pt x="0" y="130"/>
                  <a:pt x="0" y="85"/>
                </a:cubicBezTo>
                <a:close/>
                <a:moveTo>
                  <a:pt x="136" y="85"/>
                </a:moveTo>
                <a:cubicBezTo>
                  <a:pt x="136" y="52"/>
                  <a:pt x="119" y="23"/>
                  <a:pt x="83" y="23"/>
                </a:cubicBezTo>
                <a:cubicBezTo>
                  <a:pt x="48" y="23"/>
                  <a:pt x="30" y="51"/>
                  <a:pt x="30" y="84"/>
                </a:cubicBezTo>
                <a:cubicBezTo>
                  <a:pt x="30" y="118"/>
                  <a:pt x="47" y="147"/>
                  <a:pt x="83" y="147"/>
                </a:cubicBezTo>
                <a:cubicBezTo>
                  <a:pt x="119" y="147"/>
                  <a:pt x="136" y="118"/>
                  <a:pt x="136" y="85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126" name="Freeform 105"/>
          <p:cNvSpPr>
            <a:spLocks noChangeArrowheads="1"/>
          </p:cNvSpPr>
          <p:nvPr/>
        </p:nvSpPr>
        <p:spPr bwMode="auto">
          <a:xfrm>
            <a:off x="1843088" y="4064000"/>
            <a:ext cx="34925" cy="52388"/>
          </a:xfrm>
          <a:custGeom>
            <a:avLst/>
            <a:gdLst>
              <a:gd name="T0" fmla="*/ 0 w 109"/>
              <a:gd name="T1" fmla="*/ 0 h 165"/>
              <a:gd name="T2" fmla="*/ 48 w 109"/>
              <a:gd name="T3" fmla="*/ 0 h 165"/>
              <a:gd name="T4" fmla="*/ 108 w 109"/>
              <a:gd name="T5" fmla="*/ 50 h 165"/>
              <a:gd name="T6" fmla="*/ 45 w 109"/>
              <a:gd name="T7" fmla="*/ 102 h 165"/>
              <a:gd name="T8" fmla="*/ 28 w 109"/>
              <a:gd name="T9" fmla="*/ 102 h 165"/>
              <a:gd name="T10" fmla="*/ 28 w 109"/>
              <a:gd name="T11" fmla="*/ 164 h 165"/>
              <a:gd name="T12" fmla="*/ 0 w 109"/>
              <a:gd name="T13" fmla="*/ 164 h 165"/>
              <a:gd name="T14" fmla="*/ 0 w 109"/>
              <a:gd name="T15" fmla="*/ 0 h 165"/>
              <a:gd name="T16" fmla="*/ 45 w 109"/>
              <a:gd name="T17" fmla="*/ 80 h 165"/>
              <a:gd name="T18" fmla="*/ 80 w 109"/>
              <a:gd name="T19" fmla="*/ 50 h 165"/>
              <a:gd name="T20" fmla="*/ 46 w 109"/>
              <a:gd name="T21" fmla="*/ 22 h 165"/>
              <a:gd name="T22" fmla="*/ 28 w 109"/>
              <a:gd name="T23" fmla="*/ 22 h 165"/>
              <a:gd name="T24" fmla="*/ 28 w 109"/>
              <a:gd name="T25" fmla="*/ 80 h 165"/>
              <a:gd name="T26" fmla="*/ 45 w 109"/>
              <a:gd name="T27" fmla="*/ 80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9" h="165">
                <a:moveTo>
                  <a:pt x="0" y="0"/>
                </a:moveTo>
                <a:lnTo>
                  <a:pt x="48" y="0"/>
                </a:lnTo>
                <a:cubicBezTo>
                  <a:pt x="82" y="0"/>
                  <a:pt x="108" y="16"/>
                  <a:pt x="108" y="50"/>
                </a:cubicBezTo>
                <a:cubicBezTo>
                  <a:pt x="108" y="84"/>
                  <a:pt x="84" y="102"/>
                  <a:pt x="45" y="102"/>
                </a:cubicBezTo>
                <a:lnTo>
                  <a:pt x="28" y="102"/>
                </a:lnTo>
                <a:lnTo>
                  <a:pt x="28" y="164"/>
                </a:lnTo>
                <a:lnTo>
                  <a:pt x="0" y="164"/>
                </a:lnTo>
                <a:lnTo>
                  <a:pt x="0" y="0"/>
                </a:lnTo>
                <a:close/>
                <a:moveTo>
                  <a:pt x="45" y="80"/>
                </a:moveTo>
                <a:cubicBezTo>
                  <a:pt x="70" y="80"/>
                  <a:pt x="80" y="70"/>
                  <a:pt x="80" y="50"/>
                </a:cubicBezTo>
                <a:cubicBezTo>
                  <a:pt x="80" y="33"/>
                  <a:pt x="71" y="22"/>
                  <a:pt x="46" y="22"/>
                </a:cubicBezTo>
                <a:lnTo>
                  <a:pt x="28" y="22"/>
                </a:lnTo>
                <a:lnTo>
                  <a:pt x="28" y="80"/>
                </a:lnTo>
                <a:lnTo>
                  <a:pt x="45" y="80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127" name="Freeform 106"/>
          <p:cNvSpPr>
            <a:spLocks noChangeArrowheads="1"/>
          </p:cNvSpPr>
          <p:nvPr/>
        </p:nvSpPr>
        <p:spPr bwMode="auto">
          <a:xfrm>
            <a:off x="1889125" y="4064000"/>
            <a:ext cx="30163" cy="52388"/>
          </a:xfrm>
          <a:custGeom>
            <a:avLst/>
            <a:gdLst>
              <a:gd name="T0" fmla="*/ 0 w 93"/>
              <a:gd name="T1" fmla="*/ 0 h 165"/>
              <a:gd name="T2" fmla="*/ 90 w 93"/>
              <a:gd name="T3" fmla="*/ 0 h 165"/>
              <a:gd name="T4" fmla="*/ 90 w 93"/>
              <a:gd name="T5" fmla="*/ 23 h 165"/>
              <a:gd name="T6" fmla="*/ 28 w 93"/>
              <a:gd name="T7" fmla="*/ 23 h 165"/>
              <a:gd name="T8" fmla="*/ 28 w 93"/>
              <a:gd name="T9" fmla="*/ 67 h 165"/>
              <a:gd name="T10" fmla="*/ 83 w 93"/>
              <a:gd name="T11" fmla="*/ 67 h 165"/>
              <a:gd name="T12" fmla="*/ 83 w 93"/>
              <a:gd name="T13" fmla="*/ 89 h 165"/>
              <a:gd name="T14" fmla="*/ 28 w 93"/>
              <a:gd name="T15" fmla="*/ 89 h 165"/>
              <a:gd name="T16" fmla="*/ 28 w 93"/>
              <a:gd name="T17" fmla="*/ 141 h 165"/>
              <a:gd name="T18" fmla="*/ 92 w 93"/>
              <a:gd name="T19" fmla="*/ 141 h 165"/>
              <a:gd name="T20" fmla="*/ 92 w 93"/>
              <a:gd name="T21" fmla="*/ 164 h 165"/>
              <a:gd name="T22" fmla="*/ 0 w 93"/>
              <a:gd name="T23" fmla="*/ 164 h 165"/>
              <a:gd name="T24" fmla="*/ 0 w 93"/>
              <a:gd name="T25" fmla="*/ 0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3" h="165">
                <a:moveTo>
                  <a:pt x="0" y="0"/>
                </a:moveTo>
                <a:lnTo>
                  <a:pt x="90" y="0"/>
                </a:lnTo>
                <a:lnTo>
                  <a:pt x="90" y="23"/>
                </a:lnTo>
                <a:lnTo>
                  <a:pt x="28" y="23"/>
                </a:lnTo>
                <a:lnTo>
                  <a:pt x="28" y="67"/>
                </a:lnTo>
                <a:lnTo>
                  <a:pt x="83" y="67"/>
                </a:lnTo>
                <a:lnTo>
                  <a:pt x="83" y="89"/>
                </a:lnTo>
                <a:lnTo>
                  <a:pt x="28" y="89"/>
                </a:lnTo>
                <a:lnTo>
                  <a:pt x="28" y="141"/>
                </a:lnTo>
                <a:lnTo>
                  <a:pt x="92" y="141"/>
                </a:lnTo>
                <a:lnTo>
                  <a:pt x="92" y="164"/>
                </a:lnTo>
                <a:lnTo>
                  <a:pt x="0" y="164"/>
                </a:lnTo>
                <a:lnTo>
                  <a:pt x="0" y="0"/>
                </a:lnTo>
              </a:path>
            </a:pathLst>
          </a:custGeom>
          <a:solidFill>
            <a:srgbClr val="01010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128" name="Freeform 107"/>
          <p:cNvSpPr>
            <a:spLocks noChangeArrowheads="1"/>
          </p:cNvSpPr>
          <p:nvPr/>
        </p:nvSpPr>
        <p:spPr bwMode="auto">
          <a:xfrm>
            <a:off x="1930400" y="4064000"/>
            <a:ext cx="38100" cy="52388"/>
          </a:xfrm>
          <a:custGeom>
            <a:avLst/>
            <a:gdLst>
              <a:gd name="T0" fmla="*/ 0 w 121"/>
              <a:gd name="T1" fmla="*/ 0 h 165"/>
              <a:gd name="T2" fmla="*/ 50 w 121"/>
              <a:gd name="T3" fmla="*/ 0 h 165"/>
              <a:gd name="T4" fmla="*/ 107 w 121"/>
              <a:gd name="T5" fmla="*/ 45 h 165"/>
              <a:gd name="T6" fmla="*/ 66 w 121"/>
              <a:gd name="T7" fmla="*/ 89 h 165"/>
              <a:gd name="T8" fmla="*/ 66 w 121"/>
              <a:gd name="T9" fmla="*/ 90 h 165"/>
              <a:gd name="T10" fmla="*/ 84 w 121"/>
              <a:gd name="T11" fmla="*/ 112 h 165"/>
              <a:gd name="T12" fmla="*/ 120 w 121"/>
              <a:gd name="T13" fmla="*/ 164 h 165"/>
              <a:gd name="T14" fmla="*/ 89 w 121"/>
              <a:gd name="T15" fmla="*/ 164 h 165"/>
              <a:gd name="T16" fmla="*/ 57 w 121"/>
              <a:gd name="T17" fmla="*/ 117 h 165"/>
              <a:gd name="T18" fmla="*/ 30 w 121"/>
              <a:gd name="T19" fmla="*/ 93 h 165"/>
              <a:gd name="T20" fmla="*/ 27 w 121"/>
              <a:gd name="T21" fmla="*/ 93 h 165"/>
              <a:gd name="T22" fmla="*/ 27 w 121"/>
              <a:gd name="T23" fmla="*/ 164 h 165"/>
              <a:gd name="T24" fmla="*/ 0 w 121"/>
              <a:gd name="T25" fmla="*/ 164 h 165"/>
              <a:gd name="T26" fmla="*/ 0 w 121"/>
              <a:gd name="T27" fmla="*/ 0 h 165"/>
              <a:gd name="T28" fmla="*/ 49 w 121"/>
              <a:gd name="T29" fmla="*/ 72 h 165"/>
              <a:gd name="T30" fmla="*/ 80 w 121"/>
              <a:gd name="T31" fmla="*/ 47 h 165"/>
              <a:gd name="T32" fmla="*/ 47 w 121"/>
              <a:gd name="T33" fmla="*/ 22 h 165"/>
              <a:gd name="T34" fmla="*/ 27 w 121"/>
              <a:gd name="T35" fmla="*/ 22 h 165"/>
              <a:gd name="T36" fmla="*/ 27 w 121"/>
              <a:gd name="T37" fmla="*/ 72 h 165"/>
              <a:gd name="T38" fmla="*/ 49 w 121"/>
              <a:gd name="T39" fmla="*/ 72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21" h="165">
                <a:moveTo>
                  <a:pt x="0" y="0"/>
                </a:moveTo>
                <a:lnTo>
                  <a:pt x="50" y="0"/>
                </a:lnTo>
                <a:cubicBezTo>
                  <a:pt x="86" y="0"/>
                  <a:pt x="107" y="16"/>
                  <a:pt x="107" y="45"/>
                </a:cubicBezTo>
                <a:cubicBezTo>
                  <a:pt x="107" y="73"/>
                  <a:pt x="88" y="86"/>
                  <a:pt x="66" y="89"/>
                </a:cubicBezTo>
                <a:lnTo>
                  <a:pt x="66" y="90"/>
                </a:lnTo>
                <a:cubicBezTo>
                  <a:pt x="70" y="92"/>
                  <a:pt x="75" y="98"/>
                  <a:pt x="84" y="112"/>
                </a:cubicBezTo>
                <a:lnTo>
                  <a:pt x="120" y="164"/>
                </a:lnTo>
                <a:lnTo>
                  <a:pt x="89" y="164"/>
                </a:lnTo>
                <a:lnTo>
                  <a:pt x="57" y="117"/>
                </a:lnTo>
                <a:cubicBezTo>
                  <a:pt x="42" y="95"/>
                  <a:pt x="39" y="93"/>
                  <a:pt x="30" y="93"/>
                </a:cubicBezTo>
                <a:lnTo>
                  <a:pt x="27" y="93"/>
                </a:lnTo>
                <a:lnTo>
                  <a:pt x="27" y="164"/>
                </a:lnTo>
                <a:lnTo>
                  <a:pt x="0" y="164"/>
                </a:lnTo>
                <a:lnTo>
                  <a:pt x="0" y="0"/>
                </a:lnTo>
                <a:close/>
                <a:moveTo>
                  <a:pt x="49" y="72"/>
                </a:moveTo>
                <a:cubicBezTo>
                  <a:pt x="70" y="72"/>
                  <a:pt x="80" y="63"/>
                  <a:pt x="80" y="47"/>
                </a:cubicBezTo>
                <a:cubicBezTo>
                  <a:pt x="80" y="30"/>
                  <a:pt x="70" y="22"/>
                  <a:pt x="47" y="22"/>
                </a:cubicBezTo>
                <a:lnTo>
                  <a:pt x="27" y="22"/>
                </a:lnTo>
                <a:lnTo>
                  <a:pt x="27" y="72"/>
                </a:lnTo>
                <a:lnTo>
                  <a:pt x="49" y="72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129" name="Freeform 108"/>
          <p:cNvSpPr>
            <a:spLocks noChangeArrowheads="1"/>
          </p:cNvSpPr>
          <p:nvPr/>
        </p:nvSpPr>
        <p:spPr bwMode="auto">
          <a:xfrm>
            <a:off x="1971675" y="4064000"/>
            <a:ext cx="50800" cy="52388"/>
          </a:xfrm>
          <a:custGeom>
            <a:avLst/>
            <a:gdLst>
              <a:gd name="T0" fmla="*/ 63 w 154"/>
              <a:gd name="T1" fmla="*/ 0 h 165"/>
              <a:gd name="T2" fmla="*/ 90 w 154"/>
              <a:gd name="T3" fmla="*/ 0 h 165"/>
              <a:gd name="T4" fmla="*/ 153 w 154"/>
              <a:gd name="T5" fmla="*/ 164 h 165"/>
              <a:gd name="T6" fmla="*/ 123 w 154"/>
              <a:gd name="T7" fmla="*/ 164 h 165"/>
              <a:gd name="T8" fmla="*/ 110 w 154"/>
              <a:gd name="T9" fmla="*/ 129 h 165"/>
              <a:gd name="T10" fmla="*/ 41 w 154"/>
              <a:gd name="T11" fmla="*/ 129 h 165"/>
              <a:gd name="T12" fmla="*/ 28 w 154"/>
              <a:gd name="T13" fmla="*/ 164 h 165"/>
              <a:gd name="T14" fmla="*/ 0 w 154"/>
              <a:gd name="T15" fmla="*/ 164 h 165"/>
              <a:gd name="T16" fmla="*/ 63 w 154"/>
              <a:gd name="T17" fmla="*/ 0 h 165"/>
              <a:gd name="T18" fmla="*/ 102 w 154"/>
              <a:gd name="T19" fmla="*/ 106 h 165"/>
              <a:gd name="T20" fmla="*/ 85 w 154"/>
              <a:gd name="T21" fmla="*/ 59 h 165"/>
              <a:gd name="T22" fmla="*/ 76 w 154"/>
              <a:gd name="T23" fmla="*/ 31 h 165"/>
              <a:gd name="T24" fmla="*/ 75 w 154"/>
              <a:gd name="T25" fmla="*/ 31 h 165"/>
              <a:gd name="T26" fmla="*/ 66 w 154"/>
              <a:gd name="T27" fmla="*/ 59 h 165"/>
              <a:gd name="T28" fmla="*/ 49 w 154"/>
              <a:gd name="T29" fmla="*/ 106 h 165"/>
              <a:gd name="T30" fmla="*/ 102 w 154"/>
              <a:gd name="T31" fmla="*/ 106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4" h="165">
                <a:moveTo>
                  <a:pt x="63" y="0"/>
                </a:moveTo>
                <a:lnTo>
                  <a:pt x="90" y="0"/>
                </a:lnTo>
                <a:lnTo>
                  <a:pt x="153" y="164"/>
                </a:lnTo>
                <a:lnTo>
                  <a:pt x="123" y="164"/>
                </a:lnTo>
                <a:lnTo>
                  <a:pt x="110" y="129"/>
                </a:lnTo>
                <a:lnTo>
                  <a:pt x="41" y="129"/>
                </a:lnTo>
                <a:lnTo>
                  <a:pt x="28" y="164"/>
                </a:lnTo>
                <a:lnTo>
                  <a:pt x="0" y="164"/>
                </a:lnTo>
                <a:lnTo>
                  <a:pt x="63" y="0"/>
                </a:lnTo>
                <a:close/>
                <a:moveTo>
                  <a:pt x="102" y="106"/>
                </a:moveTo>
                <a:lnTo>
                  <a:pt x="85" y="59"/>
                </a:lnTo>
                <a:cubicBezTo>
                  <a:pt x="80" y="45"/>
                  <a:pt x="78" y="37"/>
                  <a:pt x="76" y="31"/>
                </a:cubicBezTo>
                <a:lnTo>
                  <a:pt x="75" y="31"/>
                </a:lnTo>
                <a:cubicBezTo>
                  <a:pt x="73" y="37"/>
                  <a:pt x="71" y="46"/>
                  <a:pt x="66" y="59"/>
                </a:cubicBezTo>
                <a:lnTo>
                  <a:pt x="49" y="106"/>
                </a:lnTo>
                <a:lnTo>
                  <a:pt x="102" y="106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130" name="Freeform 109"/>
          <p:cNvSpPr>
            <a:spLocks noChangeArrowheads="1"/>
          </p:cNvSpPr>
          <p:nvPr/>
        </p:nvSpPr>
        <p:spPr bwMode="auto">
          <a:xfrm>
            <a:off x="2020888" y="4064000"/>
            <a:ext cx="38100" cy="52388"/>
          </a:xfrm>
          <a:custGeom>
            <a:avLst/>
            <a:gdLst>
              <a:gd name="T0" fmla="*/ 46 w 121"/>
              <a:gd name="T1" fmla="*/ 23 h 165"/>
              <a:gd name="T2" fmla="*/ 0 w 121"/>
              <a:gd name="T3" fmla="*/ 23 h 165"/>
              <a:gd name="T4" fmla="*/ 0 w 121"/>
              <a:gd name="T5" fmla="*/ 0 h 165"/>
              <a:gd name="T6" fmla="*/ 120 w 121"/>
              <a:gd name="T7" fmla="*/ 0 h 165"/>
              <a:gd name="T8" fmla="*/ 120 w 121"/>
              <a:gd name="T9" fmla="*/ 23 h 165"/>
              <a:gd name="T10" fmla="*/ 74 w 121"/>
              <a:gd name="T11" fmla="*/ 23 h 165"/>
              <a:gd name="T12" fmla="*/ 74 w 121"/>
              <a:gd name="T13" fmla="*/ 164 h 165"/>
              <a:gd name="T14" fmla="*/ 46 w 121"/>
              <a:gd name="T15" fmla="*/ 164 h 165"/>
              <a:gd name="T16" fmla="*/ 46 w 121"/>
              <a:gd name="T17" fmla="*/ 23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1" h="165">
                <a:moveTo>
                  <a:pt x="46" y="23"/>
                </a:moveTo>
                <a:lnTo>
                  <a:pt x="0" y="23"/>
                </a:lnTo>
                <a:lnTo>
                  <a:pt x="0" y="0"/>
                </a:lnTo>
                <a:lnTo>
                  <a:pt x="120" y="0"/>
                </a:lnTo>
                <a:lnTo>
                  <a:pt x="120" y="23"/>
                </a:lnTo>
                <a:lnTo>
                  <a:pt x="74" y="23"/>
                </a:lnTo>
                <a:lnTo>
                  <a:pt x="74" y="164"/>
                </a:lnTo>
                <a:lnTo>
                  <a:pt x="46" y="164"/>
                </a:lnTo>
                <a:lnTo>
                  <a:pt x="46" y="23"/>
                </a:lnTo>
              </a:path>
            </a:pathLst>
          </a:custGeom>
          <a:solidFill>
            <a:srgbClr val="01010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131" name="Freeform 110"/>
          <p:cNvSpPr>
            <a:spLocks noChangeArrowheads="1"/>
          </p:cNvSpPr>
          <p:nvPr/>
        </p:nvSpPr>
        <p:spPr bwMode="auto">
          <a:xfrm>
            <a:off x="2070100" y="4064000"/>
            <a:ext cx="9525" cy="52388"/>
          </a:xfrm>
          <a:custGeom>
            <a:avLst/>
            <a:gdLst>
              <a:gd name="T0" fmla="*/ 0 w 29"/>
              <a:gd name="T1" fmla="*/ 0 h 165"/>
              <a:gd name="T2" fmla="*/ 28 w 29"/>
              <a:gd name="T3" fmla="*/ 0 h 165"/>
              <a:gd name="T4" fmla="*/ 28 w 29"/>
              <a:gd name="T5" fmla="*/ 164 h 165"/>
              <a:gd name="T6" fmla="*/ 0 w 29"/>
              <a:gd name="T7" fmla="*/ 164 h 165"/>
              <a:gd name="T8" fmla="*/ 0 w 29"/>
              <a:gd name="T9" fmla="*/ 0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165">
                <a:moveTo>
                  <a:pt x="0" y="0"/>
                </a:moveTo>
                <a:lnTo>
                  <a:pt x="28" y="0"/>
                </a:lnTo>
                <a:lnTo>
                  <a:pt x="28" y="164"/>
                </a:lnTo>
                <a:lnTo>
                  <a:pt x="0" y="164"/>
                </a:lnTo>
                <a:lnTo>
                  <a:pt x="0" y="0"/>
                </a:lnTo>
              </a:path>
            </a:pathLst>
          </a:custGeom>
          <a:solidFill>
            <a:srgbClr val="01010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132" name="Freeform 111"/>
          <p:cNvSpPr>
            <a:spLocks noChangeArrowheads="1"/>
          </p:cNvSpPr>
          <p:nvPr/>
        </p:nvSpPr>
        <p:spPr bwMode="auto">
          <a:xfrm>
            <a:off x="2092325" y="4064000"/>
            <a:ext cx="44450" cy="52388"/>
          </a:xfrm>
          <a:custGeom>
            <a:avLst/>
            <a:gdLst>
              <a:gd name="T0" fmla="*/ 0 w 137"/>
              <a:gd name="T1" fmla="*/ 0 h 165"/>
              <a:gd name="T2" fmla="*/ 28 w 137"/>
              <a:gd name="T3" fmla="*/ 0 h 165"/>
              <a:gd name="T4" fmla="*/ 95 w 137"/>
              <a:gd name="T5" fmla="*/ 96 h 165"/>
              <a:gd name="T6" fmla="*/ 112 w 137"/>
              <a:gd name="T7" fmla="*/ 122 h 165"/>
              <a:gd name="T8" fmla="*/ 112 w 137"/>
              <a:gd name="T9" fmla="*/ 122 h 165"/>
              <a:gd name="T10" fmla="*/ 111 w 137"/>
              <a:gd name="T11" fmla="*/ 98 h 165"/>
              <a:gd name="T12" fmla="*/ 111 w 137"/>
              <a:gd name="T13" fmla="*/ 0 h 165"/>
              <a:gd name="T14" fmla="*/ 136 w 137"/>
              <a:gd name="T15" fmla="*/ 0 h 165"/>
              <a:gd name="T16" fmla="*/ 136 w 137"/>
              <a:gd name="T17" fmla="*/ 164 h 165"/>
              <a:gd name="T18" fmla="*/ 111 w 137"/>
              <a:gd name="T19" fmla="*/ 164 h 165"/>
              <a:gd name="T20" fmla="*/ 40 w 137"/>
              <a:gd name="T21" fmla="*/ 61 h 165"/>
              <a:gd name="T22" fmla="*/ 25 w 137"/>
              <a:gd name="T23" fmla="*/ 38 h 165"/>
              <a:gd name="T24" fmla="*/ 25 w 137"/>
              <a:gd name="T25" fmla="*/ 38 h 165"/>
              <a:gd name="T26" fmla="*/ 25 w 137"/>
              <a:gd name="T27" fmla="*/ 58 h 165"/>
              <a:gd name="T28" fmla="*/ 25 w 137"/>
              <a:gd name="T29" fmla="*/ 164 h 165"/>
              <a:gd name="T30" fmla="*/ 0 w 137"/>
              <a:gd name="T31" fmla="*/ 164 h 165"/>
              <a:gd name="T32" fmla="*/ 0 w 137"/>
              <a:gd name="T33" fmla="*/ 0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7" h="165">
                <a:moveTo>
                  <a:pt x="0" y="0"/>
                </a:moveTo>
                <a:lnTo>
                  <a:pt x="28" y="0"/>
                </a:lnTo>
                <a:lnTo>
                  <a:pt x="95" y="96"/>
                </a:lnTo>
                <a:cubicBezTo>
                  <a:pt x="104" y="109"/>
                  <a:pt x="109" y="119"/>
                  <a:pt x="112" y="122"/>
                </a:cubicBezTo>
                <a:lnTo>
                  <a:pt x="112" y="122"/>
                </a:lnTo>
                <a:cubicBezTo>
                  <a:pt x="112" y="120"/>
                  <a:pt x="111" y="111"/>
                  <a:pt x="111" y="98"/>
                </a:cubicBezTo>
                <a:lnTo>
                  <a:pt x="111" y="0"/>
                </a:lnTo>
                <a:lnTo>
                  <a:pt x="136" y="0"/>
                </a:lnTo>
                <a:lnTo>
                  <a:pt x="136" y="164"/>
                </a:lnTo>
                <a:lnTo>
                  <a:pt x="111" y="164"/>
                </a:lnTo>
                <a:lnTo>
                  <a:pt x="40" y="61"/>
                </a:lnTo>
                <a:cubicBezTo>
                  <a:pt x="32" y="51"/>
                  <a:pt x="27" y="42"/>
                  <a:pt x="25" y="38"/>
                </a:cubicBezTo>
                <a:lnTo>
                  <a:pt x="25" y="38"/>
                </a:lnTo>
                <a:cubicBezTo>
                  <a:pt x="25" y="41"/>
                  <a:pt x="25" y="49"/>
                  <a:pt x="25" y="58"/>
                </a:cubicBezTo>
                <a:lnTo>
                  <a:pt x="25" y="164"/>
                </a:lnTo>
                <a:lnTo>
                  <a:pt x="0" y="164"/>
                </a:lnTo>
                <a:lnTo>
                  <a:pt x="0" y="0"/>
                </a:lnTo>
              </a:path>
            </a:pathLst>
          </a:custGeom>
          <a:solidFill>
            <a:srgbClr val="01010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133" name="Freeform 112"/>
          <p:cNvSpPr>
            <a:spLocks noChangeArrowheads="1"/>
          </p:cNvSpPr>
          <p:nvPr/>
        </p:nvSpPr>
        <p:spPr bwMode="auto">
          <a:xfrm>
            <a:off x="2149475" y="4062413"/>
            <a:ext cx="47625" cy="55562"/>
          </a:xfrm>
          <a:custGeom>
            <a:avLst/>
            <a:gdLst>
              <a:gd name="T0" fmla="*/ 0 w 146"/>
              <a:gd name="T1" fmla="*/ 85 h 171"/>
              <a:gd name="T2" fmla="*/ 86 w 146"/>
              <a:gd name="T3" fmla="*/ 0 h 171"/>
              <a:gd name="T4" fmla="*/ 139 w 146"/>
              <a:gd name="T5" fmla="*/ 15 h 171"/>
              <a:gd name="T6" fmla="*/ 126 w 146"/>
              <a:gd name="T7" fmla="*/ 36 h 171"/>
              <a:gd name="T8" fmla="*/ 85 w 146"/>
              <a:gd name="T9" fmla="*/ 23 h 171"/>
              <a:gd name="T10" fmla="*/ 29 w 146"/>
              <a:gd name="T11" fmla="*/ 84 h 171"/>
              <a:gd name="T12" fmla="*/ 84 w 146"/>
              <a:gd name="T13" fmla="*/ 147 h 171"/>
              <a:gd name="T14" fmla="*/ 118 w 146"/>
              <a:gd name="T15" fmla="*/ 139 h 171"/>
              <a:gd name="T16" fmla="*/ 118 w 146"/>
              <a:gd name="T17" fmla="*/ 100 h 171"/>
              <a:gd name="T18" fmla="*/ 86 w 146"/>
              <a:gd name="T19" fmla="*/ 100 h 171"/>
              <a:gd name="T20" fmla="*/ 86 w 146"/>
              <a:gd name="T21" fmla="*/ 78 h 171"/>
              <a:gd name="T22" fmla="*/ 145 w 146"/>
              <a:gd name="T23" fmla="*/ 78 h 171"/>
              <a:gd name="T24" fmla="*/ 145 w 146"/>
              <a:gd name="T25" fmla="*/ 154 h 171"/>
              <a:gd name="T26" fmla="*/ 84 w 146"/>
              <a:gd name="T27" fmla="*/ 170 h 171"/>
              <a:gd name="T28" fmla="*/ 0 w 146"/>
              <a:gd name="T29" fmla="*/ 85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6" h="171">
                <a:moveTo>
                  <a:pt x="0" y="85"/>
                </a:moveTo>
                <a:cubicBezTo>
                  <a:pt x="0" y="40"/>
                  <a:pt x="31" y="0"/>
                  <a:pt x="86" y="0"/>
                </a:cubicBezTo>
                <a:cubicBezTo>
                  <a:pt x="109" y="0"/>
                  <a:pt x="126" y="5"/>
                  <a:pt x="139" y="15"/>
                </a:cubicBezTo>
                <a:lnTo>
                  <a:pt x="126" y="36"/>
                </a:lnTo>
                <a:cubicBezTo>
                  <a:pt x="114" y="27"/>
                  <a:pt x="102" y="23"/>
                  <a:pt x="85" y="23"/>
                </a:cubicBezTo>
                <a:cubicBezTo>
                  <a:pt x="47" y="23"/>
                  <a:pt x="29" y="51"/>
                  <a:pt x="29" y="84"/>
                </a:cubicBezTo>
                <a:cubicBezTo>
                  <a:pt x="29" y="117"/>
                  <a:pt x="46" y="147"/>
                  <a:pt x="84" y="147"/>
                </a:cubicBezTo>
                <a:cubicBezTo>
                  <a:pt x="99" y="147"/>
                  <a:pt x="111" y="144"/>
                  <a:pt x="118" y="139"/>
                </a:cubicBezTo>
                <a:lnTo>
                  <a:pt x="118" y="100"/>
                </a:lnTo>
                <a:lnTo>
                  <a:pt x="86" y="100"/>
                </a:lnTo>
                <a:lnTo>
                  <a:pt x="86" y="78"/>
                </a:lnTo>
                <a:lnTo>
                  <a:pt x="145" y="78"/>
                </a:lnTo>
                <a:lnTo>
                  <a:pt x="145" y="154"/>
                </a:lnTo>
                <a:cubicBezTo>
                  <a:pt x="133" y="162"/>
                  <a:pt x="113" y="170"/>
                  <a:pt x="84" y="170"/>
                </a:cubicBezTo>
                <a:cubicBezTo>
                  <a:pt x="29" y="170"/>
                  <a:pt x="0" y="129"/>
                  <a:pt x="0" y="85"/>
                </a:cubicBezTo>
              </a:path>
            </a:pathLst>
          </a:custGeom>
          <a:solidFill>
            <a:srgbClr val="01010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134" name="Freeform 113"/>
          <p:cNvSpPr>
            <a:spLocks noChangeArrowheads="1"/>
          </p:cNvSpPr>
          <p:nvPr/>
        </p:nvSpPr>
        <p:spPr bwMode="auto">
          <a:xfrm>
            <a:off x="2220913" y="4062413"/>
            <a:ext cx="34925" cy="55562"/>
          </a:xfrm>
          <a:custGeom>
            <a:avLst/>
            <a:gdLst>
              <a:gd name="T0" fmla="*/ 0 w 106"/>
              <a:gd name="T1" fmla="*/ 153 h 171"/>
              <a:gd name="T2" fmla="*/ 12 w 106"/>
              <a:gd name="T3" fmla="*/ 134 h 171"/>
              <a:gd name="T4" fmla="*/ 48 w 106"/>
              <a:gd name="T5" fmla="*/ 147 h 171"/>
              <a:gd name="T6" fmla="*/ 78 w 106"/>
              <a:gd name="T7" fmla="*/ 124 h 171"/>
              <a:gd name="T8" fmla="*/ 41 w 106"/>
              <a:gd name="T9" fmla="*/ 92 h 171"/>
              <a:gd name="T10" fmla="*/ 4 w 106"/>
              <a:gd name="T11" fmla="*/ 44 h 171"/>
              <a:gd name="T12" fmla="*/ 55 w 106"/>
              <a:gd name="T13" fmla="*/ 0 h 171"/>
              <a:gd name="T14" fmla="*/ 101 w 106"/>
              <a:gd name="T15" fmla="*/ 14 h 171"/>
              <a:gd name="T16" fmla="*/ 89 w 106"/>
              <a:gd name="T17" fmla="*/ 33 h 171"/>
              <a:gd name="T18" fmla="*/ 56 w 106"/>
              <a:gd name="T19" fmla="*/ 23 h 171"/>
              <a:gd name="T20" fmla="*/ 31 w 106"/>
              <a:gd name="T21" fmla="*/ 43 h 171"/>
              <a:gd name="T22" fmla="*/ 61 w 106"/>
              <a:gd name="T23" fmla="*/ 71 h 171"/>
              <a:gd name="T24" fmla="*/ 105 w 106"/>
              <a:gd name="T25" fmla="*/ 123 h 171"/>
              <a:gd name="T26" fmla="*/ 48 w 106"/>
              <a:gd name="T27" fmla="*/ 170 h 171"/>
              <a:gd name="T28" fmla="*/ 0 w 106"/>
              <a:gd name="T29" fmla="*/ 153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6" h="171">
                <a:moveTo>
                  <a:pt x="0" y="153"/>
                </a:moveTo>
                <a:lnTo>
                  <a:pt x="12" y="134"/>
                </a:lnTo>
                <a:cubicBezTo>
                  <a:pt x="16" y="137"/>
                  <a:pt x="28" y="147"/>
                  <a:pt x="48" y="147"/>
                </a:cubicBezTo>
                <a:cubicBezTo>
                  <a:pt x="67" y="147"/>
                  <a:pt x="78" y="137"/>
                  <a:pt x="78" y="124"/>
                </a:cubicBezTo>
                <a:cubicBezTo>
                  <a:pt x="78" y="107"/>
                  <a:pt x="60" y="101"/>
                  <a:pt x="41" y="92"/>
                </a:cubicBezTo>
                <a:cubicBezTo>
                  <a:pt x="21" y="82"/>
                  <a:pt x="4" y="70"/>
                  <a:pt x="4" y="44"/>
                </a:cubicBezTo>
                <a:cubicBezTo>
                  <a:pt x="4" y="16"/>
                  <a:pt x="27" y="0"/>
                  <a:pt x="55" y="0"/>
                </a:cubicBezTo>
                <a:cubicBezTo>
                  <a:pt x="80" y="0"/>
                  <a:pt x="94" y="9"/>
                  <a:pt x="101" y="14"/>
                </a:cubicBezTo>
                <a:lnTo>
                  <a:pt x="89" y="33"/>
                </a:lnTo>
                <a:cubicBezTo>
                  <a:pt x="83" y="29"/>
                  <a:pt x="71" y="23"/>
                  <a:pt x="56" y="23"/>
                </a:cubicBezTo>
                <a:cubicBezTo>
                  <a:pt x="41" y="23"/>
                  <a:pt x="31" y="30"/>
                  <a:pt x="31" y="43"/>
                </a:cubicBezTo>
                <a:cubicBezTo>
                  <a:pt x="31" y="58"/>
                  <a:pt x="44" y="63"/>
                  <a:pt x="61" y="71"/>
                </a:cubicBezTo>
                <a:cubicBezTo>
                  <a:pt x="82" y="81"/>
                  <a:pt x="105" y="92"/>
                  <a:pt x="105" y="123"/>
                </a:cubicBezTo>
                <a:cubicBezTo>
                  <a:pt x="105" y="151"/>
                  <a:pt x="83" y="170"/>
                  <a:pt x="48" y="170"/>
                </a:cubicBezTo>
                <a:cubicBezTo>
                  <a:pt x="23" y="170"/>
                  <a:pt x="6" y="159"/>
                  <a:pt x="0" y="153"/>
                </a:cubicBezTo>
              </a:path>
            </a:pathLst>
          </a:custGeom>
          <a:solidFill>
            <a:srgbClr val="01010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135" name="Freeform 114"/>
          <p:cNvSpPr>
            <a:spLocks noChangeArrowheads="1"/>
          </p:cNvSpPr>
          <p:nvPr/>
        </p:nvSpPr>
        <p:spPr bwMode="auto">
          <a:xfrm>
            <a:off x="2260600" y="4064000"/>
            <a:ext cx="44450" cy="52388"/>
          </a:xfrm>
          <a:custGeom>
            <a:avLst/>
            <a:gdLst>
              <a:gd name="T0" fmla="*/ 54 w 136"/>
              <a:gd name="T1" fmla="*/ 102 h 165"/>
              <a:gd name="T2" fmla="*/ 0 w 136"/>
              <a:gd name="T3" fmla="*/ 0 h 165"/>
              <a:gd name="T4" fmla="*/ 31 w 136"/>
              <a:gd name="T5" fmla="*/ 0 h 165"/>
              <a:gd name="T6" fmla="*/ 69 w 136"/>
              <a:gd name="T7" fmla="*/ 76 h 165"/>
              <a:gd name="T8" fmla="*/ 69 w 136"/>
              <a:gd name="T9" fmla="*/ 76 h 165"/>
              <a:gd name="T10" fmla="*/ 108 w 136"/>
              <a:gd name="T11" fmla="*/ 0 h 165"/>
              <a:gd name="T12" fmla="*/ 135 w 136"/>
              <a:gd name="T13" fmla="*/ 0 h 165"/>
              <a:gd name="T14" fmla="*/ 82 w 136"/>
              <a:gd name="T15" fmla="*/ 102 h 165"/>
              <a:gd name="T16" fmla="*/ 82 w 136"/>
              <a:gd name="T17" fmla="*/ 164 h 165"/>
              <a:gd name="T18" fmla="*/ 54 w 136"/>
              <a:gd name="T19" fmla="*/ 164 h 165"/>
              <a:gd name="T20" fmla="*/ 54 w 136"/>
              <a:gd name="T21" fmla="*/ 102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6" h="165">
                <a:moveTo>
                  <a:pt x="54" y="102"/>
                </a:moveTo>
                <a:lnTo>
                  <a:pt x="0" y="0"/>
                </a:lnTo>
                <a:lnTo>
                  <a:pt x="31" y="0"/>
                </a:lnTo>
                <a:lnTo>
                  <a:pt x="69" y="76"/>
                </a:lnTo>
                <a:lnTo>
                  <a:pt x="69" y="76"/>
                </a:lnTo>
                <a:lnTo>
                  <a:pt x="108" y="0"/>
                </a:lnTo>
                <a:lnTo>
                  <a:pt x="135" y="0"/>
                </a:lnTo>
                <a:lnTo>
                  <a:pt x="82" y="102"/>
                </a:lnTo>
                <a:lnTo>
                  <a:pt x="82" y="164"/>
                </a:lnTo>
                <a:lnTo>
                  <a:pt x="54" y="164"/>
                </a:lnTo>
                <a:lnTo>
                  <a:pt x="54" y="102"/>
                </a:lnTo>
              </a:path>
            </a:pathLst>
          </a:custGeom>
          <a:solidFill>
            <a:srgbClr val="01010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136" name="Freeform 115"/>
          <p:cNvSpPr>
            <a:spLocks noChangeArrowheads="1"/>
          </p:cNvSpPr>
          <p:nvPr/>
        </p:nvSpPr>
        <p:spPr bwMode="auto">
          <a:xfrm>
            <a:off x="2308225" y="4062413"/>
            <a:ext cx="33338" cy="55562"/>
          </a:xfrm>
          <a:custGeom>
            <a:avLst/>
            <a:gdLst>
              <a:gd name="T0" fmla="*/ 0 w 106"/>
              <a:gd name="T1" fmla="*/ 153 h 171"/>
              <a:gd name="T2" fmla="*/ 12 w 106"/>
              <a:gd name="T3" fmla="*/ 134 h 171"/>
              <a:gd name="T4" fmla="*/ 48 w 106"/>
              <a:gd name="T5" fmla="*/ 147 h 171"/>
              <a:gd name="T6" fmla="*/ 78 w 106"/>
              <a:gd name="T7" fmla="*/ 124 h 171"/>
              <a:gd name="T8" fmla="*/ 41 w 106"/>
              <a:gd name="T9" fmla="*/ 92 h 171"/>
              <a:gd name="T10" fmla="*/ 4 w 106"/>
              <a:gd name="T11" fmla="*/ 44 h 171"/>
              <a:gd name="T12" fmla="*/ 55 w 106"/>
              <a:gd name="T13" fmla="*/ 0 h 171"/>
              <a:gd name="T14" fmla="*/ 101 w 106"/>
              <a:gd name="T15" fmla="*/ 14 h 171"/>
              <a:gd name="T16" fmla="*/ 89 w 106"/>
              <a:gd name="T17" fmla="*/ 33 h 171"/>
              <a:gd name="T18" fmla="*/ 56 w 106"/>
              <a:gd name="T19" fmla="*/ 23 h 171"/>
              <a:gd name="T20" fmla="*/ 31 w 106"/>
              <a:gd name="T21" fmla="*/ 43 h 171"/>
              <a:gd name="T22" fmla="*/ 61 w 106"/>
              <a:gd name="T23" fmla="*/ 71 h 171"/>
              <a:gd name="T24" fmla="*/ 105 w 106"/>
              <a:gd name="T25" fmla="*/ 123 h 171"/>
              <a:gd name="T26" fmla="*/ 48 w 106"/>
              <a:gd name="T27" fmla="*/ 170 h 171"/>
              <a:gd name="T28" fmla="*/ 0 w 106"/>
              <a:gd name="T29" fmla="*/ 153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6" h="171">
                <a:moveTo>
                  <a:pt x="0" y="153"/>
                </a:moveTo>
                <a:lnTo>
                  <a:pt x="12" y="134"/>
                </a:lnTo>
                <a:cubicBezTo>
                  <a:pt x="16" y="137"/>
                  <a:pt x="28" y="147"/>
                  <a:pt x="48" y="147"/>
                </a:cubicBezTo>
                <a:cubicBezTo>
                  <a:pt x="67" y="147"/>
                  <a:pt x="78" y="137"/>
                  <a:pt x="78" y="124"/>
                </a:cubicBezTo>
                <a:cubicBezTo>
                  <a:pt x="78" y="107"/>
                  <a:pt x="60" y="101"/>
                  <a:pt x="41" y="92"/>
                </a:cubicBezTo>
                <a:cubicBezTo>
                  <a:pt x="21" y="82"/>
                  <a:pt x="4" y="70"/>
                  <a:pt x="4" y="44"/>
                </a:cubicBezTo>
                <a:cubicBezTo>
                  <a:pt x="4" y="16"/>
                  <a:pt x="27" y="0"/>
                  <a:pt x="55" y="0"/>
                </a:cubicBezTo>
                <a:cubicBezTo>
                  <a:pt x="80" y="0"/>
                  <a:pt x="95" y="9"/>
                  <a:pt x="101" y="14"/>
                </a:cubicBezTo>
                <a:lnTo>
                  <a:pt x="89" y="33"/>
                </a:lnTo>
                <a:cubicBezTo>
                  <a:pt x="83" y="29"/>
                  <a:pt x="71" y="23"/>
                  <a:pt x="56" y="23"/>
                </a:cubicBezTo>
                <a:cubicBezTo>
                  <a:pt x="41" y="23"/>
                  <a:pt x="31" y="30"/>
                  <a:pt x="31" y="43"/>
                </a:cubicBezTo>
                <a:cubicBezTo>
                  <a:pt x="31" y="58"/>
                  <a:pt x="44" y="63"/>
                  <a:pt x="61" y="71"/>
                </a:cubicBezTo>
                <a:cubicBezTo>
                  <a:pt x="82" y="81"/>
                  <a:pt x="105" y="92"/>
                  <a:pt x="105" y="123"/>
                </a:cubicBezTo>
                <a:cubicBezTo>
                  <a:pt x="105" y="151"/>
                  <a:pt x="83" y="170"/>
                  <a:pt x="48" y="170"/>
                </a:cubicBezTo>
                <a:cubicBezTo>
                  <a:pt x="23" y="170"/>
                  <a:pt x="6" y="159"/>
                  <a:pt x="0" y="153"/>
                </a:cubicBezTo>
              </a:path>
            </a:pathLst>
          </a:custGeom>
          <a:solidFill>
            <a:srgbClr val="01010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137" name="Freeform 116"/>
          <p:cNvSpPr>
            <a:spLocks noChangeArrowheads="1"/>
          </p:cNvSpPr>
          <p:nvPr/>
        </p:nvSpPr>
        <p:spPr bwMode="auto">
          <a:xfrm>
            <a:off x="2346325" y="4064000"/>
            <a:ext cx="38100" cy="52388"/>
          </a:xfrm>
          <a:custGeom>
            <a:avLst/>
            <a:gdLst>
              <a:gd name="T0" fmla="*/ 46 w 120"/>
              <a:gd name="T1" fmla="*/ 23 h 165"/>
              <a:gd name="T2" fmla="*/ 0 w 120"/>
              <a:gd name="T3" fmla="*/ 23 h 165"/>
              <a:gd name="T4" fmla="*/ 0 w 120"/>
              <a:gd name="T5" fmla="*/ 0 h 165"/>
              <a:gd name="T6" fmla="*/ 119 w 120"/>
              <a:gd name="T7" fmla="*/ 0 h 165"/>
              <a:gd name="T8" fmla="*/ 119 w 120"/>
              <a:gd name="T9" fmla="*/ 23 h 165"/>
              <a:gd name="T10" fmla="*/ 74 w 120"/>
              <a:gd name="T11" fmla="*/ 23 h 165"/>
              <a:gd name="T12" fmla="*/ 74 w 120"/>
              <a:gd name="T13" fmla="*/ 164 h 165"/>
              <a:gd name="T14" fmla="*/ 46 w 120"/>
              <a:gd name="T15" fmla="*/ 164 h 165"/>
              <a:gd name="T16" fmla="*/ 46 w 120"/>
              <a:gd name="T17" fmla="*/ 23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0" h="165">
                <a:moveTo>
                  <a:pt x="46" y="23"/>
                </a:moveTo>
                <a:lnTo>
                  <a:pt x="0" y="23"/>
                </a:lnTo>
                <a:lnTo>
                  <a:pt x="0" y="0"/>
                </a:lnTo>
                <a:lnTo>
                  <a:pt x="119" y="0"/>
                </a:lnTo>
                <a:lnTo>
                  <a:pt x="119" y="23"/>
                </a:lnTo>
                <a:lnTo>
                  <a:pt x="74" y="23"/>
                </a:lnTo>
                <a:lnTo>
                  <a:pt x="74" y="164"/>
                </a:lnTo>
                <a:lnTo>
                  <a:pt x="46" y="164"/>
                </a:lnTo>
                <a:lnTo>
                  <a:pt x="46" y="23"/>
                </a:lnTo>
              </a:path>
            </a:pathLst>
          </a:custGeom>
          <a:solidFill>
            <a:srgbClr val="01010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138" name="Freeform 117"/>
          <p:cNvSpPr>
            <a:spLocks noChangeArrowheads="1"/>
          </p:cNvSpPr>
          <p:nvPr/>
        </p:nvSpPr>
        <p:spPr bwMode="auto">
          <a:xfrm>
            <a:off x="2393950" y="4064000"/>
            <a:ext cx="30163" cy="52388"/>
          </a:xfrm>
          <a:custGeom>
            <a:avLst/>
            <a:gdLst>
              <a:gd name="T0" fmla="*/ 0 w 92"/>
              <a:gd name="T1" fmla="*/ 0 h 165"/>
              <a:gd name="T2" fmla="*/ 89 w 92"/>
              <a:gd name="T3" fmla="*/ 0 h 165"/>
              <a:gd name="T4" fmla="*/ 89 w 92"/>
              <a:gd name="T5" fmla="*/ 23 h 165"/>
              <a:gd name="T6" fmla="*/ 27 w 92"/>
              <a:gd name="T7" fmla="*/ 23 h 165"/>
              <a:gd name="T8" fmla="*/ 27 w 92"/>
              <a:gd name="T9" fmla="*/ 67 h 165"/>
              <a:gd name="T10" fmla="*/ 82 w 92"/>
              <a:gd name="T11" fmla="*/ 67 h 165"/>
              <a:gd name="T12" fmla="*/ 82 w 92"/>
              <a:gd name="T13" fmla="*/ 89 h 165"/>
              <a:gd name="T14" fmla="*/ 27 w 92"/>
              <a:gd name="T15" fmla="*/ 89 h 165"/>
              <a:gd name="T16" fmla="*/ 27 w 92"/>
              <a:gd name="T17" fmla="*/ 141 h 165"/>
              <a:gd name="T18" fmla="*/ 91 w 92"/>
              <a:gd name="T19" fmla="*/ 141 h 165"/>
              <a:gd name="T20" fmla="*/ 91 w 92"/>
              <a:gd name="T21" fmla="*/ 164 h 165"/>
              <a:gd name="T22" fmla="*/ 0 w 92"/>
              <a:gd name="T23" fmla="*/ 164 h 165"/>
              <a:gd name="T24" fmla="*/ 0 w 92"/>
              <a:gd name="T25" fmla="*/ 0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2" h="165">
                <a:moveTo>
                  <a:pt x="0" y="0"/>
                </a:moveTo>
                <a:lnTo>
                  <a:pt x="89" y="0"/>
                </a:lnTo>
                <a:lnTo>
                  <a:pt x="89" y="23"/>
                </a:lnTo>
                <a:lnTo>
                  <a:pt x="27" y="23"/>
                </a:lnTo>
                <a:lnTo>
                  <a:pt x="27" y="67"/>
                </a:lnTo>
                <a:lnTo>
                  <a:pt x="82" y="67"/>
                </a:lnTo>
                <a:lnTo>
                  <a:pt x="82" y="89"/>
                </a:lnTo>
                <a:lnTo>
                  <a:pt x="27" y="89"/>
                </a:lnTo>
                <a:lnTo>
                  <a:pt x="27" y="141"/>
                </a:lnTo>
                <a:lnTo>
                  <a:pt x="91" y="141"/>
                </a:lnTo>
                <a:lnTo>
                  <a:pt x="91" y="164"/>
                </a:lnTo>
                <a:lnTo>
                  <a:pt x="0" y="164"/>
                </a:lnTo>
                <a:lnTo>
                  <a:pt x="0" y="0"/>
                </a:lnTo>
              </a:path>
            </a:pathLst>
          </a:custGeom>
          <a:solidFill>
            <a:srgbClr val="01010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139" name="Freeform 118"/>
          <p:cNvSpPr>
            <a:spLocks noChangeArrowheads="1"/>
          </p:cNvSpPr>
          <p:nvPr/>
        </p:nvSpPr>
        <p:spPr bwMode="auto">
          <a:xfrm>
            <a:off x="2432050" y="4064000"/>
            <a:ext cx="61913" cy="52388"/>
          </a:xfrm>
          <a:custGeom>
            <a:avLst/>
            <a:gdLst>
              <a:gd name="T0" fmla="*/ 22 w 191"/>
              <a:gd name="T1" fmla="*/ 0 h 165"/>
              <a:gd name="T2" fmla="*/ 49 w 191"/>
              <a:gd name="T3" fmla="*/ 0 h 165"/>
              <a:gd name="T4" fmla="*/ 85 w 191"/>
              <a:gd name="T5" fmla="*/ 106 h 165"/>
              <a:gd name="T6" fmla="*/ 94 w 191"/>
              <a:gd name="T7" fmla="*/ 135 h 165"/>
              <a:gd name="T8" fmla="*/ 95 w 191"/>
              <a:gd name="T9" fmla="*/ 135 h 165"/>
              <a:gd name="T10" fmla="*/ 104 w 191"/>
              <a:gd name="T11" fmla="*/ 106 h 165"/>
              <a:gd name="T12" fmla="*/ 141 w 191"/>
              <a:gd name="T13" fmla="*/ 0 h 165"/>
              <a:gd name="T14" fmla="*/ 168 w 191"/>
              <a:gd name="T15" fmla="*/ 0 h 165"/>
              <a:gd name="T16" fmla="*/ 190 w 191"/>
              <a:gd name="T17" fmla="*/ 164 h 165"/>
              <a:gd name="T18" fmla="*/ 162 w 191"/>
              <a:gd name="T19" fmla="*/ 164 h 165"/>
              <a:gd name="T20" fmla="*/ 150 w 191"/>
              <a:gd name="T21" fmla="*/ 69 h 165"/>
              <a:gd name="T22" fmla="*/ 147 w 191"/>
              <a:gd name="T23" fmla="*/ 46 h 165"/>
              <a:gd name="T24" fmla="*/ 147 w 191"/>
              <a:gd name="T25" fmla="*/ 46 h 165"/>
              <a:gd name="T26" fmla="*/ 140 w 191"/>
              <a:gd name="T27" fmla="*/ 69 h 165"/>
              <a:gd name="T28" fmla="*/ 107 w 191"/>
              <a:gd name="T29" fmla="*/ 164 h 165"/>
              <a:gd name="T30" fmla="*/ 80 w 191"/>
              <a:gd name="T31" fmla="*/ 164 h 165"/>
              <a:gd name="T32" fmla="*/ 47 w 191"/>
              <a:gd name="T33" fmla="*/ 69 h 165"/>
              <a:gd name="T34" fmla="*/ 39 w 191"/>
              <a:gd name="T35" fmla="*/ 46 h 165"/>
              <a:gd name="T36" fmla="*/ 39 w 191"/>
              <a:gd name="T37" fmla="*/ 46 h 165"/>
              <a:gd name="T38" fmla="*/ 37 w 191"/>
              <a:gd name="T39" fmla="*/ 70 h 165"/>
              <a:gd name="T40" fmla="*/ 25 w 191"/>
              <a:gd name="T41" fmla="*/ 164 h 165"/>
              <a:gd name="T42" fmla="*/ 0 w 191"/>
              <a:gd name="T43" fmla="*/ 164 h 165"/>
              <a:gd name="T44" fmla="*/ 22 w 191"/>
              <a:gd name="T45" fmla="*/ 0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91" h="165">
                <a:moveTo>
                  <a:pt x="22" y="0"/>
                </a:moveTo>
                <a:lnTo>
                  <a:pt x="49" y="0"/>
                </a:lnTo>
                <a:lnTo>
                  <a:pt x="85" y="106"/>
                </a:lnTo>
                <a:cubicBezTo>
                  <a:pt x="89" y="118"/>
                  <a:pt x="92" y="128"/>
                  <a:pt x="94" y="135"/>
                </a:cubicBezTo>
                <a:lnTo>
                  <a:pt x="95" y="135"/>
                </a:lnTo>
                <a:cubicBezTo>
                  <a:pt x="97" y="128"/>
                  <a:pt x="100" y="118"/>
                  <a:pt x="104" y="106"/>
                </a:cubicBezTo>
                <a:lnTo>
                  <a:pt x="141" y="0"/>
                </a:lnTo>
                <a:lnTo>
                  <a:pt x="168" y="0"/>
                </a:lnTo>
                <a:lnTo>
                  <a:pt x="190" y="164"/>
                </a:lnTo>
                <a:lnTo>
                  <a:pt x="162" y="164"/>
                </a:lnTo>
                <a:lnTo>
                  <a:pt x="150" y="69"/>
                </a:lnTo>
                <a:cubicBezTo>
                  <a:pt x="149" y="57"/>
                  <a:pt x="148" y="50"/>
                  <a:pt x="147" y="46"/>
                </a:cubicBezTo>
                <a:lnTo>
                  <a:pt x="147" y="46"/>
                </a:lnTo>
                <a:cubicBezTo>
                  <a:pt x="146" y="50"/>
                  <a:pt x="143" y="58"/>
                  <a:pt x="140" y="69"/>
                </a:cubicBezTo>
                <a:lnTo>
                  <a:pt x="107" y="164"/>
                </a:lnTo>
                <a:lnTo>
                  <a:pt x="80" y="164"/>
                </a:lnTo>
                <a:lnTo>
                  <a:pt x="47" y="69"/>
                </a:lnTo>
                <a:cubicBezTo>
                  <a:pt x="43" y="58"/>
                  <a:pt x="41" y="50"/>
                  <a:pt x="39" y="46"/>
                </a:cubicBezTo>
                <a:lnTo>
                  <a:pt x="39" y="46"/>
                </a:lnTo>
                <a:cubicBezTo>
                  <a:pt x="39" y="50"/>
                  <a:pt x="38" y="59"/>
                  <a:pt x="37" y="70"/>
                </a:cubicBezTo>
                <a:lnTo>
                  <a:pt x="25" y="164"/>
                </a:lnTo>
                <a:lnTo>
                  <a:pt x="0" y="164"/>
                </a:lnTo>
                <a:lnTo>
                  <a:pt x="22" y="0"/>
                </a:lnTo>
              </a:path>
            </a:pathLst>
          </a:custGeom>
          <a:solidFill>
            <a:srgbClr val="01010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140" name="Freeform 119"/>
          <p:cNvSpPr>
            <a:spLocks noChangeArrowheads="1"/>
          </p:cNvSpPr>
          <p:nvPr/>
        </p:nvSpPr>
        <p:spPr bwMode="auto">
          <a:xfrm>
            <a:off x="2500313" y="4062413"/>
            <a:ext cx="34925" cy="55562"/>
          </a:xfrm>
          <a:custGeom>
            <a:avLst/>
            <a:gdLst>
              <a:gd name="T0" fmla="*/ 0 w 106"/>
              <a:gd name="T1" fmla="*/ 153 h 171"/>
              <a:gd name="T2" fmla="*/ 13 w 106"/>
              <a:gd name="T3" fmla="*/ 134 h 171"/>
              <a:gd name="T4" fmla="*/ 49 w 106"/>
              <a:gd name="T5" fmla="*/ 147 h 171"/>
              <a:gd name="T6" fmla="*/ 78 w 106"/>
              <a:gd name="T7" fmla="*/ 124 h 171"/>
              <a:gd name="T8" fmla="*/ 41 w 106"/>
              <a:gd name="T9" fmla="*/ 92 h 171"/>
              <a:gd name="T10" fmla="*/ 4 w 106"/>
              <a:gd name="T11" fmla="*/ 44 h 171"/>
              <a:gd name="T12" fmla="*/ 55 w 106"/>
              <a:gd name="T13" fmla="*/ 0 h 171"/>
              <a:gd name="T14" fmla="*/ 101 w 106"/>
              <a:gd name="T15" fmla="*/ 14 h 171"/>
              <a:gd name="T16" fmla="*/ 89 w 106"/>
              <a:gd name="T17" fmla="*/ 33 h 171"/>
              <a:gd name="T18" fmla="*/ 56 w 106"/>
              <a:gd name="T19" fmla="*/ 23 h 171"/>
              <a:gd name="T20" fmla="*/ 31 w 106"/>
              <a:gd name="T21" fmla="*/ 43 h 171"/>
              <a:gd name="T22" fmla="*/ 61 w 106"/>
              <a:gd name="T23" fmla="*/ 71 h 171"/>
              <a:gd name="T24" fmla="*/ 105 w 106"/>
              <a:gd name="T25" fmla="*/ 123 h 171"/>
              <a:gd name="T26" fmla="*/ 49 w 106"/>
              <a:gd name="T27" fmla="*/ 170 h 171"/>
              <a:gd name="T28" fmla="*/ 0 w 106"/>
              <a:gd name="T29" fmla="*/ 153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6" h="171">
                <a:moveTo>
                  <a:pt x="0" y="153"/>
                </a:moveTo>
                <a:lnTo>
                  <a:pt x="13" y="134"/>
                </a:lnTo>
                <a:cubicBezTo>
                  <a:pt x="16" y="137"/>
                  <a:pt x="28" y="147"/>
                  <a:pt x="49" y="147"/>
                </a:cubicBezTo>
                <a:cubicBezTo>
                  <a:pt x="67" y="147"/>
                  <a:pt x="78" y="137"/>
                  <a:pt x="78" y="124"/>
                </a:cubicBezTo>
                <a:cubicBezTo>
                  <a:pt x="78" y="107"/>
                  <a:pt x="60" y="101"/>
                  <a:pt x="41" y="92"/>
                </a:cubicBezTo>
                <a:cubicBezTo>
                  <a:pt x="21" y="82"/>
                  <a:pt x="4" y="70"/>
                  <a:pt x="4" y="44"/>
                </a:cubicBezTo>
                <a:cubicBezTo>
                  <a:pt x="4" y="16"/>
                  <a:pt x="28" y="0"/>
                  <a:pt x="55" y="0"/>
                </a:cubicBezTo>
                <a:cubicBezTo>
                  <a:pt x="81" y="0"/>
                  <a:pt x="95" y="9"/>
                  <a:pt x="101" y="14"/>
                </a:cubicBezTo>
                <a:lnTo>
                  <a:pt x="89" y="33"/>
                </a:lnTo>
                <a:cubicBezTo>
                  <a:pt x="83" y="29"/>
                  <a:pt x="72" y="23"/>
                  <a:pt x="56" y="23"/>
                </a:cubicBezTo>
                <a:cubicBezTo>
                  <a:pt x="41" y="23"/>
                  <a:pt x="31" y="30"/>
                  <a:pt x="31" y="43"/>
                </a:cubicBezTo>
                <a:cubicBezTo>
                  <a:pt x="31" y="58"/>
                  <a:pt x="44" y="63"/>
                  <a:pt x="61" y="71"/>
                </a:cubicBezTo>
                <a:cubicBezTo>
                  <a:pt x="83" y="81"/>
                  <a:pt x="105" y="92"/>
                  <a:pt x="105" y="123"/>
                </a:cubicBezTo>
                <a:cubicBezTo>
                  <a:pt x="105" y="151"/>
                  <a:pt x="83" y="170"/>
                  <a:pt x="49" y="170"/>
                </a:cubicBezTo>
                <a:cubicBezTo>
                  <a:pt x="23" y="170"/>
                  <a:pt x="6" y="159"/>
                  <a:pt x="0" y="153"/>
                </a:cubicBezTo>
              </a:path>
            </a:pathLst>
          </a:custGeom>
          <a:solidFill>
            <a:srgbClr val="01010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grpSp>
        <p:nvGrpSpPr>
          <p:cNvPr id="29727" name="Group 5"/>
          <p:cNvGrpSpPr>
            <a:grpSpLocks/>
          </p:cNvGrpSpPr>
          <p:nvPr/>
        </p:nvGrpSpPr>
        <p:grpSpPr bwMode="auto">
          <a:xfrm>
            <a:off x="5884863" y="4283075"/>
            <a:ext cx="341312" cy="317500"/>
            <a:chOff x="5429251" y="4308475"/>
            <a:chExt cx="341312" cy="317500"/>
          </a:xfrm>
        </p:grpSpPr>
        <p:sp>
          <p:nvSpPr>
            <p:cNvPr id="141" name="Freeform 120"/>
            <p:cNvSpPr>
              <a:spLocks noChangeArrowheads="1"/>
            </p:cNvSpPr>
            <p:nvPr/>
          </p:nvSpPr>
          <p:spPr bwMode="auto">
            <a:xfrm>
              <a:off x="5429251" y="4330700"/>
              <a:ext cx="341312" cy="295275"/>
            </a:xfrm>
            <a:custGeom>
              <a:avLst/>
              <a:gdLst>
                <a:gd name="T0" fmla="*/ 166 w 1045"/>
                <a:gd name="T1" fmla="*/ 0 h 899"/>
                <a:gd name="T2" fmla="*/ 232 w 1045"/>
                <a:gd name="T3" fmla="*/ 42 h 899"/>
                <a:gd name="T4" fmla="*/ 494 w 1045"/>
                <a:gd name="T5" fmla="*/ 429 h 899"/>
                <a:gd name="T6" fmla="*/ 522 w 1045"/>
                <a:gd name="T7" fmla="*/ 456 h 899"/>
                <a:gd name="T8" fmla="*/ 549 w 1045"/>
                <a:gd name="T9" fmla="*/ 429 h 899"/>
                <a:gd name="T10" fmla="*/ 812 w 1045"/>
                <a:gd name="T11" fmla="*/ 42 h 899"/>
                <a:gd name="T12" fmla="*/ 878 w 1045"/>
                <a:gd name="T13" fmla="*/ 0 h 899"/>
                <a:gd name="T14" fmla="*/ 974 w 1045"/>
                <a:gd name="T15" fmla="*/ 95 h 899"/>
                <a:gd name="T16" fmla="*/ 723 w 1045"/>
                <a:gd name="T17" fmla="*/ 600 h 899"/>
                <a:gd name="T18" fmla="*/ 713 w 1045"/>
                <a:gd name="T19" fmla="*/ 609 h 899"/>
                <a:gd name="T20" fmla="*/ 891 w 1045"/>
                <a:gd name="T21" fmla="*/ 694 h 899"/>
                <a:gd name="T22" fmla="*/ 926 w 1045"/>
                <a:gd name="T23" fmla="*/ 752 h 899"/>
                <a:gd name="T24" fmla="*/ 826 w 1045"/>
                <a:gd name="T25" fmla="*/ 851 h 899"/>
                <a:gd name="T26" fmla="*/ 522 w 1045"/>
                <a:gd name="T27" fmla="*/ 768 h 899"/>
                <a:gd name="T28" fmla="*/ 218 w 1045"/>
                <a:gd name="T29" fmla="*/ 851 h 899"/>
                <a:gd name="T30" fmla="*/ 117 w 1045"/>
                <a:gd name="T31" fmla="*/ 752 h 899"/>
                <a:gd name="T32" fmla="*/ 153 w 1045"/>
                <a:gd name="T33" fmla="*/ 694 h 899"/>
                <a:gd name="T34" fmla="*/ 331 w 1045"/>
                <a:gd name="T35" fmla="*/ 609 h 899"/>
                <a:gd name="T36" fmla="*/ 321 w 1045"/>
                <a:gd name="T37" fmla="*/ 600 h 899"/>
                <a:gd name="T38" fmla="*/ 70 w 1045"/>
                <a:gd name="T39" fmla="*/ 95 h 899"/>
                <a:gd name="T40" fmla="*/ 166 w 1045"/>
                <a:gd name="T41" fmla="*/ 0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5" h="899">
                  <a:moveTo>
                    <a:pt x="166" y="0"/>
                  </a:moveTo>
                  <a:lnTo>
                    <a:pt x="232" y="42"/>
                  </a:lnTo>
                  <a:cubicBezTo>
                    <a:pt x="261" y="145"/>
                    <a:pt x="356" y="291"/>
                    <a:pt x="494" y="429"/>
                  </a:cubicBezTo>
                  <a:cubicBezTo>
                    <a:pt x="504" y="438"/>
                    <a:pt x="513" y="447"/>
                    <a:pt x="522" y="456"/>
                  </a:cubicBezTo>
                  <a:cubicBezTo>
                    <a:pt x="531" y="447"/>
                    <a:pt x="540" y="438"/>
                    <a:pt x="549" y="429"/>
                  </a:cubicBezTo>
                  <a:cubicBezTo>
                    <a:pt x="687" y="291"/>
                    <a:pt x="783" y="145"/>
                    <a:pt x="812" y="42"/>
                  </a:cubicBezTo>
                  <a:lnTo>
                    <a:pt x="878" y="0"/>
                  </a:lnTo>
                  <a:lnTo>
                    <a:pt x="974" y="95"/>
                  </a:lnTo>
                  <a:cubicBezTo>
                    <a:pt x="1044" y="165"/>
                    <a:pt x="932" y="391"/>
                    <a:pt x="723" y="600"/>
                  </a:cubicBezTo>
                  <a:cubicBezTo>
                    <a:pt x="720" y="603"/>
                    <a:pt x="716" y="606"/>
                    <a:pt x="713" y="609"/>
                  </a:cubicBezTo>
                  <a:cubicBezTo>
                    <a:pt x="779" y="653"/>
                    <a:pt x="841" y="682"/>
                    <a:pt x="891" y="694"/>
                  </a:cubicBezTo>
                  <a:lnTo>
                    <a:pt x="926" y="752"/>
                  </a:lnTo>
                  <a:lnTo>
                    <a:pt x="826" y="851"/>
                  </a:lnTo>
                  <a:cubicBezTo>
                    <a:pt x="778" y="898"/>
                    <a:pt x="659" y="862"/>
                    <a:pt x="522" y="768"/>
                  </a:cubicBezTo>
                  <a:cubicBezTo>
                    <a:pt x="385" y="862"/>
                    <a:pt x="265" y="898"/>
                    <a:pt x="218" y="851"/>
                  </a:cubicBezTo>
                  <a:lnTo>
                    <a:pt x="117" y="752"/>
                  </a:lnTo>
                  <a:lnTo>
                    <a:pt x="153" y="694"/>
                  </a:lnTo>
                  <a:cubicBezTo>
                    <a:pt x="203" y="682"/>
                    <a:pt x="265" y="653"/>
                    <a:pt x="331" y="609"/>
                  </a:cubicBezTo>
                  <a:cubicBezTo>
                    <a:pt x="327" y="606"/>
                    <a:pt x="324" y="603"/>
                    <a:pt x="321" y="600"/>
                  </a:cubicBezTo>
                  <a:cubicBezTo>
                    <a:pt x="112" y="391"/>
                    <a:pt x="0" y="165"/>
                    <a:pt x="70" y="95"/>
                  </a:cubicBezTo>
                  <a:lnTo>
                    <a:pt x="166" y="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2" name="Freeform 121"/>
            <p:cNvSpPr>
              <a:spLocks noChangeArrowheads="1"/>
            </p:cNvSpPr>
            <p:nvPr/>
          </p:nvSpPr>
          <p:spPr bwMode="auto">
            <a:xfrm>
              <a:off x="5445126" y="4311650"/>
              <a:ext cx="311150" cy="285750"/>
            </a:xfrm>
            <a:custGeom>
              <a:avLst/>
              <a:gdLst>
                <a:gd name="T0" fmla="*/ 809 w 951"/>
                <a:gd name="T1" fmla="*/ 870 h 871"/>
                <a:gd name="T2" fmla="*/ 535 w 951"/>
                <a:gd name="T3" fmla="*/ 401 h 871"/>
                <a:gd name="T4" fmla="*/ 482 w 951"/>
                <a:gd name="T5" fmla="*/ 349 h 871"/>
                <a:gd name="T6" fmla="*/ 475 w 951"/>
                <a:gd name="T7" fmla="*/ 343 h 871"/>
                <a:gd name="T8" fmla="*/ 468 w 951"/>
                <a:gd name="T9" fmla="*/ 349 h 871"/>
                <a:gd name="T10" fmla="*/ 415 w 951"/>
                <a:gd name="T11" fmla="*/ 401 h 871"/>
                <a:gd name="T12" fmla="*/ 141 w 951"/>
                <a:gd name="T13" fmla="*/ 870 h 871"/>
                <a:gd name="T14" fmla="*/ 30 w 951"/>
                <a:gd name="T15" fmla="*/ 761 h 871"/>
                <a:gd name="T16" fmla="*/ 53 w 951"/>
                <a:gd name="T17" fmla="*/ 571 h 871"/>
                <a:gd name="T18" fmla="*/ 281 w 951"/>
                <a:gd name="T19" fmla="*/ 269 h 871"/>
                <a:gd name="T20" fmla="*/ 317 w 951"/>
                <a:gd name="T21" fmla="*/ 235 h 871"/>
                <a:gd name="T22" fmla="*/ 326 w 951"/>
                <a:gd name="T23" fmla="*/ 226 h 871"/>
                <a:gd name="T24" fmla="*/ 315 w 951"/>
                <a:gd name="T25" fmla="*/ 219 h 871"/>
                <a:gd name="T26" fmla="*/ 83 w 951"/>
                <a:gd name="T27" fmla="*/ 126 h 871"/>
                <a:gd name="T28" fmla="*/ 67 w 951"/>
                <a:gd name="T29" fmla="*/ 127 h 871"/>
                <a:gd name="T30" fmla="*/ 178 w 951"/>
                <a:gd name="T31" fmla="*/ 19 h 871"/>
                <a:gd name="T32" fmla="*/ 231 w 951"/>
                <a:gd name="T33" fmla="*/ 0 h 871"/>
                <a:gd name="T34" fmla="*/ 469 w 951"/>
                <a:gd name="T35" fmla="*/ 102 h 871"/>
                <a:gd name="T36" fmla="*/ 475 w 951"/>
                <a:gd name="T37" fmla="*/ 106 h 871"/>
                <a:gd name="T38" fmla="*/ 480 w 951"/>
                <a:gd name="T39" fmla="*/ 102 h 871"/>
                <a:gd name="T40" fmla="*/ 719 w 951"/>
                <a:gd name="T41" fmla="*/ 1 h 871"/>
                <a:gd name="T42" fmla="*/ 772 w 951"/>
                <a:gd name="T43" fmla="*/ 19 h 871"/>
                <a:gd name="T44" fmla="*/ 882 w 951"/>
                <a:gd name="T45" fmla="*/ 127 h 871"/>
                <a:gd name="T46" fmla="*/ 867 w 951"/>
                <a:gd name="T47" fmla="*/ 126 h 871"/>
                <a:gd name="T48" fmla="*/ 635 w 951"/>
                <a:gd name="T49" fmla="*/ 219 h 871"/>
                <a:gd name="T50" fmla="*/ 624 w 951"/>
                <a:gd name="T51" fmla="*/ 226 h 871"/>
                <a:gd name="T52" fmla="*/ 633 w 951"/>
                <a:gd name="T53" fmla="*/ 235 h 871"/>
                <a:gd name="T54" fmla="*/ 669 w 951"/>
                <a:gd name="T55" fmla="*/ 269 h 871"/>
                <a:gd name="T56" fmla="*/ 897 w 951"/>
                <a:gd name="T57" fmla="*/ 571 h 871"/>
                <a:gd name="T58" fmla="*/ 920 w 951"/>
                <a:gd name="T59" fmla="*/ 761 h 871"/>
                <a:gd name="T60" fmla="*/ 809 w 951"/>
                <a:gd name="T61" fmla="*/ 870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51" h="871">
                  <a:moveTo>
                    <a:pt x="809" y="870"/>
                  </a:moveTo>
                  <a:cubicBezTo>
                    <a:pt x="821" y="769"/>
                    <a:pt x="715" y="580"/>
                    <a:pt x="535" y="401"/>
                  </a:cubicBezTo>
                  <a:cubicBezTo>
                    <a:pt x="518" y="383"/>
                    <a:pt x="500" y="366"/>
                    <a:pt x="482" y="349"/>
                  </a:cubicBezTo>
                  <a:lnTo>
                    <a:pt x="475" y="343"/>
                  </a:lnTo>
                  <a:lnTo>
                    <a:pt x="468" y="349"/>
                  </a:lnTo>
                  <a:cubicBezTo>
                    <a:pt x="450" y="366"/>
                    <a:pt x="432" y="383"/>
                    <a:pt x="415" y="401"/>
                  </a:cubicBezTo>
                  <a:cubicBezTo>
                    <a:pt x="235" y="580"/>
                    <a:pt x="128" y="769"/>
                    <a:pt x="141" y="870"/>
                  </a:cubicBezTo>
                  <a:lnTo>
                    <a:pt x="30" y="761"/>
                  </a:lnTo>
                  <a:cubicBezTo>
                    <a:pt x="0" y="730"/>
                    <a:pt x="8" y="661"/>
                    <a:pt x="53" y="571"/>
                  </a:cubicBezTo>
                  <a:cubicBezTo>
                    <a:pt x="100" y="477"/>
                    <a:pt x="181" y="370"/>
                    <a:pt x="281" y="269"/>
                  </a:cubicBezTo>
                  <a:cubicBezTo>
                    <a:pt x="293" y="258"/>
                    <a:pt x="305" y="246"/>
                    <a:pt x="317" y="235"/>
                  </a:cubicBezTo>
                  <a:lnTo>
                    <a:pt x="326" y="226"/>
                  </a:lnTo>
                  <a:lnTo>
                    <a:pt x="315" y="219"/>
                  </a:lnTo>
                  <a:cubicBezTo>
                    <a:pt x="223" y="159"/>
                    <a:pt x="141" y="126"/>
                    <a:pt x="83" y="126"/>
                  </a:cubicBezTo>
                  <a:cubicBezTo>
                    <a:pt x="78" y="126"/>
                    <a:pt x="73" y="126"/>
                    <a:pt x="67" y="127"/>
                  </a:cubicBezTo>
                  <a:lnTo>
                    <a:pt x="178" y="19"/>
                  </a:lnTo>
                  <a:cubicBezTo>
                    <a:pt x="190" y="7"/>
                    <a:pt x="208" y="0"/>
                    <a:pt x="231" y="0"/>
                  </a:cubicBezTo>
                  <a:cubicBezTo>
                    <a:pt x="289" y="1"/>
                    <a:pt x="374" y="37"/>
                    <a:pt x="469" y="102"/>
                  </a:cubicBezTo>
                  <a:lnTo>
                    <a:pt x="475" y="106"/>
                  </a:lnTo>
                  <a:lnTo>
                    <a:pt x="480" y="102"/>
                  </a:lnTo>
                  <a:cubicBezTo>
                    <a:pt x="576" y="37"/>
                    <a:pt x="661" y="1"/>
                    <a:pt x="719" y="1"/>
                  </a:cubicBezTo>
                  <a:cubicBezTo>
                    <a:pt x="742" y="1"/>
                    <a:pt x="760" y="7"/>
                    <a:pt x="772" y="19"/>
                  </a:cubicBezTo>
                  <a:lnTo>
                    <a:pt x="882" y="127"/>
                  </a:lnTo>
                  <a:cubicBezTo>
                    <a:pt x="877" y="126"/>
                    <a:pt x="872" y="126"/>
                    <a:pt x="867" y="126"/>
                  </a:cubicBezTo>
                  <a:cubicBezTo>
                    <a:pt x="809" y="126"/>
                    <a:pt x="726" y="159"/>
                    <a:pt x="635" y="219"/>
                  </a:cubicBezTo>
                  <a:lnTo>
                    <a:pt x="624" y="226"/>
                  </a:lnTo>
                  <a:lnTo>
                    <a:pt x="633" y="235"/>
                  </a:lnTo>
                  <a:cubicBezTo>
                    <a:pt x="645" y="246"/>
                    <a:pt x="657" y="257"/>
                    <a:pt x="669" y="269"/>
                  </a:cubicBezTo>
                  <a:cubicBezTo>
                    <a:pt x="769" y="370"/>
                    <a:pt x="850" y="477"/>
                    <a:pt x="897" y="571"/>
                  </a:cubicBezTo>
                  <a:cubicBezTo>
                    <a:pt x="942" y="661"/>
                    <a:pt x="950" y="730"/>
                    <a:pt x="920" y="761"/>
                  </a:cubicBezTo>
                  <a:lnTo>
                    <a:pt x="809" y="87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3" name="Freeform 122"/>
            <p:cNvSpPr>
              <a:spLocks noChangeArrowheads="1"/>
            </p:cNvSpPr>
            <p:nvPr/>
          </p:nvSpPr>
          <p:spPr bwMode="auto">
            <a:xfrm>
              <a:off x="5429251" y="4308475"/>
              <a:ext cx="341312" cy="301625"/>
            </a:xfrm>
            <a:custGeom>
              <a:avLst/>
              <a:gdLst>
                <a:gd name="T0" fmla="*/ 278 w 1045"/>
                <a:gd name="T1" fmla="*/ 19 h 923"/>
                <a:gd name="T2" fmla="*/ 232 w 1045"/>
                <a:gd name="T3" fmla="*/ 35 h 923"/>
                <a:gd name="T4" fmla="*/ 139 w 1045"/>
                <a:gd name="T5" fmla="*/ 125 h 923"/>
                <a:gd name="T6" fmla="*/ 368 w 1045"/>
                <a:gd name="T7" fmla="*/ 220 h 923"/>
                <a:gd name="T8" fmla="*/ 389 w 1045"/>
                <a:gd name="T9" fmla="*/ 234 h 923"/>
                <a:gd name="T10" fmla="*/ 370 w 1045"/>
                <a:gd name="T11" fmla="*/ 251 h 923"/>
                <a:gd name="T12" fmla="*/ 335 w 1045"/>
                <a:gd name="T13" fmla="*/ 285 h 923"/>
                <a:gd name="T14" fmla="*/ 84 w 1045"/>
                <a:gd name="T15" fmla="*/ 763 h 923"/>
                <a:gd name="T16" fmla="*/ 177 w 1045"/>
                <a:gd name="T17" fmla="*/ 854 h 923"/>
                <a:gd name="T18" fmla="*/ 221 w 1045"/>
                <a:gd name="T19" fmla="*/ 712 h 923"/>
                <a:gd name="T20" fmla="*/ 455 w 1045"/>
                <a:gd name="T21" fmla="*/ 403 h 923"/>
                <a:gd name="T22" fmla="*/ 509 w 1045"/>
                <a:gd name="T23" fmla="*/ 351 h 923"/>
                <a:gd name="T24" fmla="*/ 522 w 1045"/>
                <a:gd name="T25" fmla="*/ 339 h 923"/>
                <a:gd name="T26" fmla="*/ 535 w 1045"/>
                <a:gd name="T27" fmla="*/ 351 h 923"/>
                <a:gd name="T28" fmla="*/ 589 w 1045"/>
                <a:gd name="T29" fmla="*/ 403 h 923"/>
                <a:gd name="T30" fmla="*/ 823 w 1045"/>
                <a:gd name="T31" fmla="*/ 712 h 923"/>
                <a:gd name="T32" fmla="*/ 867 w 1045"/>
                <a:gd name="T33" fmla="*/ 854 h 923"/>
                <a:gd name="T34" fmla="*/ 960 w 1045"/>
                <a:gd name="T35" fmla="*/ 763 h 923"/>
                <a:gd name="T36" fmla="*/ 935 w 1045"/>
                <a:gd name="T37" fmla="*/ 585 h 923"/>
                <a:gd name="T38" fmla="*/ 709 w 1045"/>
                <a:gd name="T39" fmla="*/ 285 h 923"/>
                <a:gd name="T40" fmla="*/ 673 w 1045"/>
                <a:gd name="T41" fmla="*/ 251 h 923"/>
                <a:gd name="T42" fmla="*/ 655 w 1045"/>
                <a:gd name="T43" fmla="*/ 234 h 923"/>
                <a:gd name="T44" fmla="*/ 676 w 1045"/>
                <a:gd name="T45" fmla="*/ 220 h 923"/>
                <a:gd name="T46" fmla="*/ 905 w 1045"/>
                <a:gd name="T47" fmla="*/ 125 h 923"/>
                <a:gd name="T48" fmla="*/ 812 w 1045"/>
                <a:gd name="T49" fmla="*/ 35 h 923"/>
                <a:gd name="T50" fmla="*/ 766 w 1045"/>
                <a:gd name="T51" fmla="*/ 19 h 923"/>
                <a:gd name="T52" fmla="*/ 533 w 1045"/>
                <a:gd name="T53" fmla="*/ 119 h 923"/>
                <a:gd name="T54" fmla="*/ 522 w 1045"/>
                <a:gd name="T55" fmla="*/ 127 h 923"/>
                <a:gd name="T56" fmla="*/ 511 w 1045"/>
                <a:gd name="T57" fmla="*/ 119 h 923"/>
                <a:gd name="T58" fmla="*/ 278 w 1045"/>
                <a:gd name="T59" fmla="*/ 19 h 923"/>
                <a:gd name="T60" fmla="*/ 522 w 1045"/>
                <a:gd name="T61" fmla="*/ 103 h 923"/>
                <a:gd name="T62" fmla="*/ 766 w 1045"/>
                <a:gd name="T63" fmla="*/ 0 h 923"/>
                <a:gd name="T64" fmla="*/ 826 w 1045"/>
                <a:gd name="T65" fmla="*/ 21 h 923"/>
                <a:gd name="T66" fmla="*/ 972 w 1045"/>
                <a:gd name="T67" fmla="*/ 164 h 923"/>
                <a:gd name="T68" fmla="*/ 914 w 1045"/>
                <a:gd name="T69" fmla="*/ 145 h 923"/>
                <a:gd name="T70" fmla="*/ 687 w 1045"/>
                <a:gd name="T71" fmla="*/ 237 h 923"/>
                <a:gd name="T72" fmla="*/ 723 w 1045"/>
                <a:gd name="T73" fmla="*/ 272 h 923"/>
                <a:gd name="T74" fmla="*/ 974 w 1045"/>
                <a:gd name="T75" fmla="*/ 777 h 923"/>
                <a:gd name="T76" fmla="*/ 826 w 1045"/>
                <a:gd name="T77" fmla="*/ 922 h 923"/>
                <a:gd name="T78" fmla="*/ 575 w 1045"/>
                <a:gd name="T79" fmla="*/ 417 h 923"/>
                <a:gd name="T80" fmla="*/ 522 w 1045"/>
                <a:gd name="T81" fmla="*/ 366 h 923"/>
                <a:gd name="T82" fmla="*/ 469 w 1045"/>
                <a:gd name="T83" fmla="*/ 417 h 923"/>
                <a:gd name="T84" fmla="*/ 218 w 1045"/>
                <a:gd name="T85" fmla="*/ 922 h 923"/>
                <a:gd name="T86" fmla="*/ 70 w 1045"/>
                <a:gd name="T87" fmla="*/ 777 h 923"/>
                <a:gd name="T88" fmla="*/ 321 w 1045"/>
                <a:gd name="T89" fmla="*/ 272 h 923"/>
                <a:gd name="T90" fmla="*/ 357 w 1045"/>
                <a:gd name="T91" fmla="*/ 237 h 923"/>
                <a:gd name="T92" fmla="*/ 130 w 1045"/>
                <a:gd name="T93" fmla="*/ 145 h 923"/>
                <a:gd name="T94" fmla="*/ 72 w 1045"/>
                <a:gd name="T95" fmla="*/ 164 h 923"/>
                <a:gd name="T96" fmla="*/ 218 w 1045"/>
                <a:gd name="T97" fmla="*/ 21 h 923"/>
                <a:gd name="T98" fmla="*/ 278 w 1045"/>
                <a:gd name="T99" fmla="*/ 0 h 923"/>
                <a:gd name="T100" fmla="*/ 522 w 1045"/>
                <a:gd name="T101" fmla="*/ 10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45" h="923">
                  <a:moveTo>
                    <a:pt x="278" y="19"/>
                  </a:moveTo>
                  <a:cubicBezTo>
                    <a:pt x="257" y="19"/>
                    <a:pt x="242" y="24"/>
                    <a:pt x="232" y="35"/>
                  </a:cubicBezTo>
                  <a:lnTo>
                    <a:pt x="139" y="125"/>
                  </a:lnTo>
                  <a:cubicBezTo>
                    <a:pt x="198" y="129"/>
                    <a:pt x="279" y="162"/>
                    <a:pt x="368" y="220"/>
                  </a:cubicBezTo>
                  <a:lnTo>
                    <a:pt x="389" y="234"/>
                  </a:lnTo>
                  <a:lnTo>
                    <a:pt x="370" y="251"/>
                  </a:lnTo>
                  <a:cubicBezTo>
                    <a:pt x="359" y="262"/>
                    <a:pt x="347" y="274"/>
                    <a:pt x="335" y="285"/>
                  </a:cubicBezTo>
                  <a:cubicBezTo>
                    <a:pt x="120" y="500"/>
                    <a:pt x="30" y="709"/>
                    <a:pt x="84" y="763"/>
                  </a:cubicBezTo>
                  <a:lnTo>
                    <a:pt x="177" y="854"/>
                  </a:lnTo>
                  <a:cubicBezTo>
                    <a:pt x="179" y="816"/>
                    <a:pt x="193" y="768"/>
                    <a:pt x="221" y="712"/>
                  </a:cubicBezTo>
                  <a:cubicBezTo>
                    <a:pt x="269" y="615"/>
                    <a:pt x="352" y="505"/>
                    <a:pt x="455" y="403"/>
                  </a:cubicBezTo>
                  <a:cubicBezTo>
                    <a:pt x="472" y="385"/>
                    <a:pt x="490" y="368"/>
                    <a:pt x="509" y="351"/>
                  </a:cubicBezTo>
                  <a:lnTo>
                    <a:pt x="522" y="339"/>
                  </a:lnTo>
                  <a:lnTo>
                    <a:pt x="535" y="351"/>
                  </a:lnTo>
                  <a:cubicBezTo>
                    <a:pt x="553" y="368"/>
                    <a:pt x="572" y="385"/>
                    <a:pt x="589" y="403"/>
                  </a:cubicBezTo>
                  <a:cubicBezTo>
                    <a:pt x="692" y="505"/>
                    <a:pt x="775" y="615"/>
                    <a:pt x="823" y="712"/>
                  </a:cubicBezTo>
                  <a:cubicBezTo>
                    <a:pt x="850" y="768"/>
                    <a:pt x="865" y="816"/>
                    <a:pt x="867" y="854"/>
                  </a:cubicBezTo>
                  <a:lnTo>
                    <a:pt x="960" y="763"/>
                  </a:lnTo>
                  <a:cubicBezTo>
                    <a:pt x="987" y="736"/>
                    <a:pt x="977" y="669"/>
                    <a:pt x="935" y="585"/>
                  </a:cubicBezTo>
                  <a:cubicBezTo>
                    <a:pt x="889" y="491"/>
                    <a:pt x="809" y="385"/>
                    <a:pt x="709" y="285"/>
                  </a:cubicBezTo>
                  <a:cubicBezTo>
                    <a:pt x="697" y="274"/>
                    <a:pt x="685" y="262"/>
                    <a:pt x="673" y="251"/>
                  </a:cubicBezTo>
                  <a:lnTo>
                    <a:pt x="655" y="234"/>
                  </a:lnTo>
                  <a:lnTo>
                    <a:pt x="676" y="220"/>
                  </a:lnTo>
                  <a:cubicBezTo>
                    <a:pt x="765" y="162"/>
                    <a:pt x="846" y="129"/>
                    <a:pt x="905" y="125"/>
                  </a:cubicBezTo>
                  <a:lnTo>
                    <a:pt x="812" y="35"/>
                  </a:lnTo>
                  <a:cubicBezTo>
                    <a:pt x="802" y="24"/>
                    <a:pt x="787" y="19"/>
                    <a:pt x="766" y="19"/>
                  </a:cubicBezTo>
                  <a:cubicBezTo>
                    <a:pt x="711" y="19"/>
                    <a:pt x="626" y="56"/>
                    <a:pt x="533" y="119"/>
                  </a:cubicBezTo>
                  <a:lnTo>
                    <a:pt x="522" y="127"/>
                  </a:lnTo>
                  <a:lnTo>
                    <a:pt x="511" y="119"/>
                  </a:lnTo>
                  <a:cubicBezTo>
                    <a:pt x="418" y="56"/>
                    <a:pt x="333" y="19"/>
                    <a:pt x="278" y="19"/>
                  </a:cubicBezTo>
                  <a:close/>
                  <a:moveTo>
                    <a:pt x="522" y="103"/>
                  </a:moveTo>
                  <a:cubicBezTo>
                    <a:pt x="618" y="37"/>
                    <a:pt x="706" y="0"/>
                    <a:pt x="766" y="0"/>
                  </a:cubicBezTo>
                  <a:cubicBezTo>
                    <a:pt x="791" y="0"/>
                    <a:pt x="812" y="6"/>
                    <a:pt x="826" y="21"/>
                  </a:cubicBezTo>
                  <a:lnTo>
                    <a:pt x="972" y="164"/>
                  </a:lnTo>
                  <a:cubicBezTo>
                    <a:pt x="958" y="151"/>
                    <a:pt x="939" y="145"/>
                    <a:pt x="914" y="145"/>
                  </a:cubicBezTo>
                  <a:cubicBezTo>
                    <a:pt x="857" y="145"/>
                    <a:pt x="776" y="178"/>
                    <a:pt x="687" y="237"/>
                  </a:cubicBezTo>
                  <a:cubicBezTo>
                    <a:pt x="699" y="248"/>
                    <a:pt x="711" y="260"/>
                    <a:pt x="723" y="272"/>
                  </a:cubicBezTo>
                  <a:cubicBezTo>
                    <a:pt x="932" y="480"/>
                    <a:pt x="1044" y="706"/>
                    <a:pt x="974" y="777"/>
                  </a:cubicBezTo>
                  <a:lnTo>
                    <a:pt x="826" y="922"/>
                  </a:lnTo>
                  <a:cubicBezTo>
                    <a:pt x="896" y="852"/>
                    <a:pt x="784" y="625"/>
                    <a:pt x="575" y="417"/>
                  </a:cubicBezTo>
                  <a:cubicBezTo>
                    <a:pt x="558" y="399"/>
                    <a:pt x="540" y="382"/>
                    <a:pt x="522" y="366"/>
                  </a:cubicBezTo>
                  <a:cubicBezTo>
                    <a:pt x="504" y="382"/>
                    <a:pt x="486" y="399"/>
                    <a:pt x="469" y="417"/>
                  </a:cubicBezTo>
                  <a:cubicBezTo>
                    <a:pt x="260" y="625"/>
                    <a:pt x="148" y="852"/>
                    <a:pt x="218" y="922"/>
                  </a:cubicBezTo>
                  <a:lnTo>
                    <a:pt x="70" y="777"/>
                  </a:lnTo>
                  <a:cubicBezTo>
                    <a:pt x="0" y="706"/>
                    <a:pt x="112" y="480"/>
                    <a:pt x="321" y="272"/>
                  </a:cubicBezTo>
                  <a:cubicBezTo>
                    <a:pt x="333" y="260"/>
                    <a:pt x="345" y="248"/>
                    <a:pt x="357" y="237"/>
                  </a:cubicBezTo>
                  <a:cubicBezTo>
                    <a:pt x="268" y="178"/>
                    <a:pt x="187" y="145"/>
                    <a:pt x="130" y="145"/>
                  </a:cubicBezTo>
                  <a:cubicBezTo>
                    <a:pt x="106" y="145"/>
                    <a:pt x="86" y="151"/>
                    <a:pt x="72" y="164"/>
                  </a:cubicBezTo>
                  <a:lnTo>
                    <a:pt x="218" y="21"/>
                  </a:lnTo>
                  <a:cubicBezTo>
                    <a:pt x="232" y="6"/>
                    <a:pt x="252" y="0"/>
                    <a:pt x="278" y="0"/>
                  </a:cubicBezTo>
                  <a:cubicBezTo>
                    <a:pt x="339" y="0"/>
                    <a:pt x="426" y="37"/>
                    <a:pt x="522" y="103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9728" name="Group 4"/>
          <p:cNvGrpSpPr>
            <a:grpSpLocks/>
          </p:cNvGrpSpPr>
          <p:nvPr/>
        </p:nvGrpSpPr>
        <p:grpSpPr bwMode="auto">
          <a:xfrm>
            <a:off x="5380038" y="4283075"/>
            <a:ext cx="282575" cy="317500"/>
            <a:chOff x="4924426" y="4294188"/>
            <a:chExt cx="282575" cy="317500"/>
          </a:xfrm>
        </p:grpSpPr>
        <p:sp>
          <p:nvSpPr>
            <p:cNvPr id="144" name="Freeform 123"/>
            <p:cNvSpPr>
              <a:spLocks noChangeArrowheads="1"/>
            </p:cNvSpPr>
            <p:nvPr/>
          </p:nvSpPr>
          <p:spPr bwMode="auto">
            <a:xfrm>
              <a:off x="5062538" y="4360863"/>
              <a:ext cx="44450" cy="176213"/>
            </a:xfrm>
            <a:custGeom>
              <a:avLst/>
              <a:gdLst>
                <a:gd name="T0" fmla="*/ 51 w 138"/>
                <a:gd name="T1" fmla="*/ 480 h 536"/>
                <a:gd name="T2" fmla="*/ 97 w 138"/>
                <a:gd name="T3" fmla="*/ 437 h 536"/>
                <a:gd name="T4" fmla="*/ 77 w 138"/>
                <a:gd name="T5" fmla="*/ 97 h 536"/>
                <a:gd name="T6" fmla="*/ 37 w 138"/>
                <a:gd name="T7" fmla="*/ 52 h 536"/>
                <a:gd name="T8" fmla="*/ 1 w 138"/>
                <a:gd name="T9" fmla="*/ 49 h 536"/>
                <a:gd name="T10" fmla="*/ 0 w 138"/>
                <a:gd name="T11" fmla="*/ 33 h 536"/>
                <a:gd name="T12" fmla="*/ 30 w 138"/>
                <a:gd name="T13" fmla="*/ 0 h 536"/>
                <a:gd name="T14" fmla="*/ 31 w 138"/>
                <a:gd name="T15" fmla="*/ 0 h 536"/>
                <a:gd name="T16" fmla="*/ 104 w 138"/>
                <a:gd name="T17" fmla="*/ 4 h 536"/>
                <a:gd name="T18" fmla="*/ 105 w 138"/>
                <a:gd name="T19" fmla="*/ 10 h 536"/>
                <a:gd name="T20" fmla="*/ 137 w 138"/>
                <a:gd name="T21" fmla="*/ 527 h 536"/>
                <a:gd name="T22" fmla="*/ 53 w 138"/>
                <a:gd name="T23" fmla="*/ 535 h 536"/>
                <a:gd name="T24" fmla="*/ 16 w 138"/>
                <a:gd name="T25" fmla="*/ 488 h 536"/>
                <a:gd name="T26" fmla="*/ 16 w 138"/>
                <a:gd name="T27" fmla="*/ 484 h 536"/>
                <a:gd name="T28" fmla="*/ 51 w 138"/>
                <a:gd name="T29" fmla="*/ 48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8" h="536">
                  <a:moveTo>
                    <a:pt x="51" y="480"/>
                  </a:moveTo>
                  <a:cubicBezTo>
                    <a:pt x="93" y="475"/>
                    <a:pt x="97" y="437"/>
                    <a:pt x="97" y="437"/>
                  </a:cubicBezTo>
                  <a:cubicBezTo>
                    <a:pt x="97" y="437"/>
                    <a:pt x="80" y="133"/>
                    <a:pt x="77" y="97"/>
                  </a:cubicBezTo>
                  <a:cubicBezTo>
                    <a:pt x="75" y="61"/>
                    <a:pt x="37" y="52"/>
                    <a:pt x="37" y="52"/>
                  </a:cubicBezTo>
                  <a:cubicBezTo>
                    <a:pt x="37" y="52"/>
                    <a:pt x="22" y="50"/>
                    <a:pt x="1" y="49"/>
                  </a:cubicBezTo>
                  <a:cubicBezTo>
                    <a:pt x="1" y="41"/>
                    <a:pt x="1" y="36"/>
                    <a:pt x="0" y="33"/>
                  </a:cubicBezTo>
                  <a:cubicBezTo>
                    <a:pt x="2" y="26"/>
                    <a:pt x="10" y="0"/>
                    <a:pt x="30" y="0"/>
                  </a:cubicBezTo>
                  <a:lnTo>
                    <a:pt x="31" y="0"/>
                  </a:lnTo>
                  <a:cubicBezTo>
                    <a:pt x="44" y="0"/>
                    <a:pt x="71" y="2"/>
                    <a:pt x="104" y="4"/>
                  </a:cubicBezTo>
                  <a:cubicBezTo>
                    <a:pt x="104" y="6"/>
                    <a:pt x="105" y="8"/>
                    <a:pt x="105" y="10"/>
                  </a:cubicBezTo>
                  <a:cubicBezTo>
                    <a:pt x="107" y="60"/>
                    <a:pt x="132" y="448"/>
                    <a:pt x="137" y="527"/>
                  </a:cubicBezTo>
                  <a:cubicBezTo>
                    <a:pt x="97" y="531"/>
                    <a:pt x="64" y="534"/>
                    <a:pt x="53" y="535"/>
                  </a:cubicBezTo>
                  <a:cubicBezTo>
                    <a:pt x="44" y="532"/>
                    <a:pt x="17" y="522"/>
                    <a:pt x="16" y="488"/>
                  </a:cubicBezTo>
                  <a:cubicBezTo>
                    <a:pt x="16" y="487"/>
                    <a:pt x="16" y="486"/>
                    <a:pt x="16" y="484"/>
                  </a:cubicBezTo>
                  <a:cubicBezTo>
                    <a:pt x="31" y="483"/>
                    <a:pt x="44" y="481"/>
                    <a:pt x="51" y="48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5" name="Freeform 124"/>
            <p:cNvSpPr>
              <a:spLocks noChangeArrowheads="1"/>
            </p:cNvSpPr>
            <p:nvPr/>
          </p:nvSpPr>
          <p:spPr bwMode="auto">
            <a:xfrm>
              <a:off x="4972051" y="4324351"/>
              <a:ext cx="63500" cy="255587"/>
            </a:xfrm>
            <a:custGeom>
              <a:avLst/>
              <a:gdLst>
                <a:gd name="T0" fmla="*/ 190 w 196"/>
                <a:gd name="T1" fmla="*/ 603 h 781"/>
                <a:gd name="T2" fmla="*/ 195 w 196"/>
                <a:gd name="T3" fmla="*/ 750 h 781"/>
                <a:gd name="T4" fmla="*/ 108 w 196"/>
                <a:gd name="T5" fmla="*/ 766 h 781"/>
                <a:gd name="T6" fmla="*/ 19 w 196"/>
                <a:gd name="T7" fmla="*/ 711 h 781"/>
                <a:gd name="T8" fmla="*/ 0 w 196"/>
                <a:gd name="T9" fmla="*/ 73 h 781"/>
                <a:gd name="T10" fmla="*/ 64 w 196"/>
                <a:gd name="T11" fmla="*/ 10 h 781"/>
                <a:gd name="T12" fmla="*/ 175 w 196"/>
                <a:gd name="T13" fmla="*/ 26 h 781"/>
                <a:gd name="T14" fmla="*/ 178 w 196"/>
                <a:gd name="T15" fmla="*/ 149 h 781"/>
                <a:gd name="T16" fmla="*/ 93 w 196"/>
                <a:gd name="T17" fmla="*/ 144 h 781"/>
                <a:gd name="T18" fmla="*/ 49 w 196"/>
                <a:gd name="T19" fmla="*/ 187 h 781"/>
                <a:gd name="T20" fmla="*/ 61 w 196"/>
                <a:gd name="T21" fmla="*/ 555 h 781"/>
                <a:gd name="T22" fmla="*/ 108 w 196"/>
                <a:gd name="T23" fmla="*/ 610 h 781"/>
                <a:gd name="T24" fmla="*/ 190 w 196"/>
                <a:gd name="T25" fmla="*/ 603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6" h="781">
                  <a:moveTo>
                    <a:pt x="190" y="603"/>
                  </a:moveTo>
                  <a:cubicBezTo>
                    <a:pt x="192" y="663"/>
                    <a:pt x="194" y="714"/>
                    <a:pt x="195" y="750"/>
                  </a:cubicBezTo>
                  <a:cubicBezTo>
                    <a:pt x="147" y="759"/>
                    <a:pt x="108" y="766"/>
                    <a:pt x="108" y="766"/>
                  </a:cubicBezTo>
                  <a:cubicBezTo>
                    <a:pt x="108" y="766"/>
                    <a:pt x="23" y="780"/>
                    <a:pt x="19" y="711"/>
                  </a:cubicBezTo>
                  <a:cubicBezTo>
                    <a:pt x="15" y="642"/>
                    <a:pt x="0" y="73"/>
                    <a:pt x="0" y="73"/>
                  </a:cubicBezTo>
                  <a:cubicBezTo>
                    <a:pt x="0" y="73"/>
                    <a:pt x="1" y="0"/>
                    <a:pt x="64" y="10"/>
                  </a:cubicBezTo>
                  <a:cubicBezTo>
                    <a:pt x="88" y="13"/>
                    <a:pt x="130" y="19"/>
                    <a:pt x="175" y="26"/>
                  </a:cubicBezTo>
                  <a:cubicBezTo>
                    <a:pt x="175" y="52"/>
                    <a:pt x="176" y="96"/>
                    <a:pt x="178" y="149"/>
                  </a:cubicBezTo>
                  <a:cubicBezTo>
                    <a:pt x="140" y="147"/>
                    <a:pt x="106" y="144"/>
                    <a:pt x="93" y="144"/>
                  </a:cubicBezTo>
                  <a:cubicBezTo>
                    <a:pt x="56" y="142"/>
                    <a:pt x="49" y="187"/>
                    <a:pt x="49" y="187"/>
                  </a:cubicBezTo>
                  <a:cubicBezTo>
                    <a:pt x="49" y="187"/>
                    <a:pt x="60" y="508"/>
                    <a:pt x="61" y="555"/>
                  </a:cubicBezTo>
                  <a:cubicBezTo>
                    <a:pt x="63" y="602"/>
                    <a:pt x="108" y="610"/>
                    <a:pt x="108" y="610"/>
                  </a:cubicBezTo>
                  <a:cubicBezTo>
                    <a:pt x="108" y="610"/>
                    <a:pt x="146" y="607"/>
                    <a:pt x="190" y="603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6" name="Freeform 125"/>
            <p:cNvSpPr>
              <a:spLocks noChangeArrowheads="1"/>
            </p:cNvSpPr>
            <p:nvPr/>
          </p:nvSpPr>
          <p:spPr bwMode="auto">
            <a:xfrm>
              <a:off x="5037138" y="4294188"/>
              <a:ext cx="169863" cy="317500"/>
            </a:xfrm>
            <a:custGeom>
              <a:avLst/>
              <a:gdLst>
                <a:gd name="T0" fmla="*/ 519 w 521"/>
                <a:gd name="T1" fmla="*/ 806 h 970"/>
                <a:gd name="T2" fmla="*/ 459 w 521"/>
                <a:gd name="T3" fmla="*/ 893 h 970"/>
                <a:gd name="T4" fmla="*/ 134 w 521"/>
                <a:gd name="T5" fmla="*/ 952 h 970"/>
                <a:gd name="T6" fmla="*/ 24 w 521"/>
                <a:gd name="T7" fmla="*/ 883 h 970"/>
                <a:gd name="T8" fmla="*/ 0 w 521"/>
                <a:gd name="T9" fmla="*/ 90 h 970"/>
                <a:gd name="T10" fmla="*/ 79 w 521"/>
                <a:gd name="T11" fmla="*/ 11 h 970"/>
                <a:gd name="T12" fmla="*/ 407 w 521"/>
                <a:gd name="T13" fmla="*/ 59 h 970"/>
                <a:gd name="T14" fmla="*/ 477 w 521"/>
                <a:gd name="T15" fmla="*/ 146 h 970"/>
                <a:gd name="T16" fmla="*/ 519 w 521"/>
                <a:gd name="T17" fmla="*/ 806 h 970"/>
                <a:gd name="T18" fmla="*/ 411 w 521"/>
                <a:gd name="T19" fmla="*/ 731 h 970"/>
                <a:gd name="T20" fmla="*/ 468 w 521"/>
                <a:gd name="T21" fmla="*/ 678 h 970"/>
                <a:gd name="T22" fmla="*/ 443 w 521"/>
                <a:gd name="T23" fmla="*/ 254 h 970"/>
                <a:gd name="T24" fmla="*/ 393 w 521"/>
                <a:gd name="T25" fmla="*/ 198 h 970"/>
                <a:gd name="T26" fmla="*/ 115 w 521"/>
                <a:gd name="T27" fmla="*/ 178 h 970"/>
                <a:gd name="T28" fmla="*/ 61 w 521"/>
                <a:gd name="T29" fmla="*/ 232 h 970"/>
                <a:gd name="T30" fmla="*/ 77 w 521"/>
                <a:gd name="T31" fmla="*/ 689 h 970"/>
                <a:gd name="T32" fmla="*/ 134 w 521"/>
                <a:gd name="T33" fmla="*/ 758 h 970"/>
                <a:gd name="T34" fmla="*/ 411 w 521"/>
                <a:gd name="T35" fmla="*/ 731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21" h="970">
                  <a:moveTo>
                    <a:pt x="519" y="806"/>
                  </a:moveTo>
                  <a:cubicBezTo>
                    <a:pt x="519" y="806"/>
                    <a:pt x="520" y="882"/>
                    <a:pt x="459" y="893"/>
                  </a:cubicBezTo>
                  <a:cubicBezTo>
                    <a:pt x="398" y="904"/>
                    <a:pt x="134" y="952"/>
                    <a:pt x="134" y="952"/>
                  </a:cubicBezTo>
                  <a:cubicBezTo>
                    <a:pt x="134" y="952"/>
                    <a:pt x="29" y="969"/>
                    <a:pt x="24" y="883"/>
                  </a:cubicBezTo>
                  <a:cubicBezTo>
                    <a:pt x="18" y="798"/>
                    <a:pt x="0" y="90"/>
                    <a:pt x="0" y="90"/>
                  </a:cubicBezTo>
                  <a:cubicBezTo>
                    <a:pt x="0" y="90"/>
                    <a:pt x="1" y="0"/>
                    <a:pt x="79" y="11"/>
                  </a:cubicBezTo>
                  <a:cubicBezTo>
                    <a:pt x="158" y="23"/>
                    <a:pt x="407" y="59"/>
                    <a:pt x="407" y="59"/>
                  </a:cubicBezTo>
                  <a:cubicBezTo>
                    <a:pt x="407" y="59"/>
                    <a:pt x="474" y="76"/>
                    <a:pt x="477" y="146"/>
                  </a:cubicBezTo>
                  <a:cubicBezTo>
                    <a:pt x="481" y="215"/>
                    <a:pt x="519" y="806"/>
                    <a:pt x="519" y="806"/>
                  </a:cubicBezTo>
                  <a:close/>
                  <a:moveTo>
                    <a:pt x="411" y="731"/>
                  </a:moveTo>
                  <a:cubicBezTo>
                    <a:pt x="462" y="725"/>
                    <a:pt x="468" y="678"/>
                    <a:pt x="468" y="678"/>
                  </a:cubicBezTo>
                  <a:cubicBezTo>
                    <a:pt x="468" y="678"/>
                    <a:pt x="447" y="300"/>
                    <a:pt x="443" y="254"/>
                  </a:cubicBezTo>
                  <a:cubicBezTo>
                    <a:pt x="440" y="209"/>
                    <a:pt x="393" y="198"/>
                    <a:pt x="393" y="198"/>
                  </a:cubicBezTo>
                  <a:cubicBezTo>
                    <a:pt x="393" y="198"/>
                    <a:pt x="161" y="180"/>
                    <a:pt x="115" y="178"/>
                  </a:cubicBezTo>
                  <a:cubicBezTo>
                    <a:pt x="70" y="176"/>
                    <a:pt x="61" y="232"/>
                    <a:pt x="61" y="232"/>
                  </a:cubicBezTo>
                  <a:cubicBezTo>
                    <a:pt x="61" y="232"/>
                    <a:pt x="75" y="631"/>
                    <a:pt x="77" y="689"/>
                  </a:cubicBezTo>
                  <a:cubicBezTo>
                    <a:pt x="78" y="748"/>
                    <a:pt x="134" y="758"/>
                    <a:pt x="134" y="758"/>
                  </a:cubicBezTo>
                  <a:cubicBezTo>
                    <a:pt x="134" y="758"/>
                    <a:pt x="360" y="738"/>
                    <a:pt x="411" y="73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7" name="Freeform 126"/>
            <p:cNvSpPr>
              <a:spLocks noChangeArrowheads="1"/>
            </p:cNvSpPr>
            <p:nvPr/>
          </p:nvSpPr>
          <p:spPr bwMode="auto">
            <a:xfrm>
              <a:off x="4994276" y="4379913"/>
              <a:ext cx="25400" cy="138113"/>
            </a:xfrm>
            <a:custGeom>
              <a:avLst/>
              <a:gdLst>
                <a:gd name="T0" fmla="*/ 14 w 76"/>
                <a:gd name="T1" fmla="*/ 356 h 418"/>
                <a:gd name="T2" fmla="*/ 46 w 76"/>
                <a:gd name="T3" fmla="*/ 326 h 418"/>
                <a:gd name="T4" fmla="*/ 32 w 76"/>
                <a:gd name="T5" fmla="*/ 86 h 418"/>
                <a:gd name="T6" fmla="*/ 4 w 76"/>
                <a:gd name="T7" fmla="*/ 54 h 418"/>
                <a:gd name="T8" fmla="*/ 2 w 76"/>
                <a:gd name="T9" fmla="*/ 55 h 418"/>
                <a:gd name="T10" fmla="*/ 0 w 76"/>
                <a:gd name="T11" fmla="*/ 22 h 418"/>
                <a:gd name="T12" fmla="*/ 20 w 76"/>
                <a:gd name="T13" fmla="*/ 3 h 418"/>
                <a:gd name="T14" fmla="*/ 21 w 76"/>
                <a:gd name="T15" fmla="*/ 3 h 418"/>
                <a:gd name="T16" fmla="*/ 43 w 76"/>
                <a:gd name="T17" fmla="*/ 1 h 418"/>
                <a:gd name="T18" fmla="*/ 52 w 76"/>
                <a:gd name="T19" fmla="*/ 24 h 418"/>
                <a:gd name="T20" fmla="*/ 75 w 76"/>
                <a:gd name="T21" fmla="*/ 398 h 418"/>
                <a:gd name="T22" fmla="*/ 73 w 76"/>
                <a:gd name="T23" fmla="*/ 414 h 418"/>
                <a:gd name="T24" fmla="*/ 39 w 76"/>
                <a:gd name="T25" fmla="*/ 417 h 418"/>
                <a:gd name="T26" fmla="*/ 13 w 76"/>
                <a:gd name="T27" fmla="*/ 384 h 418"/>
                <a:gd name="T28" fmla="*/ 12 w 76"/>
                <a:gd name="T29" fmla="*/ 356 h 418"/>
                <a:gd name="T30" fmla="*/ 14 w 76"/>
                <a:gd name="T31" fmla="*/ 356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418">
                  <a:moveTo>
                    <a:pt x="14" y="356"/>
                  </a:moveTo>
                  <a:cubicBezTo>
                    <a:pt x="43" y="352"/>
                    <a:pt x="46" y="326"/>
                    <a:pt x="46" y="326"/>
                  </a:cubicBezTo>
                  <a:cubicBezTo>
                    <a:pt x="46" y="326"/>
                    <a:pt x="34" y="111"/>
                    <a:pt x="32" y="86"/>
                  </a:cubicBezTo>
                  <a:cubicBezTo>
                    <a:pt x="30" y="60"/>
                    <a:pt x="4" y="54"/>
                    <a:pt x="4" y="54"/>
                  </a:cubicBezTo>
                  <a:cubicBezTo>
                    <a:pt x="4" y="54"/>
                    <a:pt x="3" y="55"/>
                    <a:pt x="2" y="55"/>
                  </a:cubicBezTo>
                  <a:cubicBezTo>
                    <a:pt x="1" y="38"/>
                    <a:pt x="1" y="28"/>
                    <a:pt x="0" y="22"/>
                  </a:cubicBezTo>
                  <a:cubicBezTo>
                    <a:pt x="2" y="16"/>
                    <a:pt x="7" y="3"/>
                    <a:pt x="20" y="3"/>
                  </a:cubicBezTo>
                  <a:lnTo>
                    <a:pt x="21" y="3"/>
                  </a:lnTo>
                  <a:cubicBezTo>
                    <a:pt x="25" y="3"/>
                    <a:pt x="33" y="0"/>
                    <a:pt x="43" y="1"/>
                  </a:cubicBezTo>
                  <a:cubicBezTo>
                    <a:pt x="48" y="8"/>
                    <a:pt x="51" y="13"/>
                    <a:pt x="52" y="24"/>
                  </a:cubicBezTo>
                  <a:cubicBezTo>
                    <a:pt x="54" y="63"/>
                    <a:pt x="75" y="398"/>
                    <a:pt x="75" y="398"/>
                  </a:cubicBezTo>
                  <a:cubicBezTo>
                    <a:pt x="75" y="398"/>
                    <a:pt x="75" y="405"/>
                    <a:pt x="73" y="414"/>
                  </a:cubicBezTo>
                  <a:cubicBezTo>
                    <a:pt x="57" y="416"/>
                    <a:pt x="44" y="417"/>
                    <a:pt x="39" y="417"/>
                  </a:cubicBezTo>
                  <a:cubicBezTo>
                    <a:pt x="32" y="415"/>
                    <a:pt x="14" y="408"/>
                    <a:pt x="13" y="384"/>
                  </a:cubicBezTo>
                  <a:cubicBezTo>
                    <a:pt x="13" y="378"/>
                    <a:pt x="13" y="369"/>
                    <a:pt x="12" y="356"/>
                  </a:cubicBezTo>
                  <a:cubicBezTo>
                    <a:pt x="13" y="356"/>
                    <a:pt x="14" y="356"/>
                    <a:pt x="14" y="356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8" name="Freeform 127"/>
            <p:cNvSpPr>
              <a:spLocks noChangeArrowheads="1"/>
            </p:cNvSpPr>
            <p:nvPr/>
          </p:nvSpPr>
          <p:spPr bwMode="auto">
            <a:xfrm>
              <a:off x="4924426" y="4360863"/>
              <a:ext cx="46037" cy="179388"/>
            </a:xfrm>
            <a:custGeom>
              <a:avLst/>
              <a:gdLst>
                <a:gd name="T0" fmla="*/ 138 w 142"/>
                <a:gd name="T1" fmla="*/ 424 h 551"/>
                <a:gd name="T2" fmla="*/ 141 w 142"/>
                <a:gd name="T3" fmla="*/ 528 h 551"/>
                <a:gd name="T4" fmla="*/ 76 w 142"/>
                <a:gd name="T5" fmla="*/ 540 h 551"/>
                <a:gd name="T6" fmla="*/ 13 w 142"/>
                <a:gd name="T7" fmla="*/ 501 h 551"/>
                <a:gd name="T8" fmla="*/ 0 w 142"/>
                <a:gd name="T9" fmla="*/ 51 h 551"/>
                <a:gd name="T10" fmla="*/ 45 w 142"/>
                <a:gd name="T11" fmla="*/ 6 h 551"/>
                <a:gd name="T12" fmla="*/ 127 w 142"/>
                <a:gd name="T13" fmla="*/ 18 h 551"/>
                <a:gd name="T14" fmla="*/ 129 w 142"/>
                <a:gd name="T15" fmla="*/ 105 h 551"/>
                <a:gd name="T16" fmla="*/ 65 w 142"/>
                <a:gd name="T17" fmla="*/ 101 h 551"/>
                <a:gd name="T18" fmla="*/ 34 w 142"/>
                <a:gd name="T19" fmla="*/ 132 h 551"/>
                <a:gd name="T20" fmla="*/ 43 w 142"/>
                <a:gd name="T21" fmla="*/ 391 h 551"/>
                <a:gd name="T22" fmla="*/ 76 w 142"/>
                <a:gd name="T23" fmla="*/ 430 h 551"/>
                <a:gd name="T24" fmla="*/ 138 w 142"/>
                <a:gd name="T25" fmla="*/ 424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" h="551">
                  <a:moveTo>
                    <a:pt x="138" y="424"/>
                  </a:moveTo>
                  <a:cubicBezTo>
                    <a:pt x="139" y="463"/>
                    <a:pt x="140" y="499"/>
                    <a:pt x="141" y="528"/>
                  </a:cubicBezTo>
                  <a:cubicBezTo>
                    <a:pt x="106" y="535"/>
                    <a:pt x="76" y="540"/>
                    <a:pt x="76" y="540"/>
                  </a:cubicBezTo>
                  <a:cubicBezTo>
                    <a:pt x="76" y="540"/>
                    <a:pt x="16" y="550"/>
                    <a:pt x="13" y="501"/>
                  </a:cubicBezTo>
                  <a:cubicBezTo>
                    <a:pt x="10" y="452"/>
                    <a:pt x="0" y="51"/>
                    <a:pt x="0" y="51"/>
                  </a:cubicBezTo>
                  <a:cubicBezTo>
                    <a:pt x="0" y="51"/>
                    <a:pt x="0" y="0"/>
                    <a:pt x="45" y="6"/>
                  </a:cubicBezTo>
                  <a:cubicBezTo>
                    <a:pt x="62" y="9"/>
                    <a:pt x="95" y="14"/>
                    <a:pt x="127" y="18"/>
                  </a:cubicBezTo>
                  <a:cubicBezTo>
                    <a:pt x="128" y="42"/>
                    <a:pt x="129" y="72"/>
                    <a:pt x="129" y="105"/>
                  </a:cubicBezTo>
                  <a:cubicBezTo>
                    <a:pt x="101" y="103"/>
                    <a:pt x="75" y="102"/>
                    <a:pt x="65" y="101"/>
                  </a:cubicBezTo>
                  <a:cubicBezTo>
                    <a:pt x="40" y="100"/>
                    <a:pt x="34" y="132"/>
                    <a:pt x="34" y="132"/>
                  </a:cubicBezTo>
                  <a:cubicBezTo>
                    <a:pt x="34" y="132"/>
                    <a:pt x="43" y="358"/>
                    <a:pt x="43" y="391"/>
                  </a:cubicBezTo>
                  <a:cubicBezTo>
                    <a:pt x="44" y="424"/>
                    <a:pt x="76" y="430"/>
                    <a:pt x="76" y="430"/>
                  </a:cubicBezTo>
                  <a:cubicBezTo>
                    <a:pt x="76" y="430"/>
                    <a:pt x="105" y="428"/>
                    <a:pt x="138" y="424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9729" name="Group 9"/>
          <p:cNvGrpSpPr>
            <a:grpSpLocks/>
          </p:cNvGrpSpPr>
          <p:nvPr/>
        </p:nvGrpSpPr>
        <p:grpSpPr bwMode="auto">
          <a:xfrm>
            <a:off x="5303838" y="4797425"/>
            <a:ext cx="438150" cy="65088"/>
            <a:chOff x="4848226" y="4800600"/>
            <a:chExt cx="438150" cy="65088"/>
          </a:xfrm>
        </p:grpSpPr>
        <p:sp>
          <p:nvSpPr>
            <p:cNvPr id="149" name="Freeform 128"/>
            <p:cNvSpPr>
              <a:spLocks noChangeArrowheads="1"/>
            </p:cNvSpPr>
            <p:nvPr/>
          </p:nvSpPr>
          <p:spPr bwMode="auto">
            <a:xfrm>
              <a:off x="4848226" y="4802188"/>
              <a:ext cx="39687" cy="61912"/>
            </a:xfrm>
            <a:custGeom>
              <a:avLst/>
              <a:gdLst>
                <a:gd name="T0" fmla="*/ 52 w 125"/>
                <a:gd name="T1" fmla="*/ 119 h 190"/>
                <a:gd name="T2" fmla="*/ 36 w 125"/>
                <a:gd name="T3" fmla="*/ 119 h 190"/>
                <a:gd name="T4" fmla="*/ 36 w 125"/>
                <a:gd name="T5" fmla="*/ 189 h 190"/>
                <a:gd name="T6" fmla="*/ 0 w 125"/>
                <a:gd name="T7" fmla="*/ 189 h 190"/>
                <a:gd name="T8" fmla="*/ 0 w 125"/>
                <a:gd name="T9" fmla="*/ 0 h 190"/>
                <a:gd name="T10" fmla="*/ 55 w 125"/>
                <a:gd name="T11" fmla="*/ 0 h 190"/>
                <a:gd name="T12" fmla="*/ 124 w 125"/>
                <a:gd name="T13" fmla="*/ 58 h 190"/>
                <a:gd name="T14" fmla="*/ 52 w 125"/>
                <a:gd name="T15" fmla="*/ 119 h 190"/>
                <a:gd name="T16" fmla="*/ 53 w 125"/>
                <a:gd name="T17" fmla="*/ 29 h 190"/>
                <a:gd name="T18" fmla="*/ 36 w 125"/>
                <a:gd name="T19" fmla="*/ 29 h 190"/>
                <a:gd name="T20" fmla="*/ 36 w 125"/>
                <a:gd name="T21" fmla="*/ 90 h 190"/>
                <a:gd name="T22" fmla="*/ 52 w 125"/>
                <a:gd name="T23" fmla="*/ 90 h 190"/>
                <a:gd name="T24" fmla="*/ 89 w 125"/>
                <a:gd name="T25" fmla="*/ 59 h 190"/>
                <a:gd name="T26" fmla="*/ 53 w 125"/>
                <a:gd name="T27" fmla="*/ 2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5" h="190">
                  <a:moveTo>
                    <a:pt x="52" y="119"/>
                  </a:moveTo>
                  <a:lnTo>
                    <a:pt x="36" y="119"/>
                  </a:lnTo>
                  <a:lnTo>
                    <a:pt x="36" y="189"/>
                  </a:lnTo>
                  <a:lnTo>
                    <a:pt x="0" y="189"/>
                  </a:lnTo>
                  <a:lnTo>
                    <a:pt x="0" y="0"/>
                  </a:lnTo>
                  <a:lnTo>
                    <a:pt x="55" y="0"/>
                  </a:lnTo>
                  <a:cubicBezTo>
                    <a:pt x="98" y="0"/>
                    <a:pt x="124" y="20"/>
                    <a:pt x="124" y="58"/>
                  </a:cubicBezTo>
                  <a:cubicBezTo>
                    <a:pt x="124" y="99"/>
                    <a:pt x="95" y="119"/>
                    <a:pt x="52" y="119"/>
                  </a:cubicBezTo>
                  <a:close/>
                  <a:moveTo>
                    <a:pt x="53" y="29"/>
                  </a:moveTo>
                  <a:lnTo>
                    <a:pt x="36" y="29"/>
                  </a:lnTo>
                  <a:lnTo>
                    <a:pt x="36" y="90"/>
                  </a:lnTo>
                  <a:lnTo>
                    <a:pt x="52" y="90"/>
                  </a:lnTo>
                  <a:cubicBezTo>
                    <a:pt x="75" y="90"/>
                    <a:pt x="89" y="80"/>
                    <a:pt x="89" y="59"/>
                  </a:cubicBezTo>
                  <a:cubicBezTo>
                    <a:pt x="89" y="39"/>
                    <a:pt x="76" y="29"/>
                    <a:pt x="53" y="29"/>
                  </a:cubicBezTo>
                  <a:close/>
                </a:path>
              </a:pathLst>
            </a:custGeom>
            <a:solidFill>
              <a:srgbClr val="05AC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0" name="Freeform 129"/>
            <p:cNvSpPr>
              <a:spLocks noChangeArrowheads="1"/>
            </p:cNvSpPr>
            <p:nvPr/>
          </p:nvSpPr>
          <p:spPr bwMode="auto">
            <a:xfrm>
              <a:off x="4895851" y="4802188"/>
              <a:ext cx="49212" cy="61912"/>
            </a:xfrm>
            <a:custGeom>
              <a:avLst/>
              <a:gdLst>
                <a:gd name="T0" fmla="*/ 117 w 154"/>
                <a:gd name="T1" fmla="*/ 189 h 190"/>
                <a:gd name="T2" fmla="*/ 117 w 154"/>
                <a:gd name="T3" fmla="*/ 107 h 190"/>
                <a:gd name="T4" fmla="*/ 37 w 154"/>
                <a:gd name="T5" fmla="*/ 107 h 190"/>
                <a:gd name="T6" fmla="*/ 37 w 154"/>
                <a:gd name="T7" fmla="*/ 189 h 190"/>
                <a:gd name="T8" fmla="*/ 0 w 154"/>
                <a:gd name="T9" fmla="*/ 189 h 190"/>
                <a:gd name="T10" fmla="*/ 0 w 154"/>
                <a:gd name="T11" fmla="*/ 0 h 190"/>
                <a:gd name="T12" fmla="*/ 37 w 154"/>
                <a:gd name="T13" fmla="*/ 0 h 190"/>
                <a:gd name="T14" fmla="*/ 37 w 154"/>
                <a:gd name="T15" fmla="*/ 75 h 190"/>
                <a:gd name="T16" fmla="*/ 117 w 154"/>
                <a:gd name="T17" fmla="*/ 75 h 190"/>
                <a:gd name="T18" fmla="*/ 117 w 154"/>
                <a:gd name="T19" fmla="*/ 0 h 190"/>
                <a:gd name="T20" fmla="*/ 153 w 154"/>
                <a:gd name="T21" fmla="*/ 0 h 190"/>
                <a:gd name="T22" fmla="*/ 153 w 154"/>
                <a:gd name="T23" fmla="*/ 189 h 190"/>
                <a:gd name="T24" fmla="*/ 117 w 154"/>
                <a:gd name="T25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90">
                  <a:moveTo>
                    <a:pt x="117" y="189"/>
                  </a:moveTo>
                  <a:lnTo>
                    <a:pt x="117" y="107"/>
                  </a:lnTo>
                  <a:lnTo>
                    <a:pt x="37" y="107"/>
                  </a:lnTo>
                  <a:lnTo>
                    <a:pt x="37" y="189"/>
                  </a:lnTo>
                  <a:lnTo>
                    <a:pt x="0" y="189"/>
                  </a:lnTo>
                  <a:lnTo>
                    <a:pt x="0" y="0"/>
                  </a:lnTo>
                  <a:lnTo>
                    <a:pt x="37" y="0"/>
                  </a:lnTo>
                  <a:lnTo>
                    <a:pt x="37" y="75"/>
                  </a:lnTo>
                  <a:lnTo>
                    <a:pt x="117" y="75"/>
                  </a:lnTo>
                  <a:lnTo>
                    <a:pt x="117" y="0"/>
                  </a:lnTo>
                  <a:lnTo>
                    <a:pt x="153" y="0"/>
                  </a:lnTo>
                  <a:lnTo>
                    <a:pt x="153" y="189"/>
                  </a:lnTo>
                  <a:lnTo>
                    <a:pt x="117" y="189"/>
                  </a:lnTo>
                </a:path>
              </a:pathLst>
            </a:custGeom>
            <a:solidFill>
              <a:srgbClr val="05AC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1" name="Freeform 130"/>
            <p:cNvSpPr>
              <a:spLocks noChangeArrowheads="1"/>
            </p:cNvSpPr>
            <p:nvPr/>
          </p:nvSpPr>
          <p:spPr bwMode="auto">
            <a:xfrm>
              <a:off x="4953001" y="4800600"/>
              <a:ext cx="57150" cy="65088"/>
            </a:xfrm>
            <a:custGeom>
              <a:avLst/>
              <a:gdLst>
                <a:gd name="T0" fmla="*/ 89 w 178"/>
                <a:gd name="T1" fmla="*/ 196 h 197"/>
                <a:gd name="T2" fmla="*/ 0 w 178"/>
                <a:gd name="T3" fmla="*/ 99 h 197"/>
                <a:gd name="T4" fmla="*/ 89 w 178"/>
                <a:gd name="T5" fmla="*/ 0 h 197"/>
                <a:gd name="T6" fmla="*/ 177 w 178"/>
                <a:gd name="T7" fmla="*/ 98 h 197"/>
                <a:gd name="T8" fmla="*/ 89 w 178"/>
                <a:gd name="T9" fmla="*/ 196 h 197"/>
                <a:gd name="T10" fmla="*/ 89 w 178"/>
                <a:gd name="T11" fmla="*/ 31 h 197"/>
                <a:gd name="T12" fmla="*/ 37 w 178"/>
                <a:gd name="T13" fmla="*/ 98 h 197"/>
                <a:gd name="T14" fmla="*/ 89 w 178"/>
                <a:gd name="T15" fmla="*/ 166 h 197"/>
                <a:gd name="T16" fmla="*/ 141 w 178"/>
                <a:gd name="T17" fmla="*/ 98 h 197"/>
                <a:gd name="T18" fmla="*/ 89 w 178"/>
                <a:gd name="T19" fmla="*/ 31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8" h="197">
                  <a:moveTo>
                    <a:pt x="89" y="196"/>
                  </a:moveTo>
                  <a:cubicBezTo>
                    <a:pt x="35" y="196"/>
                    <a:pt x="0" y="157"/>
                    <a:pt x="0" y="99"/>
                  </a:cubicBezTo>
                  <a:cubicBezTo>
                    <a:pt x="0" y="40"/>
                    <a:pt x="35" y="0"/>
                    <a:pt x="89" y="0"/>
                  </a:cubicBezTo>
                  <a:cubicBezTo>
                    <a:pt x="143" y="0"/>
                    <a:pt x="177" y="40"/>
                    <a:pt x="177" y="98"/>
                  </a:cubicBezTo>
                  <a:cubicBezTo>
                    <a:pt x="177" y="156"/>
                    <a:pt x="143" y="196"/>
                    <a:pt x="89" y="196"/>
                  </a:cubicBezTo>
                  <a:close/>
                  <a:moveTo>
                    <a:pt x="89" y="31"/>
                  </a:moveTo>
                  <a:cubicBezTo>
                    <a:pt x="57" y="31"/>
                    <a:pt x="37" y="57"/>
                    <a:pt x="37" y="98"/>
                  </a:cubicBezTo>
                  <a:cubicBezTo>
                    <a:pt x="37" y="140"/>
                    <a:pt x="57" y="166"/>
                    <a:pt x="89" y="166"/>
                  </a:cubicBezTo>
                  <a:cubicBezTo>
                    <a:pt x="121" y="166"/>
                    <a:pt x="141" y="140"/>
                    <a:pt x="141" y="98"/>
                  </a:cubicBezTo>
                  <a:cubicBezTo>
                    <a:pt x="141" y="57"/>
                    <a:pt x="121" y="31"/>
                    <a:pt x="89" y="31"/>
                  </a:cubicBezTo>
                  <a:close/>
                </a:path>
              </a:pathLst>
            </a:custGeom>
            <a:solidFill>
              <a:srgbClr val="05AC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2" name="Freeform 131"/>
            <p:cNvSpPr>
              <a:spLocks noChangeArrowheads="1"/>
            </p:cNvSpPr>
            <p:nvPr/>
          </p:nvSpPr>
          <p:spPr bwMode="auto">
            <a:xfrm>
              <a:off x="5021263" y="4802188"/>
              <a:ext cx="49213" cy="61912"/>
            </a:xfrm>
            <a:custGeom>
              <a:avLst/>
              <a:gdLst>
                <a:gd name="T0" fmla="*/ 123 w 154"/>
                <a:gd name="T1" fmla="*/ 189 h 190"/>
                <a:gd name="T2" fmla="*/ 34 w 154"/>
                <a:gd name="T3" fmla="*/ 59 h 190"/>
                <a:gd name="T4" fmla="*/ 34 w 154"/>
                <a:gd name="T5" fmla="*/ 189 h 190"/>
                <a:gd name="T6" fmla="*/ 0 w 154"/>
                <a:gd name="T7" fmla="*/ 189 h 190"/>
                <a:gd name="T8" fmla="*/ 0 w 154"/>
                <a:gd name="T9" fmla="*/ 0 h 190"/>
                <a:gd name="T10" fmla="*/ 35 w 154"/>
                <a:gd name="T11" fmla="*/ 0 h 190"/>
                <a:gd name="T12" fmla="*/ 119 w 154"/>
                <a:gd name="T13" fmla="*/ 124 h 190"/>
                <a:gd name="T14" fmla="*/ 119 w 154"/>
                <a:gd name="T15" fmla="*/ 0 h 190"/>
                <a:gd name="T16" fmla="*/ 153 w 154"/>
                <a:gd name="T17" fmla="*/ 0 h 190"/>
                <a:gd name="T18" fmla="*/ 153 w 154"/>
                <a:gd name="T19" fmla="*/ 189 h 190"/>
                <a:gd name="T20" fmla="*/ 123 w 154"/>
                <a:gd name="T21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4" h="190">
                  <a:moveTo>
                    <a:pt x="123" y="189"/>
                  </a:moveTo>
                  <a:lnTo>
                    <a:pt x="34" y="59"/>
                  </a:lnTo>
                  <a:lnTo>
                    <a:pt x="34" y="189"/>
                  </a:lnTo>
                  <a:lnTo>
                    <a:pt x="0" y="189"/>
                  </a:lnTo>
                  <a:lnTo>
                    <a:pt x="0" y="0"/>
                  </a:lnTo>
                  <a:lnTo>
                    <a:pt x="35" y="0"/>
                  </a:lnTo>
                  <a:lnTo>
                    <a:pt x="119" y="124"/>
                  </a:lnTo>
                  <a:lnTo>
                    <a:pt x="119" y="0"/>
                  </a:lnTo>
                  <a:lnTo>
                    <a:pt x="153" y="0"/>
                  </a:lnTo>
                  <a:lnTo>
                    <a:pt x="153" y="189"/>
                  </a:lnTo>
                  <a:lnTo>
                    <a:pt x="123" y="189"/>
                  </a:lnTo>
                </a:path>
              </a:pathLst>
            </a:custGeom>
            <a:solidFill>
              <a:srgbClr val="05AC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3" name="Freeform 132"/>
            <p:cNvSpPr>
              <a:spLocks noChangeArrowheads="1"/>
            </p:cNvSpPr>
            <p:nvPr/>
          </p:nvSpPr>
          <p:spPr bwMode="auto">
            <a:xfrm>
              <a:off x="5081588" y="4802188"/>
              <a:ext cx="36513" cy="61912"/>
            </a:xfrm>
            <a:custGeom>
              <a:avLst/>
              <a:gdLst>
                <a:gd name="T0" fmla="*/ 0 w 114"/>
                <a:gd name="T1" fmla="*/ 189 h 190"/>
                <a:gd name="T2" fmla="*/ 0 w 114"/>
                <a:gd name="T3" fmla="*/ 0 h 190"/>
                <a:gd name="T4" fmla="*/ 110 w 114"/>
                <a:gd name="T5" fmla="*/ 0 h 190"/>
                <a:gd name="T6" fmla="*/ 110 w 114"/>
                <a:gd name="T7" fmla="*/ 31 h 190"/>
                <a:gd name="T8" fmla="*/ 36 w 114"/>
                <a:gd name="T9" fmla="*/ 31 h 190"/>
                <a:gd name="T10" fmla="*/ 36 w 114"/>
                <a:gd name="T11" fmla="*/ 76 h 190"/>
                <a:gd name="T12" fmla="*/ 93 w 114"/>
                <a:gd name="T13" fmla="*/ 76 h 190"/>
                <a:gd name="T14" fmla="*/ 98 w 114"/>
                <a:gd name="T15" fmla="*/ 106 h 190"/>
                <a:gd name="T16" fmla="*/ 36 w 114"/>
                <a:gd name="T17" fmla="*/ 106 h 190"/>
                <a:gd name="T18" fmla="*/ 36 w 114"/>
                <a:gd name="T19" fmla="*/ 158 h 190"/>
                <a:gd name="T20" fmla="*/ 113 w 114"/>
                <a:gd name="T21" fmla="*/ 158 h 190"/>
                <a:gd name="T22" fmla="*/ 113 w 114"/>
                <a:gd name="T23" fmla="*/ 189 h 190"/>
                <a:gd name="T24" fmla="*/ 0 w 114"/>
                <a:gd name="T25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4" h="190">
                  <a:moveTo>
                    <a:pt x="0" y="189"/>
                  </a:moveTo>
                  <a:lnTo>
                    <a:pt x="0" y="0"/>
                  </a:lnTo>
                  <a:lnTo>
                    <a:pt x="110" y="0"/>
                  </a:lnTo>
                  <a:lnTo>
                    <a:pt x="110" y="31"/>
                  </a:lnTo>
                  <a:lnTo>
                    <a:pt x="36" y="31"/>
                  </a:lnTo>
                  <a:lnTo>
                    <a:pt x="36" y="76"/>
                  </a:lnTo>
                  <a:lnTo>
                    <a:pt x="93" y="76"/>
                  </a:lnTo>
                  <a:lnTo>
                    <a:pt x="98" y="106"/>
                  </a:lnTo>
                  <a:lnTo>
                    <a:pt x="36" y="106"/>
                  </a:lnTo>
                  <a:lnTo>
                    <a:pt x="36" y="158"/>
                  </a:lnTo>
                  <a:lnTo>
                    <a:pt x="113" y="158"/>
                  </a:lnTo>
                  <a:lnTo>
                    <a:pt x="113" y="189"/>
                  </a:lnTo>
                  <a:lnTo>
                    <a:pt x="0" y="189"/>
                  </a:lnTo>
                </a:path>
              </a:pathLst>
            </a:custGeom>
            <a:solidFill>
              <a:srgbClr val="05AC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4" name="Freeform 133"/>
            <p:cNvSpPr>
              <a:spLocks noChangeArrowheads="1"/>
            </p:cNvSpPr>
            <p:nvPr/>
          </p:nvSpPr>
          <p:spPr bwMode="auto">
            <a:xfrm>
              <a:off x="5122863" y="4800600"/>
              <a:ext cx="52388" cy="65088"/>
            </a:xfrm>
            <a:custGeom>
              <a:avLst/>
              <a:gdLst>
                <a:gd name="T0" fmla="*/ 93 w 160"/>
                <a:gd name="T1" fmla="*/ 196 h 197"/>
                <a:gd name="T2" fmla="*/ 0 w 160"/>
                <a:gd name="T3" fmla="*/ 99 h 197"/>
                <a:gd name="T4" fmla="*/ 92 w 160"/>
                <a:gd name="T5" fmla="*/ 0 h 197"/>
                <a:gd name="T6" fmla="*/ 150 w 160"/>
                <a:gd name="T7" fmla="*/ 15 h 197"/>
                <a:gd name="T8" fmla="*/ 144 w 160"/>
                <a:gd name="T9" fmla="*/ 49 h 197"/>
                <a:gd name="T10" fmla="*/ 93 w 160"/>
                <a:gd name="T11" fmla="*/ 31 h 197"/>
                <a:gd name="T12" fmla="*/ 37 w 160"/>
                <a:gd name="T13" fmla="*/ 98 h 197"/>
                <a:gd name="T14" fmla="*/ 94 w 160"/>
                <a:gd name="T15" fmla="*/ 166 h 197"/>
                <a:gd name="T16" fmla="*/ 126 w 160"/>
                <a:gd name="T17" fmla="*/ 158 h 197"/>
                <a:gd name="T18" fmla="*/ 126 w 160"/>
                <a:gd name="T19" fmla="*/ 116 h 197"/>
                <a:gd name="T20" fmla="*/ 88 w 160"/>
                <a:gd name="T21" fmla="*/ 116 h 197"/>
                <a:gd name="T22" fmla="*/ 83 w 160"/>
                <a:gd name="T23" fmla="*/ 87 h 197"/>
                <a:gd name="T24" fmla="*/ 159 w 160"/>
                <a:gd name="T25" fmla="*/ 87 h 197"/>
                <a:gd name="T26" fmla="*/ 159 w 160"/>
                <a:gd name="T27" fmla="*/ 177 h 197"/>
                <a:gd name="T28" fmla="*/ 93 w 160"/>
                <a:gd name="T29" fmla="*/ 19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0" h="197">
                  <a:moveTo>
                    <a:pt x="93" y="196"/>
                  </a:moveTo>
                  <a:cubicBezTo>
                    <a:pt x="33" y="196"/>
                    <a:pt x="0" y="157"/>
                    <a:pt x="0" y="99"/>
                  </a:cubicBezTo>
                  <a:cubicBezTo>
                    <a:pt x="0" y="40"/>
                    <a:pt x="35" y="0"/>
                    <a:pt x="92" y="0"/>
                  </a:cubicBezTo>
                  <a:cubicBezTo>
                    <a:pt x="116" y="0"/>
                    <a:pt x="135" y="6"/>
                    <a:pt x="150" y="15"/>
                  </a:cubicBezTo>
                  <a:lnTo>
                    <a:pt x="144" y="49"/>
                  </a:lnTo>
                  <a:cubicBezTo>
                    <a:pt x="130" y="39"/>
                    <a:pt x="113" y="31"/>
                    <a:pt x="93" y="31"/>
                  </a:cubicBezTo>
                  <a:cubicBezTo>
                    <a:pt x="56" y="31"/>
                    <a:pt x="37" y="58"/>
                    <a:pt x="37" y="98"/>
                  </a:cubicBezTo>
                  <a:cubicBezTo>
                    <a:pt x="37" y="139"/>
                    <a:pt x="56" y="166"/>
                    <a:pt x="94" y="166"/>
                  </a:cubicBezTo>
                  <a:cubicBezTo>
                    <a:pt x="107" y="166"/>
                    <a:pt x="117" y="163"/>
                    <a:pt x="126" y="158"/>
                  </a:cubicBezTo>
                  <a:lnTo>
                    <a:pt x="126" y="116"/>
                  </a:lnTo>
                  <a:lnTo>
                    <a:pt x="88" y="116"/>
                  </a:lnTo>
                  <a:lnTo>
                    <a:pt x="83" y="87"/>
                  </a:lnTo>
                  <a:lnTo>
                    <a:pt x="159" y="87"/>
                  </a:lnTo>
                  <a:lnTo>
                    <a:pt x="159" y="177"/>
                  </a:lnTo>
                  <a:cubicBezTo>
                    <a:pt x="141" y="189"/>
                    <a:pt x="118" y="196"/>
                    <a:pt x="93" y="196"/>
                  </a:cubicBezTo>
                </a:path>
              </a:pathLst>
            </a:custGeom>
            <a:solidFill>
              <a:srgbClr val="05AC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5" name="Freeform 134"/>
            <p:cNvSpPr>
              <a:spLocks noChangeArrowheads="1"/>
            </p:cNvSpPr>
            <p:nvPr/>
          </p:nvSpPr>
          <p:spPr bwMode="auto">
            <a:xfrm>
              <a:off x="5180013" y="4800600"/>
              <a:ext cx="60325" cy="63500"/>
            </a:xfrm>
            <a:custGeom>
              <a:avLst/>
              <a:gdLst>
                <a:gd name="T0" fmla="*/ 71 w 180"/>
                <a:gd name="T1" fmla="*/ 0 h 193"/>
                <a:gd name="T2" fmla="*/ 110 w 180"/>
                <a:gd name="T3" fmla="*/ 0 h 193"/>
                <a:gd name="T4" fmla="*/ 179 w 180"/>
                <a:gd name="T5" fmla="*/ 185 h 193"/>
                <a:gd name="T6" fmla="*/ 142 w 180"/>
                <a:gd name="T7" fmla="*/ 192 h 193"/>
                <a:gd name="T8" fmla="*/ 124 w 180"/>
                <a:gd name="T9" fmla="*/ 142 h 193"/>
                <a:gd name="T10" fmla="*/ 53 w 180"/>
                <a:gd name="T11" fmla="*/ 142 h 193"/>
                <a:gd name="T12" fmla="*/ 37 w 180"/>
                <a:gd name="T13" fmla="*/ 190 h 193"/>
                <a:gd name="T14" fmla="*/ 0 w 180"/>
                <a:gd name="T15" fmla="*/ 190 h 193"/>
                <a:gd name="T16" fmla="*/ 71 w 180"/>
                <a:gd name="T17" fmla="*/ 0 h 193"/>
                <a:gd name="T18" fmla="*/ 63 w 180"/>
                <a:gd name="T19" fmla="*/ 112 h 193"/>
                <a:gd name="T20" fmla="*/ 114 w 180"/>
                <a:gd name="T21" fmla="*/ 112 h 193"/>
                <a:gd name="T22" fmla="*/ 89 w 180"/>
                <a:gd name="T23" fmla="*/ 39 h 193"/>
                <a:gd name="T24" fmla="*/ 63 w 180"/>
                <a:gd name="T25" fmla="*/ 112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193">
                  <a:moveTo>
                    <a:pt x="71" y="0"/>
                  </a:moveTo>
                  <a:lnTo>
                    <a:pt x="110" y="0"/>
                  </a:lnTo>
                  <a:lnTo>
                    <a:pt x="179" y="185"/>
                  </a:lnTo>
                  <a:lnTo>
                    <a:pt x="142" y="192"/>
                  </a:lnTo>
                  <a:lnTo>
                    <a:pt x="124" y="142"/>
                  </a:lnTo>
                  <a:lnTo>
                    <a:pt x="53" y="142"/>
                  </a:lnTo>
                  <a:lnTo>
                    <a:pt x="37" y="190"/>
                  </a:lnTo>
                  <a:lnTo>
                    <a:pt x="0" y="190"/>
                  </a:lnTo>
                  <a:lnTo>
                    <a:pt x="71" y="0"/>
                  </a:lnTo>
                  <a:close/>
                  <a:moveTo>
                    <a:pt x="63" y="112"/>
                  </a:moveTo>
                  <a:lnTo>
                    <a:pt x="114" y="112"/>
                  </a:lnTo>
                  <a:lnTo>
                    <a:pt x="89" y="39"/>
                  </a:lnTo>
                  <a:lnTo>
                    <a:pt x="63" y="112"/>
                  </a:lnTo>
                  <a:close/>
                </a:path>
              </a:pathLst>
            </a:custGeom>
            <a:solidFill>
              <a:srgbClr val="05AC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6" name="Freeform 135"/>
            <p:cNvSpPr>
              <a:spLocks noChangeArrowheads="1"/>
            </p:cNvSpPr>
            <p:nvPr/>
          </p:nvSpPr>
          <p:spPr bwMode="auto">
            <a:xfrm>
              <a:off x="5245101" y="4802188"/>
              <a:ext cx="41275" cy="61912"/>
            </a:xfrm>
            <a:custGeom>
              <a:avLst/>
              <a:gdLst>
                <a:gd name="T0" fmla="*/ 52 w 125"/>
                <a:gd name="T1" fmla="*/ 119 h 190"/>
                <a:gd name="T2" fmla="*/ 36 w 125"/>
                <a:gd name="T3" fmla="*/ 119 h 190"/>
                <a:gd name="T4" fmla="*/ 36 w 125"/>
                <a:gd name="T5" fmla="*/ 189 h 190"/>
                <a:gd name="T6" fmla="*/ 0 w 125"/>
                <a:gd name="T7" fmla="*/ 189 h 190"/>
                <a:gd name="T8" fmla="*/ 0 w 125"/>
                <a:gd name="T9" fmla="*/ 0 h 190"/>
                <a:gd name="T10" fmla="*/ 55 w 125"/>
                <a:gd name="T11" fmla="*/ 0 h 190"/>
                <a:gd name="T12" fmla="*/ 124 w 125"/>
                <a:gd name="T13" fmla="*/ 58 h 190"/>
                <a:gd name="T14" fmla="*/ 52 w 125"/>
                <a:gd name="T15" fmla="*/ 119 h 190"/>
                <a:gd name="T16" fmla="*/ 53 w 125"/>
                <a:gd name="T17" fmla="*/ 29 h 190"/>
                <a:gd name="T18" fmla="*/ 36 w 125"/>
                <a:gd name="T19" fmla="*/ 29 h 190"/>
                <a:gd name="T20" fmla="*/ 36 w 125"/>
                <a:gd name="T21" fmla="*/ 90 h 190"/>
                <a:gd name="T22" fmla="*/ 52 w 125"/>
                <a:gd name="T23" fmla="*/ 90 h 190"/>
                <a:gd name="T24" fmla="*/ 89 w 125"/>
                <a:gd name="T25" fmla="*/ 59 h 190"/>
                <a:gd name="T26" fmla="*/ 53 w 125"/>
                <a:gd name="T27" fmla="*/ 2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5" h="190">
                  <a:moveTo>
                    <a:pt x="52" y="119"/>
                  </a:moveTo>
                  <a:lnTo>
                    <a:pt x="36" y="119"/>
                  </a:lnTo>
                  <a:lnTo>
                    <a:pt x="36" y="189"/>
                  </a:lnTo>
                  <a:lnTo>
                    <a:pt x="0" y="189"/>
                  </a:lnTo>
                  <a:lnTo>
                    <a:pt x="0" y="0"/>
                  </a:lnTo>
                  <a:lnTo>
                    <a:pt x="55" y="0"/>
                  </a:lnTo>
                  <a:cubicBezTo>
                    <a:pt x="98" y="0"/>
                    <a:pt x="124" y="20"/>
                    <a:pt x="124" y="58"/>
                  </a:cubicBezTo>
                  <a:cubicBezTo>
                    <a:pt x="124" y="99"/>
                    <a:pt x="95" y="119"/>
                    <a:pt x="52" y="119"/>
                  </a:cubicBezTo>
                  <a:close/>
                  <a:moveTo>
                    <a:pt x="53" y="29"/>
                  </a:moveTo>
                  <a:lnTo>
                    <a:pt x="36" y="29"/>
                  </a:lnTo>
                  <a:lnTo>
                    <a:pt x="36" y="90"/>
                  </a:lnTo>
                  <a:lnTo>
                    <a:pt x="52" y="90"/>
                  </a:lnTo>
                  <a:cubicBezTo>
                    <a:pt x="75" y="90"/>
                    <a:pt x="89" y="80"/>
                    <a:pt x="89" y="59"/>
                  </a:cubicBezTo>
                  <a:cubicBezTo>
                    <a:pt x="89" y="39"/>
                    <a:pt x="76" y="29"/>
                    <a:pt x="53" y="29"/>
                  </a:cubicBezTo>
                  <a:close/>
                </a:path>
              </a:pathLst>
            </a:custGeom>
            <a:solidFill>
              <a:srgbClr val="05AC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57" name="Freeform 136"/>
          <p:cNvSpPr>
            <a:spLocks noChangeArrowheads="1"/>
          </p:cNvSpPr>
          <p:nvPr/>
        </p:nvSpPr>
        <p:spPr bwMode="auto">
          <a:xfrm>
            <a:off x="6416675" y="4287838"/>
            <a:ext cx="349250" cy="309562"/>
          </a:xfrm>
          <a:custGeom>
            <a:avLst/>
            <a:gdLst>
              <a:gd name="T0" fmla="*/ 771 w 1072"/>
              <a:gd name="T1" fmla="*/ 0 h 944"/>
              <a:gd name="T2" fmla="*/ 842 w 1072"/>
              <a:gd name="T3" fmla="*/ 59 h 944"/>
              <a:gd name="T4" fmla="*/ 1053 w 1072"/>
              <a:gd name="T5" fmla="*/ 425 h 944"/>
              <a:gd name="T6" fmla="*/ 1053 w 1072"/>
              <a:gd name="T7" fmla="*/ 517 h 944"/>
              <a:gd name="T8" fmla="*/ 834 w 1072"/>
              <a:gd name="T9" fmla="*/ 897 h 944"/>
              <a:gd name="T10" fmla="*/ 771 w 1072"/>
              <a:gd name="T11" fmla="*/ 943 h 944"/>
              <a:gd name="T12" fmla="*/ 300 w 1072"/>
              <a:gd name="T13" fmla="*/ 943 h 944"/>
              <a:gd name="T14" fmla="*/ 237 w 1072"/>
              <a:gd name="T15" fmla="*/ 897 h 944"/>
              <a:gd name="T16" fmla="*/ 18 w 1072"/>
              <a:gd name="T17" fmla="*/ 516 h 944"/>
              <a:gd name="T18" fmla="*/ 18 w 1072"/>
              <a:gd name="T19" fmla="*/ 426 h 944"/>
              <a:gd name="T20" fmla="*/ 229 w 1072"/>
              <a:gd name="T21" fmla="*/ 59 h 944"/>
              <a:gd name="T22" fmla="*/ 300 w 1072"/>
              <a:gd name="T23" fmla="*/ 0 h 944"/>
              <a:gd name="T24" fmla="*/ 771 w 1072"/>
              <a:gd name="T25" fmla="*/ 0 h 944"/>
              <a:gd name="T26" fmla="*/ 536 w 1072"/>
              <a:gd name="T27" fmla="*/ 467 h 944"/>
              <a:gd name="T28" fmla="*/ 528 w 1072"/>
              <a:gd name="T29" fmla="*/ 454 h 944"/>
              <a:gd name="T30" fmla="*/ 409 w 1072"/>
              <a:gd name="T31" fmla="*/ 243 h 944"/>
              <a:gd name="T32" fmla="*/ 393 w 1072"/>
              <a:gd name="T33" fmla="*/ 228 h 944"/>
              <a:gd name="T34" fmla="*/ 318 w 1072"/>
              <a:gd name="T35" fmla="*/ 228 h 944"/>
              <a:gd name="T36" fmla="*/ 308 w 1072"/>
              <a:gd name="T37" fmla="*/ 243 h 944"/>
              <a:gd name="T38" fmla="*/ 313 w 1072"/>
              <a:gd name="T39" fmla="*/ 252 h 944"/>
              <a:gd name="T40" fmla="*/ 428 w 1072"/>
              <a:gd name="T41" fmla="*/ 457 h 944"/>
              <a:gd name="T42" fmla="*/ 428 w 1072"/>
              <a:gd name="T43" fmla="*/ 486 h 944"/>
              <a:gd name="T44" fmla="*/ 314 w 1072"/>
              <a:gd name="T45" fmla="*/ 688 h 944"/>
              <a:gd name="T46" fmla="*/ 330 w 1072"/>
              <a:gd name="T47" fmla="*/ 715 h 944"/>
              <a:gd name="T48" fmla="*/ 378 w 1072"/>
              <a:gd name="T49" fmla="*/ 715 h 944"/>
              <a:gd name="T50" fmla="*/ 412 w 1072"/>
              <a:gd name="T51" fmla="*/ 696 h 944"/>
              <a:gd name="T52" fmla="*/ 529 w 1072"/>
              <a:gd name="T53" fmla="*/ 487 h 944"/>
              <a:gd name="T54" fmla="*/ 536 w 1072"/>
              <a:gd name="T55" fmla="*/ 476 h 944"/>
              <a:gd name="T56" fmla="*/ 543 w 1072"/>
              <a:gd name="T57" fmla="*/ 488 h 944"/>
              <a:gd name="T58" fmla="*/ 663 w 1072"/>
              <a:gd name="T59" fmla="*/ 701 h 944"/>
              <a:gd name="T60" fmla="*/ 678 w 1072"/>
              <a:gd name="T61" fmla="*/ 714 h 944"/>
              <a:gd name="T62" fmla="*/ 753 w 1072"/>
              <a:gd name="T63" fmla="*/ 714 h 944"/>
              <a:gd name="T64" fmla="*/ 763 w 1072"/>
              <a:gd name="T65" fmla="*/ 699 h 944"/>
              <a:gd name="T66" fmla="*/ 755 w 1072"/>
              <a:gd name="T67" fmla="*/ 685 h 944"/>
              <a:gd name="T68" fmla="*/ 642 w 1072"/>
              <a:gd name="T69" fmla="*/ 484 h 944"/>
              <a:gd name="T70" fmla="*/ 643 w 1072"/>
              <a:gd name="T71" fmla="*/ 458 h 944"/>
              <a:gd name="T72" fmla="*/ 760 w 1072"/>
              <a:gd name="T73" fmla="*/ 249 h 944"/>
              <a:gd name="T74" fmla="*/ 747 w 1072"/>
              <a:gd name="T75" fmla="*/ 227 h 944"/>
              <a:gd name="T76" fmla="*/ 682 w 1072"/>
              <a:gd name="T77" fmla="*/ 227 h 944"/>
              <a:gd name="T78" fmla="*/ 664 w 1072"/>
              <a:gd name="T79" fmla="*/ 238 h 944"/>
              <a:gd name="T80" fmla="*/ 584 w 1072"/>
              <a:gd name="T81" fmla="*/ 381 h 944"/>
              <a:gd name="T82" fmla="*/ 536 w 1072"/>
              <a:gd name="T83" fmla="*/ 467 h 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072" h="944">
                <a:moveTo>
                  <a:pt x="771" y="0"/>
                </a:moveTo>
                <a:cubicBezTo>
                  <a:pt x="805" y="7"/>
                  <a:pt x="825" y="30"/>
                  <a:pt x="842" y="59"/>
                </a:cubicBezTo>
                <a:cubicBezTo>
                  <a:pt x="912" y="181"/>
                  <a:pt x="983" y="303"/>
                  <a:pt x="1053" y="425"/>
                </a:cubicBezTo>
                <a:cubicBezTo>
                  <a:pt x="1071" y="456"/>
                  <a:pt x="1071" y="486"/>
                  <a:pt x="1053" y="517"/>
                </a:cubicBezTo>
                <a:cubicBezTo>
                  <a:pt x="980" y="644"/>
                  <a:pt x="907" y="770"/>
                  <a:pt x="834" y="897"/>
                </a:cubicBezTo>
                <a:cubicBezTo>
                  <a:pt x="820" y="922"/>
                  <a:pt x="798" y="936"/>
                  <a:pt x="771" y="943"/>
                </a:cubicBezTo>
                <a:cubicBezTo>
                  <a:pt x="614" y="943"/>
                  <a:pt x="457" y="943"/>
                  <a:pt x="300" y="943"/>
                </a:cubicBezTo>
                <a:cubicBezTo>
                  <a:pt x="273" y="936"/>
                  <a:pt x="251" y="922"/>
                  <a:pt x="237" y="897"/>
                </a:cubicBezTo>
                <a:cubicBezTo>
                  <a:pt x="164" y="770"/>
                  <a:pt x="91" y="643"/>
                  <a:pt x="18" y="516"/>
                </a:cubicBezTo>
                <a:cubicBezTo>
                  <a:pt x="0" y="486"/>
                  <a:pt x="0" y="456"/>
                  <a:pt x="18" y="426"/>
                </a:cubicBezTo>
                <a:cubicBezTo>
                  <a:pt x="88" y="304"/>
                  <a:pt x="159" y="182"/>
                  <a:pt x="229" y="59"/>
                </a:cubicBezTo>
                <a:cubicBezTo>
                  <a:pt x="246" y="30"/>
                  <a:pt x="266" y="7"/>
                  <a:pt x="300" y="0"/>
                </a:cubicBezTo>
                <a:cubicBezTo>
                  <a:pt x="457" y="0"/>
                  <a:pt x="614" y="0"/>
                  <a:pt x="771" y="0"/>
                </a:cubicBezTo>
                <a:close/>
                <a:moveTo>
                  <a:pt x="536" y="467"/>
                </a:moveTo>
                <a:cubicBezTo>
                  <a:pt x="532" y="461"/>
                  <a:pt x="530" y="458"/>
                  <a:pt x="528" y="454"/>
                </a:cubicBezTo>
                <a:cubicBezTo>
                  <a:pt x="489" y="384"/>
                  <a:pt x="449" y="313"/>
                  <a:pt x="409" y="243"/>
                </a:cubicBezTo>
                <a:cubicBezTo>
                  <a:pt x="405" y="237"/>
                  <a:pt x="399" y="229"/>
                  <a:pt x="393" y="228"/>
                </a:cubicBezTo>
                <a:cubicBezTo>
                  <a:pt x="368" y="227"/>
                  <a:pt x="343" y="227"/>
                  <a:pt x="318" y="228"/>
                </a:cubicBezTo>
                <a:cubicBezTo>
                  <a:pt x="309" y="228"/>
                  <a:pt x="305" y="234"/>
                  <a:pt x="308" y="243"/>
                </a:cubicBezTo>
                <a:cubicBezTo>
                  <a:pt x="310" y="246"/>
                  <a:pt x="311" y="249"/>
                  <a:pt x="313" y="252"/>
                </a:cubicBezTo>
                <a:cubicBezTo>
                  <a:pt x="351" y="320"/>
                  <a:pt x="389" y="389"/>
                  <a:pt x="428" y="457"/>
                </a:cubicBezTo>
                <a:cubicBezTo>
                  <a:pt x="435" y="468"/>
                  <a:pt x="434" y="475"/>
                  <a:pt x="428" y="486"/>
                </a:cubicBezTo>
                <a:cubicBezTo>
                  <a:pt x="390" y="553"/>
                  <a:pt x="352" y="620"/>
                  <a:pt x="314" y="688"/>
                </a:cubicBezTo>
                <a:cubicBezTo>
                  <a:pt x="302" y="710"/>
                  <a:pt x="305" y="715"/>
                  <a:pt x="330" y="715"/>
                </a:cubicBezTo>
                <a:cubicBezTo>
                  <a:pt x="346" y="715"/>
                  <a:pt x="362" y="714"/>
                  <a:pt x="378" y="715"/>
                </a:cubicBezTo>
                <a:cubicBezTo>
                  <a:pt x="395" y="717"/>
                  <a:pt x="404" y="710"/>
                  <a:pt x="412" y="696"/>
                </a:cubicBezTo>
                <a:cubicBezTo>
                  <a:pt x="450" y="626"/>
                  <a:pt x="489" y="557"/>
                  <a:pt x="529" y="487"/>
                </a:cubicBezTo>
                <a:cubicBezTo>
                  <a:pt x="530" y="484"/>
                  <a:pt x="533" y="481"/>
                  <a:pt x="536" y="476"/>
                </a:cubicBezTo>
                <a:cubicBezTo>
                  <a:pt x="539" y="481"/>
                  <a:pt x="541" y="484"/>
                  <a:pt x="543" y="488"/>
                </a:cubicBezTo>
                <a:cubicBezTo>
                  <a:pt x="583" y="559"/>
                  <a:pt x="623" y="630"/>
                  <a:pt x="663" y="701"/>
                </a:cubicBezTo>
                <a:cubicBezTo>
                  <a:pt x="666" y="706"/>
                  <a:pt x="673" y="714"/>
                  <a:pt x="678" y="714"/>
                </a:cubicBezTo>
                <a:cubicBezTo>
                  <a:pt x="703" y="715"/>
                  <a:pt x="728" y="715"/>
                  <a:pt x="753" y="714"/>
                </a:cubicBezTo>
                <a:cubicBezTo>
                  <a:pt x="762" y="714"/>
                  <a:pt x="766" y="708"/>
                  <a:pt x="763" y="699"/>
                </a:cubicBezTo>
                <a:cubicBezTo>
                  <a:pt x="761" y="694"/>
                  <a:pt x="758" y="690"/>
                  <a:pt x="755" y="685"/>
                </a:cubicBezTo>
                <a:cubicBezTo>
                  <a:pt x="718" y="618"/>
                  <a:pt x="680" y="551"/>
                  <a:pt x="642" y="484"/>
                </a:cubicBezTo>
                <a:cubicBezTo>
                  <a:pt x="637" y="474"/>
                  <a:pt x="637" y="467"/>
                  <a:pt x="643" y="458"/>
                </a:cubicBezTo>
                <a:cubicBezTo>
                  <a:pt x="682" y="388"/>
                  <a:pt x="721" y="318"/>
                  <a:pt x="760" y="249"/>
                </a:cubicBezTo>
                <a:cubicBezTo>
                  <a:pt x="768" y="234"/>
                  <a:pt x="764" y="228"/>
                  <a:pt x="747" y="227"/>
                </a:cubicBezTo>
                <a:cubicBezTo>
                  <a:pt x="725" y="227"/>
                  <a:pt x="704" y="228"/>
                  <a:pt x="682" y="227"/>
                </a:cubicBezTo>
                <a:cubicBezTo>
                  <a:pt x="673" y="227"/>
                  <a:pt x="668" y="230"/>
                  <a:pt x="664" y="238"/>
                </a:cubicBezTo>
                <a:cubicBezTo>
                  <a:pt x="638" y="285"/>
                  <a:pt x="611" y="333"/>
                  <a:pt x="584" y="381"/>
                </a:cubicBezTo>
                <a:cubicBezTo>
                  <a:pt x="569" y="409"/>
                  <a:pt x="553" y="436"/>
                  <a:pt x="536" y="467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grpSp>
        <p:nvGrpSpPr>
          <p:cNvPr id="29731" name="Group 7"/>
          <p:cNvGrpSpPr>
            <a:grpSpLocks/>
          </p:cNvGrpSpPr>
          <p:nvPr/>
        </p:nvGrpSpPr>
        <p:grpSpPr bwMode="auto">
          <a:xfrm>
            <a:off x="6392863" y="4797425"/>
            <a:ext cx="393700" cy="65088"/>
            <a:chOff x="5937251" y="4800600"/>
            <a:chExt cx="393700" cy="65088"/>
          </a:xfrm>
        </p:grpSpPr>
        <p:sp>
          <p:nvSpPr>
            <p:cNvPr id="158" name="Freeform 137"/>
            <p:cNvSpPr>
              <a:spLocks noChangeArrowheads="1"/>
            </p:cNvSpPr>
            <p:nvPr/>
          </p:nvSpPr>
          <p:spPr bwMode="auto">
            <a:xfrm>
              <a:off x="5937251" y="4800600"/>
              <a:ext cx="53975" cy="63500"/>
            </a:xfrm>
            <a:custGeom>
              <a:avLst/>
              <a:gdLst>
                <a:gd name="T0" fmla="*/ 129 w 168"/>
                <a:gd name="T1" fmla="*/ 193 h 194"/>
                <a:gd name="T2" fmla="*/ 83 w 168"/>
                <a:gd name="T3" fmla="*/ 118 h 194"/>
                <a:gd name="T4" fmla="*/ 39 w 168"/>
                <a:gd name="T5" fmla="*/ 191 h 194"/>
                <a:gd name="T6" fmla="*/ 0 w 168"/>
                <a:gd name="T7" fmla="*/ 191 h 194"/>
                <a:gd name="T8" fmla="*/ 62 w 168"/>
                <a:gd name="T9" fmla="*/ 94 h 194"/>
                <a:gd name="T10" fmla="*/ 6 w 168"/>
                <a:gd name="T11" fmla="*/ 7 h 194"/>
                <a:gd name="T12" fmla="*/ 44 w 168"/>
                <a:gd name="T13" fmla="*/ 0 h 194"/>
                <a:gd name="T14" fmla="*/ 85 w 168"/>
                <a:gd name="T15" fmla="*/ 67 h 194"/>
                <a:gd name="T16" fmla="*/ 123 w 168"/>
                <a:gd name="T17" fmla="*/ 2 h 194"/>
                <a:gd name="T18" fmla="*/ 162 w 168"/>
                <a:gd name="T19" fmla="*/ 2 h 194"/>
                <a:gd name="T20" fmla="*/ 105 w 168"/>
                <a:gd name="T21" fmla="*/ 91 h 194"/>
                <a:gd name="T22" fmla="*/ 167 w 168"/>
                <a:gd name="T23" fmla="*/ 186 h 194"/>
                <a:gd name="T24" fmla="*/ 129 w 168"/>
                <a:gd name="T25" fmla="*/ 193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" h="194">
                  <a:moveTo>
                    <a:pt x="129" y="193"/>
                  </a:moveTo>
                  <a:lnTo>
                    <a:pt x="83" y="118"/>
                  </a:lnTo>
                  <a:lnTo>
                    <a:pt x="39" y="191"/>
                  </a:lnTo>
                  <a:lnTo>
                    <a:pt x="0" y="191"/>
                  </a:lnTo>
                  <a:lnTo>
                    <a:pt x="62" y="94"/>
                  </a:lnTo>
                  <a:lnTo>
                    <a:pt x="6" y="7"/>
                  </a:lnTo>
                  <a:lnTo>
                    <a:pt x="44" y="0"/>
                  </a:lnTo>
                  <a:lnTo>
                    <a:pt x="85" y="67"/>
                  </a:lnTo>
                  <a:lnTo>
                    <a:pt x="123" y="2"/>
                  </a:lnTo>
                  <a:lnTo>
                    <a:pt x="162" y="2"/>
                  </a:lnTo>
                  <a:lnTo>
                    <a:pt x="105" y="91"/>
                  </a:lnTo>
                  <a:lnTo>
                    <a:pt x="167" y="186"/>
                  </a:lnTo>
                  <a:lnTo>
                    <a:pt x="129" y="193"/>
                  </a:lnTo>
                </a:path>
              </a:pathLst>
            </a:custGeom>
            <a:solidFill>
              <a:srgbClr val="05AC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9" name="Freeform 138"/>
            <p:cNvSpPr>
              <a:spLocks noChangeArrowheads="1"/>
            </p:cNvSpPr>
            <p:nvPr/>
          </p:nvSpPr>
          <p:spPr bwMode="auto">
            <a:xfrm>
              <a:off x="5994401" y="4800600"/>
              <a:ext cx="58737" cy="63500"/>
            </a:xfrm>
            <a:custGeom>
              <a:avLst/>
              <a:gdLst>
                <a:gd name="T0" fmla="*/ 70 w 179"/>
                <a:gd name="T1" fmla="*/ 0 h 193"/>
                <a:gd name="T2" fmla="*/ 109 w 179"/>
                <a:gd name="T3" fmla="*/ 0 h 193"/>
                <a:gd name="T4" fmla="*/ 178 w 179"/>
                <a:gd name="T5" fmla="*/ 185 h 193"/>
                <a:gd name="T6" fmla="*/ 142 w 179"/>
                <a:gd name="T7" fmla="*/ 192 h 193"/>
                <a:gd name="T8" fmla="*/ 124 w 179"/>
                <a:gd name="T9" fmla="*/ 142 h 193"/>
                <a:gd name="T10" fmla="*/ 52 w 179"/>
                <a:gd name="T11" fmla="*/ 142 h 193"/>
                <a:gd name="T12" fmla="*/ 36 w 179"/>
                <a:gd name="T13" fmla="*/ 190 h 193"/>
                <a:gd name="T14" fmla="*/ 0 w 179"/>
                <a:gd name="T15" fmla="*/ 190 h 193"/>
                <a:gd name="T16" fmla="*/ 70 w 179"/>
                <a:gd name="T17" fmla="*/ 0 h 193"/>
                <a:gd name="T18" fmla="*/ 62 w 179"/>
                <a:gd name="T19" fmla="*/ 112 h 193"/>
                <a:gd name="T20" fmla="*/ 114 w 179"/>
                <a:gd name="T21" fmla="*/ 112 h 193"/>
                <a:gd name="T22" fmla="*/ 88 w 179"/>
                <a:gd name="T23" fmla="*/ 39 h 193"/>
                <a:gd name="T24" fmla="*/ 62 w 179"/>
                <a:gd name="T25" fmla="*/ 112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9" h="193">
                  <a:moveTo>
                    <a:pt x="70" y="0"/>
                  </a:moveTo>
                  <a:lnTo>
                    <a:pt x="109" y="0"/>
                  </a:lnTo>
                  <a:lnTo>
                    <a:pt x="178" y="185"/>
                  </a:lnTo>
                  <a:lnTo>
                    <a:pt x="142" y="192"/>
                  </a:lnTo>
                  <a:lnTo>
                    <a:pt x="124" y="142"/>
                  </a:lnTo>
                  <a:lnTo>
                    <a:pt x="52" y="142"/>
                  </a:lnTo>
                  <a:lnTo>
                    <a:pt x="36" y="190"/>
                  </a:lnTo>
                  <a:lnTo>
                    <a:pt x="0" y="190"/>
                  </a:lnTo>
                  <a:lnTo>
                    <a:pt x="70" y="0"/>
                  </a:lnTo>
                  <a:close/>
                  <a:moveTo>
                    <a:pt x="62" y="112"/>
                  </a:moveTo>
                  <a:lnTo>
                    <a:pt x="114" y="112"/>
                  </a:lnTo>
                  <a:lnTo>
                    <a:pt x="88" y="39"/>
                  </a:lnTo>
                  <a:lnTo>
                    <a:pt x="62" y="112"/>
                  </a:lnTo>
                  <a:close/>
                </a:path>
              </a:pathLst>
            </a:custGeom>
            <a:solidFill>
              <a:srgbClr val="05AC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0" name="Freeform 139"/>
            <p:cNvSpPr>
              <a:spLocks noChangeArrowheads="1"/>
            </p:cNvSpPr>
            <p:nvPr/>
          </p:nvSpPr>
          <p:spPr bwMode="auto">
            <a:xfrm>
              <a:off x="6059488" y="4802188"/>
              <a:ext cx="69850" cy="61912"/>
            </a:xfrm>
            <a:custGeom>
              <a:avLst/>
              <a:gdLst>
                <a:gd name="T0" fmla="*/ 179 w 216"/>
                <a:gd name="T1" fmla="*/ 189 h 190"/>
                <a:gd name="T2" fmla="*/ 169 w 216"/>
                <a:gd name="T3" fmla="*/ 49 h 190"/>
                <a:gd name="T4" fmla="*/ 122 w 216"/>
                <a:gd name="T5" fmla="*/ 189 h 190"/>
                <a:gd name="T6" fmla="*/ 89 w 216"/>
                <a:gd name="T7" fmla="*/ 189 h 190"/>
                <a:gd name="T8" fmla="*/ 42 w 216"/>
                <a:gd name="T9" fmla="*/ 49 h 190"/>
                <a:gd name="T10" fmla="*/ 32 w 216"/>
                <a:gd name="T11" fmla="*/ 189 h 190"/>
                <a:gd name="T12" fmla="*/ 0 w 216"/>
                <a:gd name="T13" fmla="*/ 189 h 190"/>
                <a:gd name="T14" fmla="*/ 14 w 216"/>
                <a:gd name="T15" fmla="*/ 0 h 190"/>
                <a:gd name="T16" fmla="*/ 60 w 216"/>
                <a:gd name="T17" fmla="*/ 0 h 190"/>
                <a:gd name="T18" fmla="*/ 108 w 216"/>
                <a:gd name="T19" fmla="*/ 142 h 190"/>
                <a:gd name="T20" fmla="*/ 155 w 216"/>
                <a:gd name="T21" fmla="*/ 0 h 190"/>
                <a:gd name="T22" fmla="*/ 201 w 216"/>
                <a:gd name="T23" fmla="*/ 0 h 190"/>
                <a:gd name="T24" fmla="*/ 215 w 216"/>
                <a:gd name="T25" fmla="*/ 189 h 190"/>
                <a:gd name="T26" fmla="*/ 179 w 216"/>
                <a:gd name="T2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6" h="190">
                  <a:moveTo>
                    <a:pt x="179" y="189"/>
                  </a:moveTo>
                  <a:lnTo>
                    <a:pt x="169" y="49"/>
                  </a:lnTo>
                  <a:lnTo>
                    <a:pt x="122" y="189"/>
                  </a:lnTo>
                  <a:lnTo>
                    <a:pt x="89" y="189"/>
                  </a:lnTo>
                  <a:lnTo>
                    <a:pt x="42" y="49"/>
                  </a:lnTo>
                  <a:lnTo>
                    <a:pt x="32" y="189"/>
                  </a:lnTo>
                  <a:lnTo>
                    <a:pt x="0" y="189"/>
                  </a:lnTo>
                  <a:lnTo>
                    <a:pt x="14" y="0"/>
                  </a:lnTo>
                  <a:lnTo>
                    <a:pt x="60" y="0"/>
                  </a:lnTo>
                  <a:lnTo>
                    <a:pt x="108" y="142"/>
                  </a:lnTo>
                  <a:lnTo>
                    <a:pt x="155" y="0"/>
                  </a:lnTo>
                  <a:lnTo>
                    <a:pt x="201" y="0"/>
                  </a:lnTo>
                  <a:lnTo>
                    <a:pt x="215" y="189"/>
                  </a:lnTo>
                  <a:lnTo>
                    <a:pt x="179" y="189"/>
                  </a:lnTo>
                </a:path>
              </a:pathLst>
            </a:custGeom>
            <a:solidFill>
              <a:srgbClr val="05AC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1" name="Freeform 140"/>
            <p:cNvSpPr>
              <a:spLocks noChangeArrowheads="1"/>
            </p:cNvSpPr>
            <p:nvPr/>
          </p:nvSpPr>
          <p:spPr bwMode="auto">
            <a:xfrm>
              <a:off x="6135688" y="4800600"/>
              <a:ext cx="58738" cy="63500"/>
            </a:xfrm>
            <a:custGeom>
              <a:avLst/>
              <a:gdLst>
                <a:gd name="T0" fmla="*/ 71 w 180"/>
                <a:gd name="T1" fmla="*/ 0 h 193"/>
                <a:gd name="T2" fmla="*/ 110 w 180"/>
                <a:gd name="T3" fmla="*/ 0 h 193"/>
                <a:gd name="T4" fmla="*/ 179 w 180"/>
                <a:gd name="T5" fmla="*/ 185 h 193"/>
                <a:gd name="T6" fmla="*/ 142 w 180"/>
                <a:gd name="T7" fmla="*/ 192 h 193"/>
                <a:gd name="T8" fmla="*/ 124 w 180"/>
                <a:gd name="T9" fmla="*/ 142 h 193"/>
                <a:gd name="T10" fmla="*/ 53 w 180"/>
                <a:gd name="T11" fmla="*/ 142 h 193"/>
                <a:gd name="T12" fmla="*/ 37 w 180"/>
                <a:gd name="T13" fmla="*/ 190 h 193"/>
                <a:gd name="T14" fmla="*/ 0 w 180"/>
                <a:gd name="T15" fmla="*/ 190 h 193"/>
                <a:gd name="T16" fmla="*/ 71 w 180"/>
                <a:gd name="T17" fmla="*/ 0 h 193"/>
                <a:gd name="T18" fmla="*/ 63 w 180"/>
                <a:gd name="T19" fmla="*/ 112 h 193"/>
                <a:gd name="T20" fmla="*/ 114 w 180"/>
                <a:gd name="T21" fmla="*/ 112 h 193"/>
                <a:gd name="T22" fmla="*/ 89 w 180"/>
                <a:gd name="T23" fmla="*/ 39 h 193"/>
                <a:gd name="T24" fmla="*/ 63 w 180"/>
                <a:gd name="T25" fmla="*/ 112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193">
                  <a:moveTo>
                    <a:pt x="71" y="0"/>
                  </a:moveTo>
                  <a:lnTo>
                    <a:pt x="110" y="0"/>
                  </a:lnTo>
                  <a:lnTo>
                    <a:pt x="179" y="185"/>
                  </a:lnTo>
                  <a:lnTo>
                    <a:pt x="142" y="192"/>
                  </a:lnTo>
                  <a:lnTo>
                    <a:pt x="124" y="142"/>
                  </a:lnTo>
                  <a:lnTo>
                    <a:pt x="53" y="142"/>
                  </a:lnTo>
                  <a:lnTo>
                    <a:pt x="37" y="190"/>
                  </a:lnTo>
                  <a:lnTo>
                    <a:pt x="0" y="190"/>
                  </a:lnTo>
                  <a:lnTo>
                    <a:pt x="71" y="0"/>
                  </a:lnTo>
                  <a:close/>
                  <a:moveTo>
                    <a:pt x="63" y="112"/>
                  </a:moveTo>
                  <a:lnTo>
                    <a:pt x="114" y="112"/>
                  </a:lnTo>
                  <a:lnTo>
                    <a:pt x="89" y="39"/>
                  </a:lnTo>
                  <a:lnTo>
                    <a:pt x="63" y="112"/>
                  </a:lnTo>
                  <a:close/>
                </a:path>
              </a:pathLst>
            </a:custGeom>
            <a:solidFill>
              <a:srgbClr val="05AC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2" name="Freeform 141"/>
            <p:cNvSpPr>
              <a:spLocks noChangeArrowheads="1"/>
            </p:cNvSpPr>
            <p:nvPr/>
          </p:nvSpPr>
          <p:spPr bwMode="auto">
            <a:xfrm>
              <a:off x="6202363" y="4802188"/>
              <a:ext cx="46038" cy="63500"/>
            </a:xfrm>
            <a:custGeom>
              <a:avLst/>
              <a:gdLst>
                <a:gd name="T0" fmla="*/ 101 w 140"/>
                <a:gd name="T1" fmla="*/ 191 h 192"/>
                <a:gd name="T2" fmla="*/ 52 w 140"/>
                <a:gd name="T3" fmla="*/ 116 h 192"/>
                <a:gd name="T4" fmla="*/ 37 w 140"/>
                <a:gd name="T5" fmla="*/ 116 h 192"/>
                <a:gd name="T6" fmla="*/ 37 w 140"/>
                <a:gd name="T7" fmla="*/ 189 h 192"/>
                <a:gd name="T8" fmla="*/ 0 w 140"/>
                <a:gd name="T9" fmla="*/ 189 h 192"/>
                <a:gd name="T10" fmla="*/ 0 w 140"/>
                <a:gd name="T11" fmla="*/ 0 h 192"/>
                <a:gd name="T12" fmla="*/ 59 w 140"/>
                <a:gd name="T13" fmla="*/ 0 h 192"/>
                <a:gd name="T14" fmla="*/ 127 w 140"/>
                <a:gd name="T15" fmla="*/ 57 h 192"/>
                <a:gd name="T16" fmla="*/ 88 w 140"/>
                <a:gd name="T17" fmla="*/ 110 h 192"/>
                <a:gd name="T18" fmla="*/ 139 w 140"/>
                <a:gd name="T19" fmla="*/ 184 h 192"/>
                <a:gd name="T20" fmla="*/ 101 w 140"/>
                <a:gd name="T21" fmla="*/ 191 h 192"/>
                <a:gd name="T22" fmla="*/ 56 w 140"/>
                <a:gd name="T23" fmla="*/ 29 h 192"/>
                <a:gd name="T24" fmla="*/ 36 w 140"/>
                <a:gd name="T25" fmla="*/ 29 h 192"/>
                <a:gd name="T26" fmla="*/ 36 w 140"/>
                <a:gd name="T27" fmla="*/ 89 h 192"/>
                <a:gd name="T28" fmla="*/ 55 w 140"/>
                <a:gd name="T29" fmla="*/ 89 h 192"/>
                <a:gd name="T30" fmla="*/ 91 w 140"/>
                <a:gd name="T31" fmla="*/ 58 h 192"/>
                <a:gd name="T32" fmla="*/ 56 w 140"/>
                <a:gd name="T33" fmla="*/ 29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0" h="192">
                  <a:moveTo>
                    <a:pt x="101" y="191"/>
                  </a:moveTo>
                  <a:lnTo>
                    <a:pt x="52" y="116"/>
                  </a:lnTo>
                  <a:lnTo>
                    <a:pt x="37" y="116"/>
                  </a:lnTo>
                  <a:lnTo>
                    <a:pt x="37" y="189"/>
                  </a:lnTo>
                  <a:lnTo>
                    <a:pt x="0" y="189"/>
                  </a:lnTo>
                  <a:lnTo>
                    <a:pt x="0" y="0"/>
                  </a:lnTo>
                  <a:lnTo>
                    <a:pt x="59" y="0"/>
                  </a:lnTo>
                  <a:cubicBezTo>
                    <a:pt x="101" y="0"/>
                    <a:pt x="127" y="20"/>
                    <a:pt x="127" y="57"/>
                  </a:cubicBezTo>
                  <a:cubicBezTo>
                    <a:pt x="127" y="84"/>
                    <a:pt x="112" y="101"/>
                    <a:pt x="88" y="110"/>
                  </a:cubicBezTo>
                  <a:lnTo>
                    <a:pt x="139" y="184"/>
                  </a:lnTo>
                  <a:lnTo>
                    <a:pt x="101" y="191"/>
                  </a:lnTo>
                  <a:close/>
                  <a:moveTo>
                    <a:pt x="56" y="29"/>
                  </a:moveTo>
                  <a:lnTo>
                    <a:pt x="36" y="29"/>
                  </a:lnTo>
                  <a:lnTo>
                    <a:pt x="36" y="89"/>
                  </a:lnTo>
                  <a:lnTo>
                    <a:pt x="55" y="89"/>
                  </a:lnTo>
                  <a:cubicBezTo>
                    <a:pt x="77" y="89"/>
                    <a:pt x="91" y="78"/>
                    <a:pt x="91" y="58"/>
                  </a:cubicBezTo>
                  <a:cubicBezTo>
                    <a:pt x="91" y="40"/>
                    <a:pt x="79" y="29"/>
                    <a:pt x="56" y="29"/>
                  </a:cubicBezTo>
                  <a:close/>
                </a:path>
              </a:pathLst>
            </a:custGeom>
            <a:solidFill>
              <a:srgbClr val="05AC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3" name="Freeform 142"/>
            <p:cNvSpPr>
              <a:spLocks noChangeArrowheads="1"/>
            </p:cNvSpPr>
            <p:nvPr/>
          </p:nvSpPr>
          <p:spPr bwMode="auto">
            <a:xfrm>
              <a:off x="6256338" y="4802188"/>
              <a:ext cx="11113" cy="61912"/>
            </a:xfrm>
            <a:custGeom>
              <a:avLst/>
              <a:gdLst>
                <a:gd name="T0" fmla="*/ 0 w 37"/>
                <a:gd name="T1" fmla="*/ 189 h 190"/>
                <a:gd name="T2" fmla="*/ 0 w 37"/>
                <a:gd name="T3" fmla="*/ 0 h 190"/>
                <a:gd name="T4" fmla="*/ 36 w 37"/>
                <a:gd name="T5" fmla="*/ 0 h 190"/>
                <a:gd name="T6" fmla="*/ 36 w 37"/>
                <a:gd name="T7" fmla="*/ 189 h 190"/>
                <a:gd name="T8" fmla="*/ 0 w 37"/>
                <a:gd name="T9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90">
                  <a:moveTo>
                    <a:pt x="0" y="189"/>
                  </a:moveTo>
                  <a:lnTo>
                    <a:pt x="0" y="0"/>
                  </a:lnTo>
                  <a:lnTo>
                    <a:pt x="36" y="0"/>
                  </a:lnTo>
                  <a:lnTo>
                    <a:pt x="36" y="189"/>
                  </a:lnTo>
                  <a:lnTo>
                    <a:pt x="0" y="189"/>
                  </a:lnTo>
                </a:path>
              </a:pathLst>
            </a:custGeom>
            <a:solidFill>
              <a:srgbClr val="05AC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4" name="Freeform 143"/>
            <p:cNvSpPr>
              <a:spLocks noChangeArrowheads="1"/>
            </p:cNvSpPr>
            <p:nvPr/>
          </p:nvSpPr>
          <p:spPr bwMode="auto">
            <a:xfrm>
              <a:off x="6280151" y="4802188"/>
              <a:ext cx="50800" cy="61912"/>
            </a:xfrm>
            <a:custGeom>
              <a:avLst/>
              <a:gdLst>
                <a:gd name="T0" fmla="*/ 123 w 154"/>
                <a:gd name="T1" fmla="*/ 189 h 190"/>
                <a:gd name="T2" fmla="*/ 34 w 154"/>
                <a:gd name="T3" fmla="*/ 59 h 190"/>
                <a:gd name="T4" fmla="*/ 34 w 154"/>
                <a:gd name="T5" fmla="*/ 189 h 190"/>
                <a:gd name="T6" fmla="*/ 0 w 154"/>
                <a:gd name="T7" fmla="*/ 189 h 190"/>
                <a:gd name="T8" fmla="*/ 0 w 154"/>
                <a:gd name="T9" fmla="*/ 0 h 190"/>
                <a:gd name="T10" fmla="*/ 35 w 154"/>
                <a:gd name="T11" fmla="*/ 0 h 190"/>
                <a:gd name="T12" fmla="*/ 119 w 154"/>
                <a:gd name="T13" fmla="*/ 124 h 190"/>
                <a:gd name="T14" fmla="*/ 119 w 154"/>
                <a:gd name="T15" fmla="*/ 0 h 190"/>
                <a:gd name="T16" fmla="*/ 153 w 154"/>
                <a:gd name="T17" fmla="*/ 0 h 190"/>
                <a:gd name="T18" fmla="*/ 153 w 154"/>
                <a:gd name="T19" fmla="*/ 189 h 190"/>
                <a:gd name="T20" fmla="*/ 123 w 154"/>
                <a:gd name="T21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4" h="190">
                  <a:moveTo>
                    <a:pt x="123" y="189"/>
                  </a:moveTo>
                  <a:lnTo>
                    <a:pt x="34" y="59"/>
                  </a:lnTo>
                  <a:lnTo>
                    <a:pt x="34" y="189"/>
                  </a:lnTo>
                  <a:lnTo>
                    <a:pt x="0" y="189"/>
                  </a:lnTo>
                  <a:lnTo>
                    <a:pt x="0" y="0"/>
                  </a:lnTo>
                  <a:lnTo>
                    <a:pt x="35" y="0"/>
                  </a:lnTo>
                  <a:lnTo>
                    <a:pt x="119" y="124"/>
                  </a:lnTo>
                  <a:lnTo>
                    <a:pt x="119" y="0"/>
                  </a:lnTo>
                  <a:lnTo>
                    <a:pt x="153" y="0"/>
                  </a:lnTo>
                  <a:lnTo>
                    <a:pt x="153" y="189"/>
                  </a:lnTo>
                  <a:lnTo>
                    <a:pt x="123" y="189"/>
                  </a:lnTo>
                </a:path>
              </a:pathLst>
            </a:custGeom>
            <a:solidFill>
              <a:srgbClr val="05AC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65" name="Freeform 144"/>
          <p:cNvSpPr>
            <a:spLocks noChangeArrowheads="1"/>
          </p:cNvSpPr>
          <p:nvPr/>
        </p:nvSpPr>
        <p:spPr bwMode="auto">
          <a:xfrm>
            <a:off x="6970713" y="4281488"/>
            <a:ext cx="314325" cy="322262"/>
          </a:xfrm>
          <a:custGeom>
            <a:avLst/>
            <a:gdLst>
              <a:gd name="T0" fmla="*/ 960 w 961"/>
              <a:gd name="T1" fmla="*/ 391 h 985"/>
              <a:gd name="T2" fmla="*/ 901 w 961"/>
              <a:gd name="T3" fmla="*/ 492 h 985"/>
              <a:gd name="T4" fmla="*/ 960 w 961"/>
              <a:gd name="T5" fmla="*/ 593 h 985"/>
              <a:gd name="T6" fmla="*/ 855 w 961"/>
              <a:gd name="T7" fmla="*/ 984 h 985"/>
              <a:gd name="T8" fmla="*/ 463 w 961"/>
              <a:gd name="T9" fmla="*/ 880 h 985"/>
              <a:gd name="T10" fmla="*/ 405 w 961"/>
              <a:gd name="T11" fmla="*/ 777 h 985"/>
              <a:gd name="T12" fmla="*/ 287 w 961"/>
              <a:gd name="T13" fmla="*/ 778 h 985"/>
              <a:gd name="T14" fmla="*/ 287 w 961"/>
              <a:gd name="T15" fmla="*/ 778 h 985"/>
              <a:gd name="T16" fmla="*/ 0 w 961"/>
              <a:gd name="T17" fmla="*/ 492 h 985"/>
              <a:gd name="T18" fmla="*/ 287 w 961"/>
              <a:gd name="T19" fmla="*/ 206 h 985"/>
              <a:gd name="T20" fmla="*/ 405 w 961"/>
              <a:gd name="T21" fmla="*/ 207 h 985"/>
              <a:gd name="T22" fmla="*/ 463 w 961"/>
              <a:gd name="T23" fmla="*/ 105 h 985"/>
              <a:gd name="T24" fmla="*/ 855 w 961"/>
              <a:gd name="T25" fmla="*/ 0 h 985"/>
              <a:gd name="T26" fmla="*/ 960 w 961"/>
              <a:gd name="T27" fmla="*/ 391 h 985"/>
              <a:gd name="T28" fmla="*/ 714 w 961"/>
              <a:gd name="T29" fmla="*/ 146 h 985"/>
              <a:gd name="T30" fmla="*/ 414 w 961"/>
              <a:gd name="T31" fmla="*/ 223 h 985"/>
              <a:gd name="T32" fmla="*/ 198 w 961"/>
              <a:gd name="T33" fmla="*/ 444 h 985"/>
              <a:gd name="T34" fmla="*/ 542 w 961"/>
              <a:gd name="T35" fmla="*/ 444 h 985"/>
              <a:gd name="T36" fmla="*/ 714 w 961"/>
              <a:gd name="T37" fmla="*/ 146 h 985"/>
              <a:gd name="T38" fmla="*/ 542 w 961"/>
              <a:gd name="T39" fmla="*/ 540 h 985"/>
              <a:gd name="T40" fmla="*/ 198 w 961"/>
              <a:gd name="T41" fmla="*/ 540 h 985"/>
              <a:gd name="T42" fmla="*/ 414 w 961"/>
              <a:gd name="T43" fmla="*/ 761 h 985"/>
              <a:gd name="T44" fmla="*/ 714 w 961"/>
              <a:gd name="T45" fmla="*/ 838 h 985"/>
              <a:gd name="T46" fmla="*/ 542 w 961"/>
              <a:gd name="T47" fmla="*/ 540 h 985"/>
              <a:gd name="T48" fmla="*/ 626 w 961"/>
              <a:gd name="T49" fmla="*/ 492 h 985"/>
              <a:gd name="T50" fmla="*/ 798 w 961"/>
              <a:gd name="T51" fmla="*/ 790 h 985"/>
              <a:gd name="T52" fmla="*/ 882 w 961"/>
              <a:gd name="T53" fmla="*/ 492 h 985"/>
              <a:gd name="T54" fmla="*/ 798 w 961"/>
              <a:gd name="T55" fmla="*/ 195 h 985"/>
              <a:gd name="T56" fmla="*/ 626 w 961"/>
              <a:gd name="T57" fmla="*/ 492 h 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961" h="985">
                <a:moveTo>
                  <a:pt x="960" y="391"/>
                </a:moveTo>
                <a:lnTo>
                  <a:pt x="901" y="492"/>
                </a:lnTo>
                <a:lnTo>
                  <a:pt x="960" y="593"/>
                </a:lnTo>
                <a:lnTo>
                  <a:pt x="855" y="984"/>
                </a:lnTo>
                <a:lnTo>
                  <a:pt x="463" y="880"/>
                </a:lnTo>
                <a:lnTo>
                  <a:pt x="405" y="777"/>
                </a:lnTo>
                <a:lnTo>
                  <a:pt x="287" y="778"/>
                </a:lnTo>
                <a:lnTo>
                  <a:pt x="287" y="778"/>
                </a:lnTo>
                <a:lnTo>
                  <a:pt x="0" y="492"/>
                </a:lnTo>
                <a:lnTo>
                  <a:pt x="287" y="206"/>
                </a:lnTo>
                <a:lnTo>
                  <a:pt x="405" y="207"/>
                </a:lnTo>
                <a:lnTo>
                  <a:pt x="463" y="105"/>
                </a:lnTo>
                <a:lnTo>
                  <a:pt x="855" y="0"/>
                </a:lnTo>
                <a:lnTo>
                  <a:pt x="960" y="391"/>
                </a:lnTo>
                <a:close/>
                <a:moveTo>
                  <a:pt x="714" y="146"/>
                </a:moveTo>
                <a:lnTo>
                  <a:pt x="414" y="223"/>
                </a:lnTo>
                <a:lnTo>
                  <a:pt x="198" y="444"/>
                </a:lnTo>
                <a:lnTo>
                  <a:pt x="542" y="444"/>
                </a:lnTo>
                <a:lnTo>
                  <a:pt x="714" y="146"/>
                </a:lnTo>
                <a:close/>
                <a:moveTo>
                  <a:pt x="542" y="540"/>
                </a:moveTo>
                <a:lnTo>
                  <a:pt x="198" y="540"/>
                </a:lnTo>
                <a:lnTo>
                  <a:pt x="414" y="761"/>
                </a:lnTo>
                <a:lnTo>
                  <a:pt x="714" y="838"/>
                </a:lnTo>
                <a:lnTo>
                  <a:pt x="542" y="540"/>
                </a:lnTo>
                <a:close/>
                <a:moveTo>
                  <a:pt x="626" y="492"/>
                </a:moveTo>
                <a:lnTo>
                  <a:pt x="798" y="790"/>
                </a:lnTo>
                <a:lnTo>
                  <a:pt x="882" y="492"/>
                </a:lnTo>
                <a:lnTo>
                  <a:pt x="798" y="195"/>
                </a:lnTo>
                <a:lnTo>
                  <a:pt x="626" y="492"/>
                </a:lnTo>
                <a:close/>
              </a:path>
            </a:pathLst>
          </a:custGeom>
          <a:solidFill>
            <a:srgbClr val="232C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grpSp>
        <p:nvGrpSpPr>
          <p:cNvPr id="29733" name="Group 6"/>
          <p:cNvGrpSpPr>
            <a:grpSpLocks/>
          </p:cNvGrpSpPr>
          <p:nvPr/>
        </p:nvGrpSpPr>
        <p:grpSpPr bwMode="auto">
          <a:xfrm>
            <a:off x="7000875" y="4797425"/>
            <a:ext cx="257175" cy="65088"/>
            <a:chOff x="6545263" y="4800600"/>
            <a:chExt cx="257175" cy="65088"/>
          </a:xfrm>
        </p:grpSpPr>
        <p:sp>
          <p:nvSpPr>
            <p:cNvPr id="166" name="Freeform 145"/>
            <p:cNvSpPr>
              <a:spLocks noChangeArrowheads="1"/>
            </p:cNvSpPr>
            <p:nvPr/>
          </p:nvSpPr>
          <p:spPr bwMode="auto">
            <a:xfrm>
              <a:off x="6545263" y="4802188"/>
              <a:ext cx="50800" cy="63500"/>
            </a:xfrm>
            <a:custGeom>
              <a:avLst/>
              <a:gdLst>
                <a:gd name="T0" fmla="*/ 76 w 154"/>
                <a:gd name="T1" fmla="*/ 192 h 193"/>
                <a:gd name="T2" fmla="*/ 0 w 154"/>
                <a:gd name="T3" fmla="*/ 116 h 193"/>
                <a:gd name="T4" fmla="*/ 0 w 154"/>
                <a:gd name="T5" fmla="*/ 0 h 193"/>
                <a:gd name="T6" fmla="*/ 37 w 154"/>
                <a:gd name="T7" fmla="*/ 0 h 193"/>
                <a:gd name="T8" fmla="*/ 37 w 154"/>
                <a:gd name="T9" fmla="*/ 114 h 193"/>
                <a:gd name="T10" fmla="*/ 76 w 154"/>
                <a:gd name="T11" fmla="*/ 160 h 193"/>
                <a:gd name="T12" fmla="*/ 116 w 154"/>
                <a:gd name="T13" fmla="*/ 115 h 193"/>
                <a:gd name="T14" fmla="*/ 116 w 154"/>
                <a:gd name="T15" fmla="*/ 0 h 193"/>
                <a:gd name="T16" fmla="*/ 153 w 154"/>
                <a:gd name="T17" fmla="*/ 0 h 193"/>
                <a:gd name="T18" fmla="*/ 153 w 154"/>
                <a:gd name="T19" fmla="*/ 115 h 193"/>
                <a:gd name="T20" fmla="*/ 76 w 154"/>
                <a:gd name="T21" fmla="*/ 192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4" h="193">
                  <a:moveTo>
                    <a:pt x="76" y="192"/>
                  </a:moveTo>
                  <a:cubicBezTo>
                    <a:pt x="30" y="192"/>
                    <a:pt x="0" y="165"/>
                    <a:pt x="0" y="116"/>
                  </a:cubicBezTo>
                  <a:lnTo>
                    <a:pt x="0" y="0"/>
                  </a:lnTo>
                  <a:lnTo>
                    <a:pt x="37" y="0"/>
                  </a:lnTo>
                  <a:lnTo>
                    <a:pt x="37" y="114"/>
                  </a:lnTo>
                  <a:cubicBezTo>
                    <a:pt x="37" y="142"/>
                    <a:pt x="50" y="160"/>
                    <a:pt x="76" y="160"/>
                  </a:cubicBezTo>
                  <a:cubicBezTo>
                    <a:pt x="103" y="160"/>
                    <a:pt x="116" y="144"/>
                    <a:pt x="116" y="115"/>
                  </a:cubicBezTo>
                  <a:lnTo>
                    <a:pt x="116" y="0"/>
                  </a:lnTo>
                  <a:lnTo>
                    <a:pt x="153" y="0"/>
                  </a:lnTo>
                  <a:lnTo>
                    <a:pt x="153" y="115"/>
                  </a:lnTo>
                  <a:cubicBezTo>
                    <a:pt x="153" y="165"/>
                    <a:pt x="122" y="192"/>
                    <a:pt x="76" y="192"/>
                  </a:cubicBezTo>
                </a:path>
              </a:pathLst>
            </a:custGeom>
            <a:solidFill>
              <a:srgbClr val="05AC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7" name="Freeform 146"/>
            <p:cNvSpPr>
              <a:spLocks noChangeArrowheads="1"/>
            </p:cNvSpPr>
            <p:nvPr/>
          </p:nvSpPr>
          <p:spPr bwMode="auto">
            <a:xfrm>
              <a:off x="6607176" y="4802188"/>
              <a:ext cx="50800" cy="61912"/>
            </a:xfrm>
            <a:custGeom>
              <a:avLst/>
              <a:gdLst>
                <a:gd name="T0" fmla="*/ 123 w 154"/>
                <a:gd name="T1" fmla="*/ 189 h 190"/>
                <a:gd name="T2" fmla="*/ 34 w 154"/>
                <a:gd name="T3" fmla="*/ 59 h 190"/>
                <a:gd name="T4" fmla="*/ 34 w 154"/>
                <a:gd name="T5" fmla="*/ 189 h 190"/>
                <a:gd name="T6" fmla="*/ 0 w 154"/>
                <a:gd name="T7" fmla="*/ 189 h 190"/>
                <a:gd name="T8" fmla="*/ 0 w 154"/>
                <a:gd name="T9" fmla="*/ 0 h 190"/>
                <a:gd name="T10" fmla="*/ 35 w 154"/>
                <a:gd name="T11" fmla="*/ 0 h 190"/>
                <a:gd name="T12" fmla="*/ 119 w 154"/>
                <a:gd name="T13" fmla="*/ 124 h 190"/>
                <a:gd name="T14" fmla="*/ 119 w 154"/>
                <a:gd name="T15" fmla="*/ 0 h 190"/>
                <a:gd name="T16" fmla="*/ 153 w 154"/>
                <a:gd name="T17" fmla="*/ 0 h 190"/>
                <a:gd name="T18" fmla="*/ 153 w 154"/>
                <a:gd name="T19" fmla="*/ 189 h 190"/>
                <a:gd name="T20" fmla="*/ 123 w 154"/>
                <a:gd name="T21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4" h="190">
                  <a:moveTo>
                    <a:pt x="123" y="189"/>
                  </a:moveTo>
                  <a:lnTo>
                    <a:pt x="34" y="59"/>
                  </a:lnTo>
                  <a:lnTo>
                    <a:pt x="34" y="189"/>
                  </a:lnTo>
                  <a:lnTo>
                    <a:pt x="0" y="189"/>
                  </a:lnTo>
                  <a:lnTo>
                    <a:pt x="0" y="0"/>
                  </a:lnTo>
                  <a:lnTo>
                    <a:pt x="35" y="0"/>
                  </a:lnTo>
                  <a:lnTo>
                    <a:pt x="119" y="124"/>
                  </a:lnTo>
                  <a:lnTo>
                    <a:pt x="119" y="0"/>
                  </a:lnTo>
                  <a:lnTo>
                    <a:pt x="153" y="0"/>
                  </a:lnTo>
                  <a:lnTo>
                    <a:pt x="153" y="189"/>
                  </a:lnTo>
                  <a:lnTo>
                    <a:pt x="123" y="189"/>
                  </a:lnTo>
                </a:path>
              </a:pathLst>
            </a:custGeom>
            <a:solidFill>
              <a:srgbClr val="05AC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8" name="Freeform 147"/>
            <p:cNvSpPr>
              <a:spLocks noChangeArrowheads="1"/>
            </p:cNvSpPr>
            <p:nvPr/>
          </p:nvSpPr>
          <p:spPr bwMode="auto">
            <a:xfrm>
              <a:off x="6670676" y="4802188"/>
              <a:ext cx="12700" cy="61912"/>
            </a:xfrm>
            <a:custGeom>
              <a:avLst/>
              <a:gdLst>
                <a:gd name="T0" fmla="*/ 0 w 38"/>
                <a:gd name="T1" fmla="*/ 189 h 190"/>
                <a:gd name="T2" fmla="*/ 0 w 38"/>
                <a:gd name="T3" fmla="*/ 0 h 190"/>
                <a:gd name="T4" fmla="*/ 37 w 38"/>
                <a:gd name="T5" fmla="*/ 0 h 190"/>
                <a:gd name="T6" fmla="*/ 37 w 38"/>
                <a:gd name="T7" fmla="*/ 189 h 190"/>
                <a:gd name="T8" fmla="*/ 0 w 38"/>
                <a:gd name="T9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90">
                  <a:moveTo>
                    <a:pt x="0" y="189"/>
                  </a:moveTo>
                  <a:lnTo>
                    <a:pt x="0" y="0"/>
                  </a:lnTo>
                  <a:lnTo>
                    <a:pt x="37" y="0"/>
                  </a:lnTo>
                  <a:lnTo>
                    <a:pt x="37" y="189"/>
                  </a:lnTo>
                  <a:lnTo>
                    <a:pt x="0" y="189"/>
                  </a:lnTo>
                </a:path>
              </a:pathLst>
            </a:custGeom>
            <a:solidFill>
              <a:srgbClr val="05AC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9" name="Freeform 148"/>
            <p:cNvSpPr>
              <a:spLocks noChangeArrowheads="1"/>
            </p:cNvSpPr>
            <p:nvPr/>
          </p:nvSpPr>
          <p:spPr bwMode="auto">
            <a:xfrm>
              <a:off x="6692901" y="4802188"/>
              <a:ext cx="49212" cy="61912"/>
            </a:xfrm>
            <a:custGeom>
              <a:avLst/>
              <a:gdLst>
                <a:gd name="T0" fmla="*/ 93 w 152"/>
                <a:gd name="T1" fmla="*/ 31 h 190"/>
                <a:gd name="T2" fmla="*/ 93 w 152"/>
                <a:gd name="T3" fmla="*/ 189 h 190"/>
                <a:gd name="T4" fmla="*/ 57 w 152"/>
                <a:gd name="T5" fmla="*/ 189 h 190"/>
                <a:gd name="T6" fmla="*/ 57 w 152"/>
                <a:gd name="T7" fmla="*/ 31 h 190"/>
                <a:gd name="T8" fmla="*/ 0 w 152"/>
                <a:gd name="T9" fmla="*/ 31 h 190"/>
                <a:gd name="T10" fmla="*/ 0 w 152"/>
                <a:gd name="T11" fmla="*/ 0 h 190"/>
                <a:gd name="T12" fmla="*/ 146 w 152"/>
                <a:gd name="T13" fmla="*/ 0 h 190"/>
                <a:gd name="T14" fmla="*/ 151 w 152"/>
                <a:gd name="T15" fmla="*/ 31 h 190"/>
                <a:gd name="T16" fmla="*/ 93 w 152"/>
                <a:gd name="T17" fmla="*/ 31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90">
                  <a:moveTo>
                    <a:pt x="93" y="31"/>
                  </a:moveTo>
                  <a:lnTo>
                    <a:pt x="93" y="189"/>
                  </a:lnTo>
                  <a:lnTo>
                    <a:pt x="57" y="189"/>
                  </a:lnTo>
                  <a:lnTo>
                    <a:pt x="57" y="31"/>
                  </a:lnTo>
                  <a:lnTo>
                    <a:pt x="0" y="31"/>
                  </a:lnTo>
                  <a:lnTo>
                    <a:pt x="0" y="0"/>
                  </a:lnTo>
                  <a:lnTo>
                    <a:pt x="146" y="0"/>
                  </a:lnTo>
                  <a:lnTo>
                    <a:pt x="151" y="31"/>
                  </a:lnTo>
                  <a:lnTo>
                    <a:pt x="93" y="31"/>
                  </a:lnTo>
                </a:path>
              </a:pathLst>
            </a:custGeom>
            <a:solidFill>
              <a:srgbClr val="05AC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0" name="Freeform 149"/>
            <p:cNvSpPr>
              <a:spLocks noChangeArrowheads="1"/>
            </p:cNvSpPr>
            <p:nvPr/>
          </p:nvSpPr>
          <p:spPr bwMode="auto">
            <a:xfrm>
              <a:off x="6745288" y="4800600"/>
              <a:ext cx="57150" cy="63500"/>
            </a:xfrm>
            <a:custGeom>
              <a:avLst/>
              <a:gdLst>
                <a:gd name="T0" fmla="*/ 102 w 171"/>
                <a:gd name="T1" fmla="*/ 118 h 192"/>
                <a:gd name="T2" fmla="*/ 102 w 171"/>
                <a:gd name="T3" fmla="*/ 191 h 192"/>
                <a:gd name="T4" fmla="*/ 66 w 171"/>
                <a:gd name="T5" fmla="*/ 191 h 192"/>
                <a:gd name="T6" fmla="*/ 66 w 171"/>
                <a:gd name="T7" fmla="*/ 119 h 192"/>
                <a:gd name="T8" fmla="*/ 0 w 171"/>
                <a:gd name="T9" fmla="*/ 6 h 192"/>
                <a:gd name="T10" fmla="*/ 38 w 171"/>
                <a:gd name="T11" fmla="*/ 0 h 192"/>
                <a:gd name="T12" fmla="*/ 85 w 171"/>
                <a:gd name="T13" fmla="*/ 85 h 192"/>
                <a:gd name="T14" fmla="*/ 131 w 171"/>
                <a:gd name="T15" fmla="*/ 2 h 192"/>
                <a:gd name="T16" fmla="*/ 170 w 171"/>
                <a:gd name="T17" fmla="*/ 2 h 192"/>
                <a:gd name="T18" fmla="*/ 102 w 171"/>
                <a:gd name="T19" fmla="*/ 11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92">
                  <a:moveTo>
                    <a:pt x="102" y="118"/>
                  </a:moveTo>
                  <a:lnTo>
                    <a:pt x="102" y="191"/>
                  </a:lnTo>
                  <a:lnTo>
                    <a:pt x="66" y="191"/>
                  </a:lnTo>
                  <a:lnTo>
                    <a:pt x="66" y="119"/>
                  </a:lnTo>
                  <a:lnTo>
                    <a:pt x="0" y="6"/>
                  </a:lnTo>
                  <a:lnTo>
                    <a:pt x="38" y="0"/>
                  </a:lnTo>
                  <a:lnTo>
                    <a:pt x="85" y="85"/>
                  </a:lnTo>
                  <a:lnTo>
                    <a:pt x="131" y="2"/>
                  </a:lnTo>
                  <a:lnTo>
                    <a:pt x="170" y="2"/>
                  </a:lnTo>
                  <a:lnTo>
                    <a:pt x="102" y="118"/>
                  </a:lnTo>
                </a:path>
              </a:pathLst>
            </a:custGeom>
            <a:solidFill>
              <a:srgbClr val="05AC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9734" name="Group 8"/>
          <p:cNvGrpSpPr>
            <a:grpSpLocks/>
          </p:cNvGrpSpPr>
          <p:nvPr/>
        </p:nvGrpSpPr>
        <p:grpSpPr bwMode="auto">
          <a:xfrm>
            <a:off x="5849938" y="4797425"/>
            <a:ext cx="409575" cy="65088"/>
            <a:chOff x="5394326" y="4800600"/>
            <a:chExt cx="409575" cy="65088"/>
          </a:xfrm>
        </p:grpSpPr>
        <p:sp>
          <p:nvSpPr>
            <p:cNvPr id="171" name="Freeform 150"/>
            <p:cNvSpPr>
              <a:spLocks noChangeArrowheads="1"/>
            </p:cNvSpPr>
            <p:nvPr/>
          </p:nvSpPr>
          <p:spPr bwMode="auto">
            <a:xfrm>
              <a:off x="5394326" y="4802188"/>
              <a:ext cx="47625" cy="61912"/>
            </a:xfrm>
            <a:custGeom>
              <a:avLst/>
              <a:gdLst>
                <a:gd name="T0" fmla="*/ 93 w 152"/>
                <a:gd name="T1" fmla="*/ 31 h 190"/>
                <a:gd name="T2" fmla="*/ 93 w 152"/>
                <a:gd name="T3" fmla="*/ 189 h 190"/>
                <a:gd name="T4" fmla="*/ 57 w 152"/>
                <a:gd name="T5" fmla="*/ 189 h 190"/>
                <a:gd name="T6" fmla="*/ 57 w 152"/>
                <a:gd name="T7" fmla="*/ 31 h 190"/>
                <a:gd name="T8" fmla="*/ 0 w 152"/>
                <a:gd name="T9" fmla="*/ 31 h 190"/>
                <a:gd name="T10" fmla="*/ 0 w 152"/>
                <a:gd name="T11" fmla="*/ 0 h 190"/>
                <a:gd name="T12" fmla="*/ 146 w 152"/>
                <a:gd name="T13" fmla="*/ 0 h 190"/>
                <a:gd name="T14" fmla="*/ 151 w 152"/>
                <a:gd name="T15" fmla="*/ 31 h 190"/>
                <a:gd name="T16" fmla="*/ 93 w 152"/>
                <a:gd name="T17" fmla="*/ 31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90">
                  <a:moveTo>
                    <a:pt x="93" y="31"/>
                  </a:moveTo>
                  <a:lnTo>
                    <a:pt x="93" y="189"/>
                  </a:lnTo>
                  <a:lnTo>
                    <a:pt x="57" y="189"/>
                  </a:lnTo>
                  <a:lnTo>
                    <a:pt x="57" y="31"/>
                  </a:lnTo>
                  <a:lnTo>
                    <a:pt x="0" y="31"/>
                  </a:lnTo>
                  <a:lnTo>
                    <a:pt x="0" y="0"/>
                  </a:lnTo>
                  <a:lnTo>
                    <a:pt x="146" y="0"/>
                  </a:lnTo>
                  <a:lnTo>
                    <a:pt x="151" y="31"/>
                  </a:lnTo>
                  <a:lnTo>
                    <a:pt x="93" y="31"/>
                  </a:lnTo>
                </a:path>
              </a:pathLst>
            </a:custGeom>
            <a:solidFill>
              <a:srgbClr val="05AC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2" name="Freeform 151"/>
            <p:cNvSpPr>
              <a:spLocks noChangeArrowheads="1"/>
            </p:cNvSpPr>
            <p:nvPr/>
          </p:nvSpPr>
          <p:spPr bwMode="auto">
            <a:xfrm>
              <a:off x="5451476" y="4802188"/>
              <a:ext cx="12700" cy="61912"/>
            </a:xfrm>
            <a:custGeom>
              <a:avLst/>
              <a:gdLst>
                <a:gd name="T0" fmla="*/ 0 w 38"/>
                <a:gd name="T1" fmla="*/ 189 h 190"/>
                <a:gd name="T2" fmla="*/ 0 w 38"/>
                <a:gd name="T3" fmla="*/ 0 h 190"/>
                <a:gd name="T4" fmla="*/ 37 w 38"/>
                <a:gd name="T5" fmla="*/ 0 h 190"/>
                <a:gd name="T6" fmla="*/ 37 w 38"/>
                <a:gd name="T7" fmla="*/ 189 h 190"/>
                <a:gd name="T8" fmla="*/ 0 w 38"/>
                <a:gd name="T9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90">
                  <a:moveTo>
                    <a:pt x="0" y="189"/>
                  </a:moveTo>
                  <a:lnTo>
                    <a:pt x="0" y="0"/>
                  </a:lnTo>
                  <a:lnTo>
                    <a:pt x="37" y="0"/>
                  </a:lnTo>
                  <a:lnTo>
                    <a:pt x="37" y="189"/>
                  </a:lnTo>
                  <a:lnTo>
                    <a:pt x="0" y="189"/>
                  </a:lnTo>
                </a:path>
              </a:pathLst>
            </a:custGeom>
            <a:solidFill>
              <a:srgbClr val="05AC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3" name="Freeform 152"/>
            <p:cNvSpPr>
              <a:spLocks noChangeArrowheads="1"/>
            </p:cNvSpPr>
            <p:nvPr/>
          </p:nvSpPr>
          <p:spPr bwMode="auto">
            <a:xfrm>
              <a:off x="5472113" y="4802188"/>
              <a:ext cx="50800" cy="61912"/>
            </a:xfrm>
            <a:custGeom>
              <a:avLst/>
              <a:gdLst>
                <a:gd name="T0" fmla="*/ 93 w 153"/>
                <a:gd name="T1" fmla="*/ 31 h 190"/>
                <a:gd name="T2" fmla="*/ 93 w 153"/>
                <a:gd name="T3" fmla="*/ 189 h 190"/>
                <a:gd name="T4" fmla="*/ 57 w 153"/>
                <a:gd name="T5" fmla="*/ 189 h 190"/>
                <a:gd name="T6" fmla="*/ 57 w 153"/>
                <a:gd name="T7" fmla="*/ 31 h 190"/>
                <a:gd name="T8" fmla="*/ 0 w 153"/>
                <a:gd name="T9" fmla="*/ 31 h 190"/>
                <a:gd name="T10" fmla="*/ 0 w 153"/>
                <a:gd name="T11" fmla="*/ 0 h 190"/>
                <a:gd name="T12" fmla="*/ 146 w 153"/>
                <a:gd name="T13" fmla="*/ 0 h 190"/>
                <a:gd name="T14" fmla="*/ 152 w 153"/>
                <a:gd name="T15" fmla="*/ 31 h 190"/>
                <a:gd name="T16" fmla="*/ 93 w 153"/>
                <a:gd name="T17" fmla="*/ 31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190">
                  <a:moveTo>
                    <a:pt x="93" y="31"/>
                  </a:moveTo>
                  <a:lnTo>
                    <a:pt x="93" y="189"/>
                  </a:lnTo>
                  <a:lnTo>
                    <a:pt x="57" y="189"/>
                  </a:lnTo>
                  <a:lnTo>
                    <a:pt x="57" y="31"/>
                  </a:lnTo>
                  <a:lnTo>
                    <a:pt x="0" y="31"/>
                  </a:lnTo>
                  <a:lnTo>
                    <a:pt x="0" y="0"/>
                  </a:lnTo>
                  <a:lnTo>
                    <a:pt x="146" y="0"/>
                  </a:lnTo>
                  <a:lnTo>
                    <a:pt x="152" y="31"/>
                  </a:lnTo>
                  <a:lnTo>
                    <a:pt x="93" y="31"/>
                  </a:lnTo>
                </a:path>
              </a:pathLst>
            </a:custGeom>
            <a:solidFill>
              <a:srgbClr val="05AC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4" name="Freeform 153"/>
            <p:cNvSpPr>
              <a:spLocks noChangeArrowheads="1"/>
            </p:cNvSpPr>
            <p:nvPr/>
          </p:nvSpPr>
          <p:spPr bwMode="auto">
            <a:xfrm>
              <a:off x="5519738" y="4800600"/>
              <a:ext cx="58738" cy="63500"/>
            </a:xfrm>
            <a:custGeom>
              <a:avLst/>
              <a:gdLst>
                <a:gd name="T0" fmla="*/ 71 w 179"/>
                <a:gd name="T1" fmla="*/ 0 h 193"/>
                <a:gd name="T2" fmla="*/ 109 w 179"/>
                <a:gd name="T3" fmla="*/ 0 h 193"/>
                <a:gd name="T4" fmla="*/ 178 w 179"/>
                <a:gd name="T5" fmla="*/ 185 h 193"/>
                <a:gd name="T6" fmla="*/ 142 w 179"/>
                <a:gd name="T7" fmla="*/ 192 h 193"/>
                <a:gd name="T8" fmla="*/ 124 w 179"/>
                <a:gd name="T9" fmla="*/ 142 h 193"/>
                <a:gd name="T10" fmla="*/ 53 w 179"/>
                <a:gd name="T11" fmla="*/ 142 h 193"/>
                <a:gd name="T12" fmla="*/ 36 w 179"/>
                <a:gd name="T13" fmla="*/ 190 h 193"/>
                <a:gd name="T14" fmla="*/ 0 w 179"/>
                <a:gd name="T15" fmla="*/ 190 h 193"/>
                <a:gd name="T16" fmla="*/ 71 w 179"/>
                <a:gd name="T17" fmla="*/ 0 h 193"/>
                <a:gd name="T18" fmla="*/ 62 w 179"/>
                <a:gd name="T19" fmla="*/ 112 h 193"/>
                <a:gd name="T20" fmla="*/ 114 w 179"/>
                <a:gd name="T21" fmla="*/ 112 h 193"/>
                <a:gd name="T22" fmla="*/ 88 w 179"/>
                <a:gd name="T23" fmla="*/ 39 h 193"/>
                <a:gd name="T24" fmla="*/ 62 w 179"/>
                <a:gd name="T25" fmla="*/ 112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9" h="193">
                  <a:moveTo>
                    <a:pt x="71" y="0"/>
                  </a:moveTo>
                  <a:lnTo>
                    <a:pt x="109" y="0"/>
                  </a:lnTo>
                  <a:lnTo>
                    <a:pt x="178" y="185"/>
                  </a:lnTo>
                  <a:lnTo>
                    <a:pt x="142" y="192"/>
                  </a:lnTo>
                  <a:lnTo>
                    <a:pt x="124" y="142"/>
                  </a:lnTo>
                  <a:lnTo>
                    <a:pt x="53" y="142"/>
                  </a:lnTo>
                  <a:lnTo>
                    <a:pt x="36" y="190"/>
                  </a:lnTo>
                  <a:lnTo>
                    <a:pt x="0" y="190"/>
                  </a:lnTo>
                  <a:lnTo>
                    <a:pt x="71" y="0"/>
                  </a:lnTo>
                  <a:close/>
                  <a:moveTo>
                    <a:pt x="62" y="112"/>
                  </a:moveTo>
                  <a:lnTo>
                    <a:pt x="114" y="112"/>
                  </a:lnTo>
                  <a:lnTo>
                    <a:pt x="88" y="39"/>
                  </a:lnTo>
                  <a:lnTo>
                    <a:pt x="62" y="112"/>
                  </a:lnTo>
                  <a:close/>
                </a:path>
              </a:pathLst>
            </a:custGeom>
            <a:solidFill>
              <a:srgbClr val="05AC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5" name="Freeform 154"/>
            <p:cNvSpPr>
              <a:spLocks noChangeArrowheads="1"/>
            </p:cNvSpPr>
            <p:nvPr/>
          </p:nvSpPr>
          <p:spPr bwMode="auto">
            <a:xfrm>
              <a:off x="5584826" y="4802188"/>
              <a:ext cx="50800" cy="61912"/>
            </a:xfrm>
            <a:custGeom>
              <a:avLst/>
              <a:gdLst>
                <a:gd name="T0" fmla="*/ 123 w 154"/>
                <a:gd name="T1" fmla="*/ 189 h 190"/>
                <a:gd name="T2" fmla="*/ 34 w 154"/>
                <a:gd name="T3" fmla="*/ 59 h 190"/>
                <a:gd name="T4" fmla="*/ 34 w 154"/>
                <a:gd name="T5" fmla="*/ 189 h 190"/>
                <a:gd name="T6" fmla="*/ 0 w 154"/>
                <a:gd name="T7" fmla="*/ 189 h 190"/>
                <a:gd name="T8" fmla="*/ 0 w 154"/>
                <a:gd name="T9" fmla="*/ 0 h 190"/>
                <a:gd name="T10" fmla="*/ 34 w 154"/>
                <a:gd name="T11" fmla="*/ 0 h 190"/>
                <a:gd name="T12" fmla="*/ 119 w 154"/>
                <a:gd name="T13" fmla="*/ 124 h 190"/>
                <a:gd name="T14" fmla="*/ 119 w 154"/>
                <a:gd name="T15" fmla="*/ 0 h 190"/>
                <a:gd name="T16" fmla="*/ 153 w 154"/>
                <a:gd name="T17" fmla="*/ 0 h 190"/>
                <a:gd name="T18" fmla="*/ 153 w 154"/>
                <a:gd name="T19" fmla="*/ 189 h 190"/>
                <a:gd name="T20" fmla="*/ 123 w 154"/>
                <a:gd name="T21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4" h="190">
                  <a:moveTo>
                    <a:pt x="123" y="189"/>
                  </a:moveTo>
                  <a:lnTo>
                    <a:pt x="34" y="59"/>
                  </a:lnTo>
                  <a:lnTo>
                    <a:pt x="34" y="189"/>
                  </a:lnTo>
                  <a:lnTo>
                    <a:pt x="0" y="189"/>
                  </a:lnTo>
                  <a:lnTo>
                    <a:pt x="0" y="0"/>
                  </a:lnTo>
                  <a:lnTo>
                    <a:pt x="34" y="0"/>
                  </a:lnTo>
                  <a:lnTo>
                    <a:pt x="119" y="124"/>
                  </a:lnTo>
                  <a:lnTo>
                    <a:pt x="119" y="0"/>
                  </a:lnTo>
                  <a:lnTo>
                    <a:pt x="153" y="0"/>
                  </a:lnTo>
                  <a:lnTo>
                    <a:pt x="153" y="189"/>
                  </a:lnTo>
                  <a:lnTo>
                    <a:pt x="123" y="189"/>
                  </a:lnTo>
                </a:path>
              </a:pathLst>
            </a:custGeom>
            <a:solidFill>
              <a:srgbClr val="05AC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6" name="Freeform 155"/>
            <p:cNvSpPr>
              <a:spLocks noChangeArrowheads="1"/>
            </p:cNvSpPr>
            <p:nvPr/>
          </p:nvSpPr>
          <p:spPr bwMode="auto">
            <a:xfrm>
              <a:off x="5648326" y="4802188"/>
              <a:ext cx="11112" cy="61912"/>
            </a:xfrm>
            <a:custGeom>
              <a:avLst/>
              <a:gdLst>
                <a:gd name="T0" fmla="*/ 0 w 37"/>
                <a:gd name="T1" fmla="*/ 189 h 190"/>
                <a:gd name="T2" fmla="*/ 0 w 37"/>
                <a:gd name="T3" fmla="*/ 0 h 190"/>
                <a:gd name="T4" fmla="*/ 36 w 37"/>
                <a:gd name="T5" fmla="*/ 0 h 190"/>
                <a:gd name="T6" fmla="*/ 36 w 37"/>
                <a:gd name="T7" fmla="*/ 189 h 190"/>
                <a:gd name="T8" fmla="*/ 0 w 37"/>
                <a:gd name="T9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90">
                  <a:moveTo>
                    <a:pt x="0" y="189"/>
                  </a:moveTo>
                  <a:lnTo>
                    <a:pt x="0" y="0"/>
                  </a:lnTo>
                  <a:lnTo>
                    <a:pt x="36" y="0"/>
                  </a:lnTo>
                  <a:lnTo>
                    <a:pt x="36" y="189"/>
                  </a:lnTo>
                  <a:lnTo>
                    <a:pt x="0" y="189"/>
                  </a:lnTo>
                </a:path>
              </a:pathLst>
            </a:custGeom>
            <a:solidFill>
              <a:srgbClr val="05AC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7" name="Freeform 156"/>
            <p:cNvSpPr>
              <a:spLocks noChangeArrowheads="1"/>
            </p:cNvSpPr>
            <p:nvPr/>
          </p:nvSpPr>
          <p:spPr bwMode="auto">
            <a:xfrm>
              <a:off x="5673726" y="4802188"/>
              <a:ext cx="49212" cy="63500"/>
            </a:xfrm>
            <a:custGeom>
              <a:avLst/>
              <a:gdLst>
                <a:gd name="T0" fmla="*/ 76 w 154"/>
                <a:gd name="T1" fmla="*/ 192 h 193"/>
                <a:gd name="T2" fmla="*/ 0 w 154"/>
                <a:gd name="T3" fmla="*/ 116 h 193"/>
                <a:gd name="T4" fmla="*/ 0 w 154"/>
                <a:gd name="T5" fmla="*/ 0 h 193"/>
                <a:gd name="T6" fmla="*/ 36 w 154"/>
                <a:gd name="T7" fmla="*/ 0 h 193"/>
                <a:gd name="T8" fmla="*/ 36 w 154"/>
                <a:gd name="T9" fmla="*/ 114 h 193"/>
                <a:gd name="T10" fmla="*/ 76 w 154"/>
                <a:gd name="T11" fmla="*/ 160 h 193"/>
                <a:gd name="T12" fmla="*/ 116 w 154"/>
                <a:gd name="T13" fmla="*/ 115 h 193"/>
                <a:gd name="T14" fmla="*/ 116 w 154"/>
                <a:gd name="T15" fmla="*/ 0 h 193"/>
                <a:gd name="T16" fmla="*/ 153 w 154"/>
                <a:gd name="T17" fmla="*/ 0 h 193"/>
                <a:gd name="T18" fmla="*/ 153 w 154"/>
                <a:gd name="T19" fmla="*/ 115 h 193"/>
                <a:gd name="T20" fmla="*/ 76 w 154"/>
                <a:gd name="T21" fmla="*/ 192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4" h="193">
                  <a:moveTo>
                    <a:pt x="76" y="192"/>
                  </a:moveTo>
                  <a:cubicBezTo>
                    <a:pt x="30" y="192"/>
                    <a:pt x="0" y="165"/>
                    <a:pt x="0" y="116"/>
                  </a:cubicBezTo>
                  <a:lnTo>
                    <a:pt x="0" y="0"/>
                  </a:lnTo>
                  <a:lnTo>
                    <a:pt x="36" y="0"/>
                  </a:lnTo>
                  <a:lnTo>
                    <a:pt x="36" y="114"/>
                  </a:lnTo>
                  <a:cubicBezTo>
                    <a:pt x="36" y="142"/>
                    <a:pt x="50" y="160"/>
                    <a:pt x="76" y="160"/>
                  </a:cubicBezTo>
                  <a:cubicBezTo>
                    <a:pt x="103" y="160"/>
                    <a:pt x="116" y="144"/>
                    <a:pt x="116" y="115"/>
                  </a:cubicBezTo>
                  <a:lnTo>
                    <a:pt x="116" y="0"/>
                  </a:lnTo>
                  <a:lnTo>
                    <a:pt x="153" y="0"/>
                  </a:lnTo>
                  <a:lnTo>
                    <a:pt x="153" y="115"/>
                  </a:lnTo>
                  <a:cubicBezTo>
                    <a:pt x="153" y="165"/>
                    <a:pt x="122" y="192"/>
                    <a:pt x="76" y="192"/>
                  </a:cubicBezTo>
                </a:path>
              </a:pathLst>
            </a:custGeom>
            <a:solidFill>
              <a:srgbClr val="05AC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8" name="Freeform 157"/>
            <p:cNvSpPr>
              <a:spLocks noChangeArrowheads="1"/>
            </p:cNvSpPr>
            <p:nvPr/>
          </p:nvSpPr>
          <p:spPr bwMode="auto">
            <a:xfrm>
              <a:off x="5734051" y="4802188"/>
              <a:ext cx="69850" cy="61912"/>
            </a:xfrm>
            <a:custGeom>
              <a:avLst/>
              <a:gdLst>
                <a:gd name="T0" fmla="*/ 180 w 217"/>
                <a:gd name="T1" fmla="*/ 189 h 190"/>
                <a:gd name="T2" fmla="*/ 169 w 217"/>
                <a:gd name="T3" fmla="*/ 49 h 190"/>
                <a:gd name="T4" fmla="*/ 122 w 217"/>
                <a:gd name="T5" fmla="*/ 189 h 190"/>
                <a:gd name="T6" fmla="*/ 90 w 217"/>
                <a:gd name="T7" fmla="*/ 189 h 190"/>
                <a:gd name="T8" fmla="*/ 42 w 217"/>
                <a:gd name="T9" fmla="*/ 49 h 190"/>
                <a:gd name="T10" fmla="*/ 33 w 217"/>
                <a:gd name="T11" fmla="*/ 189 h 190"/>
                <a:gd name="T12" fmla="*/ 0 w 217"/>
                <a:gd name="T13" fmla="*/ 189 h 190"/>
                <a:gd name="T14" fmla="*/ 15 w 217"/>
                <a:gd name="T15" fmla="*/ 0 h 190"/>
                <a:gd name="T16" fmla="*/ 61 w 217"/>
                <a:gd name="T17" fmla="*/ 0 h 190"/>
                <a:gd name="T18" fmla="*/ 108 w 217"/>
                <a:gd name="T19" fmla="*/ 142 h 190"/>
                <a:gd name="T20" fmla="*/ 156 w 217"/>
                <a:gd name="T21" fmla="*/ 0 h 190"/>
                <a:gd name="T22" fmla="*/ 201 w 217"/>
                <a:gd name="T23" fmla="*/ 0 h 190"/>
                <a:gd name="T24" fmla="*/ 216 w 217"/>
                <a:gd name="T25" fmla="*/ 189 h 190"/>
                <a:gd name="T26" fmla="*/ 180 w 217"/>
                <a:gd name="T2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7" h="190">
                  <a:moveTo>
                    <a:pt x="180" y="189"/>
                  </a:moveTo>
                  <a:lnTo>
                    <a:pt x="169" y="49"/>
                  </a:lnTo>
                  <a:lnTo>
                    <a:pt x="122" y="189"/>
                  </a:lnTo>
                  <a:lnTo>
                    <a:pt x="90" y="189"/>
                  </a:lnTo>
                  <a:lnTo>
                    <a:pt x="42" y="49"/>
                  </a:lnTo>
                  <a:lnTo>
                    <a:pt x="33" y="189"/>
                  </a:lnTo>
                  <a:lnTo>
                    <a:pt x="0" y="189"/>
                  </a:lnTo>
                  <a:lnTo>
                    <a:pt x="15" y="0"/>
                  </a:lnTo>
                  <a:lnTo>
                    <a:pt x="61" y="0"/>
                  </a:lnTo>
                  <a:lnTo>
                    <a:pt x="108" y="142"/>
                  </a:lnTo>
                  <a:lnTo>
                    <a:pt x="156" y="0"/>
                  </a:lnTo>
                  <a:lnTo>
                    <a:pt x="201" y="0"/>
                  </a:lnTo>
                  <a:lnTo>
                    <a:pt x="216" y="189"/>
                  </a:lnTo>
                  <a:lnTo>
                    <a:pt x="180" y="189"/>
                  </a:lnTo>
                </a:path>
              </a:pathLst>
            </a:custGeom>
            <a:solidFill>
              <a:srgbClr val="05AC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79" name="Line 158"/>
          <p:cNvSpPr>
            <a:spLocks noChangeShapeType="1"/>
          </p:cNvSpPr>
          <p:nvPr/>
        </p:nvSpPr>
        <p:spPr bwMode="auto">
          <a:xfrm>
            <a:off x="5251450" y="4148138"/>
            <a:ext cx="2143125" cy="1587"/>
          </a:xfrm>
          <a:prstGeom prst="line">
            <a:avLst/>
          </a:prstGeom>
          <a:noFill/>
          <a:ln w="5040" cap="flat">
            <a:solidFill>
              <a:srgbClr val="01010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180" name="Freeform 159"/>
          <p:cNvSpPr>
            <a:spLocks noChangeArrowheads="1"/>
          </p:cNvSpPr>
          <p:nvPr/>
        </p:nvSpPr>
        <p:spPr bwMode="auto">
          <a:xfrm>
            <a:off x="5313363" y="4064000"/>
            <a:ext cx="36512" cy="52388"/>
          </a:xfrm>
          <a:custGeom>
            <a:avLst/>
            <a:gdLst>
              <a:gd name="T0" fmla="*/ 0 w 109"/>
              <a:gd name="T1" fmla="*/ 0 h 165"/>
              <a:gd name="T2" fmla="*/ 48 w 109"/>
              <a:gd name="T3" fmla="*/ 0 h 165"/>
              <a:gd name="T4" fmla="*/ 108 w 109"/>
              <a:gd name="T5" fmla="*/ 50 h 165"/>
              <a:gd name="T6" fmla="*/ 45 w 109"/>
              <a:gd name="T7" fmla="*/ 102 h 165"/>
              <a:gd name="T8" fmla="*/ 28 w 109"/>
              <a:gd name="T9" fmla="*/ 102 h 165"/>
              <a:gd name="T10" fmla="*/ 28 w 109"/>
              <a:gd name="T11" fmla="*/ 164 h 165"/>
              <a:gd name="T12" fmla="*/ 0 w 109"/>
              <a:gd name="T13" fmla="*/ 164 h 165"/>
              <a:gd name="T14" fmla="*/ 0 w 109"/>
              <a:gd name="T15" fmla="*/ 0 h 165"/>
              <a:gd name="T16" fmla="*/ 45 w 109"/>
              <a:gd name="T17" fmla="*/ 80 h 165"/>
              <a:gd name="T18" fmla="*/ 80 w 109"/>
              <a:gd name="T19" fmla="*/ 50 h 165"/>
              <a:gd name="T20" fmla="*/ 46 w 109"/>
              <a:gd name="T21" fmla="*/ 22 h 165"/>
              <a:gd name="T22" fmla="*/ 28 w 109"/>
              <a:gd name="T23" fmla="*/ 22 h 165"/>
              <a:gd name="T24" fmla="*/ 28 w 109"/>
              <a:gd name="T25" fmla="*/ 80 h 165"/>
              <a:gd name="T26" fmla="*/ 45 w 109"/>
              <a:gd name="T27" fmla="*/ 80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9" h="165">
                <a:moveTo>
                  <a:pt x="0" y="0"/>
                </a:moveTo>
                <a:lnTo>
                  <a:pt x="48" y="0"/>
                </a:lnTo>
                <a:cubicBezTo>
                  <a:pt x="82" y="0"/>
                  <a:pt x="108" y="16"/>
                  <a:pt x="108" y="50"/>
                </a:cubicBezTo>
                <a:cubicBezTo>
                  <a:pt x="108" y="84"/>
                  <a:pt x="84" y="102"/>
                  <a:pt x="45" y="102"/>
                </a:cubicBezTo>
                <a:lnTo>
                  <a:pt x="28" y="102"/>
                </a:lnTo>
                <a:lnTo>
                  <a:pt x="28" y="164"/>
                </a:lnTo>
                <a:lnTo>
                  <a:pt x="0" y="164"/>
                </a:lnTo>
                <a:lnTo>
                  <a:pt x="0" y="0"/>
                </a:lnTo>
                <a:close/>
                <a:moveTo>
                  <a:pt x="45" y="80"/>
                </a:moveTo>
                <a:cubicBezTo>
                  <a:pt x="70" y="80"/>
                  <a:pt x="80" y="70"/>
                  <a:pt x="80" y="50"/>
                </a:cubicBezTo>
                <a:cubicBezTo>
                  <a:pt x="80" y="33"/>
                  <a:pt x="70" y="22"/>
                  <a:pt x="46" y="22"/>
                </a:cubicBezTo>
                <a:lnTo>
                  <a:pt x="28" y="22"/>
                </a:lnTo>
                <a:lnTo>
                  <a:pt x="28" y="80"/>
                </a:lnTo>
                <a:lnTo>
                  <a:pt x="45" y="80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181" name="Freeform 160"/>
          <p:cNvSpPr>
            <a:spLocks noChangeArrowheads="1"/>
          </p:cNvSpPr>
          <p:nvPr/>
        </p:nvSpPr>
        <p:spPr bwMode="auto">
          <a:xfrm>
            <a:off x="5357813" y="4064000"/>
            <a:ext cx="30162" cy="52388"/>
          </a:xfrm>
          <a:custGeom>
            <a:avLst/>
            <a:gdLst>
              <a:gd name="T0" fmla="*/ 0 w 92"/>
              <a:gd name="T1" fmla="*/ 0 h 165"/>
              <a:gd name="T2" fmla="*/ 28 w 92"/>
              <a:gd name="T3" fmla="*/ 0 h 165"/>
              <a:gd name="T4" fmla="*/ 28 w 92"/>
              <a:gd name="T5" fmla="*/ 141 h 165"/>
              <a:gd name="T6" fmla="*/ 91 w 92"/>
              <a:gd name="T7" fmla="*/ 141 h 165"/>
              <a:gd name="T8" fmla="*/ 91 w 92"/>
              <a:gd name="T9" fmla="*/ 164 h 165"/>
              <a:gd name="T10" fmla="*/ 0 w 92"/>
              <a:gd name="T11" fmla="*/ 164 h 165"/>
              <a:gd name="T12" fmla="*/ 0 w 92"/>
              <a:gd name="T13" fmla="*/ 0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2" h="165">
                <a:moveTo>
                  <a:pt x="0" y="0"/>
                </a:moveTo>
                <a:lnTo>
                  <a:pt x="28" y="0"/>
                </a:lnTo>
                <a:lnTo>
                  <a:pt x="28" y="141"/>
                </a:lnTo>
                <a:lnTo>
                  <a:pt x="91" y="141"/>
                </a:lnTo>
                <a:lnTo>
                  <a:pt x="91" y="164"/>
                </a:lnTo>
                <a:lnTo>
                  <a:pt x="0" y="164"/>
                </a:lnTo>
                <a:lnTo>
                  <a:pt x="0" y="0"/>
                </a:lnTo>
              </a:path>
            </a:pathLst>
          </a:custGeom>
          <a:solidFill>
            <a:srgbClr val="01010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182" name="Freeform 161"/>
          <p:cNvSpPr>
            <a:spLocks noChangeArrowheads="1"/>
          </p:cNvSpPr>
          <p:nvPr/>
        </p:nvSpPr>
        <p:spPr bwMode="auto">
          <a:xfrm>
            <a:off x="5392738" y="4064000"/>
            <a:ext cx="50800" cy="52388"/>
          </a:xfrm>
          <a:custGeom>
            <a:avLst/>
            <a:gdLst>
              <a:gd name="T0" fmla="*/ 62 w 154"/>
              <a:gd name="T1" fmla="*/ 0 h 165"/>
              <a:gd name="T2" fmla="*/ 89 w 154"/>
              <a:gd name="T3" fmla="*/ 0 h 165"/>
              <a:gd name="T4" fmla="*/ 153 w 154"/>
              <a:gd name="T5" fmla="*/ 164 h 165"/>
              <a:gd name="T6" fmla="*/ 122 w 154"/>
              <a:gd name="T7" fmla="*/ 164 h 165"/>
              <a:gd name="T8" fmla="*/ 110 w 154"/>
              <a:gd name="T9" fmla="*/ 129 h 165"/>
              <a:gd name="T10" fmla="*/ 40 w 154"/>
              <a:gd name="T11" fmla="*/ 129 h 165"/>
              <a:gd name="T12" fmla="*/ 27 w 154"/>
              <a:gd name="T13" fmla="*/ 164 h 165"/>
              <a:gd name="T14" fmla="*/ 0 w 154"/>
              <a:gd name="T15" fmla="*/ 164 h 165"/>
              <a:gd name="T16" fmla="*/ 62 w 154"/>
              <a:gd name="T17" fmla="*/ 0 h 165"/>
              <a:gd name="T18" fmla="*/ 101 w 154"/>
              <a:gd name="T19" fmla="*/ 106 h 165"/>
              <a:gd name="T20" fmla="*/ 84 w 154"/>
              <a:gd name="T21" fmla="*/ 59 h 165"/>
              <a:gd name="T22" fmla="*/ 75 w 154"/>
              <a:gd name="T23" fmla="*/ 31 h 165"/>
              <a:gd name="T24" fmla="*/ 74 w 154"/>
              <a:gd name="T25" fmla="*/ 31 h 165"/>
              <a:gd name="T26" fmla="*/ 65 w 154"/>
              <a:gd name="T27" fmla="*/ 59 h 165"/>
              <a:gd name="T28" fmla="*/ 48 w 154"/>
              <a:gd name="T29" fmla="*/ 106 h 165"/>
              <a:gd name="T30" fmla="*/ 101 w 154"/>
              <a:gd name="T31" fmla="*/ 106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4" h="165">
                <a:moveTo>
                  <a:pt x="62" y="0"/>
                </a:moveTo>
                <a:lnTo>
                  <a:pt x="89" y="0"/>
                </a:lnTo>
                <a:lnTo>
                  <a:pt x="153" y="164"/>
                </a:lnTo>
                <a:lnTo>
                  <a:pt x="122" y="164"/>
                </a:lnTo>
                <a:lnTo>
                  <a:pt x="110" y="129"/>
                </a:lnTo>
                <a:lnTo>
                  <a:pt x="40" y="129"/>
                </a:lnTo>
                <a:lnTo>
                  <a:pt x="27" y="164"/>
                </a:lnTo>
                <a:lnTo>
                  <a:pt x="0" y="164"/>
                </a:lnTo>
                <a:lnTo>
                  <a:pt x="62" y="0"/>
                </a:lnTo>
                <a:close/>
                <a:moveTo>
                  <a:pt x="101" y="106"/>
                </a:moveTo>
                <a:lnTo>
                  <a:pt x="84" y="59"/>
                </a:lnTo>
                <a:cubicBezTo>
                  <a:pt x="79" y="45"/>
                  <a:pt x="77" y="37"/>
                  <a:pt x="75" y="31"/>
                </a:cubicBezTo>
                <a:lnTo>
                  <a:pt x="74" y="31"/>
                </a:lnTo>
                <a:cubicBezTo>
                  <a:pt x="73" y="37"/>
                  <a:pt x="70" y="46"/>
                  <a:pt x="65" y="59"/>
                </a:cubicBezTo>
                <a:lnTo>
                  <a:pt x="48" y="106"/>
                </a:lnTo>
                <a:lnTo>
                  <a:pt x="101" y="106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183" name="Freeform 162"/>
          <p:cNvSpPr>
            <a:spLocks noChangeArrowheads="1"/>
          </p:cNvSpPr>
          <p:nvPr/>
        </p:nvSpPr>
        <p:spPr bwMode="auto">
          <a:xfrm>
            <a:off x="5441950" y="4064000"/>
            <a:ext cx="38100" cy="52388"/>
          </a:xfrm>
          <a:custGeom>
            <a:avLst/>
            <a:gdLst>
              <a:gd name="T0" fmla="*/ 46 w 121"/>
              <a:gd name="T1" fmla="*/ 23 h 165"/>
              <a:gd name="T2" fmla="*/ 0 w 121"/>
              <a:gd name="T3" fmla="*/ 23 h 165"/>
              <a:gd name="T4" fmla="*/ 0 w 121"/>
              <a:gd name="T5" fmla="*/ 0 h 165"/>
              <a:gd name="T6" fmla="*/ 120 w 121"/>
              <a:gd name="T7" fmla="*/ 0 h 165"/>
              <a:gd name="T8" fmla="*/ 120 w 121"/>
              <a:gd name="T9" fmla="*/ 23 h 165"/>
              <a:gd name="T10" fmla="*/ 74 w 121"/>
              <a:gd name="T11" fmla="*/ 23 h 165"/>
              <a:gd name="T12" fmla="*/ 74 w 121"/>
              <a:gd name="T13" fmla="*/ 164 h 165"/>
              <a:gd name="T14" fmla="*/ 46 w 121"/>
              <a:gd name="T15" fmla="*/ 164 h 165"/>
              <a:gd name="T16" fmla="*/ 46 w 121"/>
              <a:gd name="T17" fmla="*/ 23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1" h="165">
                <a:moveTo>
                  <a:pt x="46" y="23"/>
                </a:moveTo>
                <a:lnTo>
                  <a:pt x="0" y="23"/>
                </a:lnTo>
                <a:lnTo>
                  <a:pt x="0" y="0"/>
                </a:lnTo>
                <a:lnTo>
                  <a:pt x="120" y="0"/>
                </a:lnTo>
                <a:lnTo>
                  <a:pt x="120" y="23"/>
                </a:lnTo>
                <a:lnTo>
                  <a:pt x="74" y="23"/>
                </a:lnTo>
                <a:lnTo>
                  <a:pt x="74" y="164"/>
                </a:lnTo>
                <a:lnTo>
                  <a:pt x="46" y="164"/>
                </a:lnTo>
                <a:lnTo>
                  <a:pt x="46" y="23"/>
                </a:lnTo>
              </a:path>
            </a:pathLst>
          </a:custGeom>
          <a:solidFill>
            <a:srgbClr val="01010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184" name="Freeform 163"/>
          <p:cNvSpPr>
            <a:spLocks noChangeArrowheads="1"/>
          </p:cNvSpPr>
          <p:nvPr/>
        </p:nvSpPr>
        <p:spPr bwMode="auto">
          <a:xfrm>
            <a:off x="5489575" y="4064000"/>
            <a:ext cx="30163" cy="52388"/>
          </a:xfrm>
          <a:custGeom>
            <a:avLst/>
            <a:gdLst>
              <a:gd name="T0" fmla="*/ 0 w 91"/>
              <a:gd name="T1" fmla="*/ 0 h 165"/>
              <a:gd name="T2" fmla="*/ 90 w 91"/>
              <a:gd name="T3" fmla="*/ 0 h 165"/>
              <a:gd name="T4" fmla="*/ 90 w 91"/>
              <a:gd name="T5" fmla="*/ 23 h 165"/>
              <a:gd name="T6" fmla="*/ 28 w 91"/>
              <a:gd name="T7" fmla="*/ 23 h 165"/>
              <a:gd name="T8" fmla="*/ 28 w 91"/>
              <a:gd name="T9" fmla="*/ 69 h 165"/>
              <a:gd name="T10" fmla="*/ 83 w 91"/>
              <a:gd name="T11" fmla="*/ 69 h 165"/>
              <a:gd name="T12" fmla="*/ 83 w 91"/>
              <a:gd name="T13" fmla="*/ 91 h 165"/>
              <a:gd name="T14" fmla="*/ 28 w 91"/>
              <a:gd name="T15" fmla="*/ 91 h 165"/>
              <a:gd name="T16" fmla="*/ 28 w 91"/>
              <a:gd name="T17" fmla="*/ 164 h 165"/>
              <a:gd name="T18" fmla="*/ 0 w 91"/>
              <a:gd name="T19" fmla="*/ 164 h 165"/>
              <a:gd name="T20" fmla="*/ 0 w 91"/>
              <a:gd name="T21" fmla="*/ 0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1" h="165">
                <a:moveTo>
                  <a:pt x="0" y="0"/>
                </a:moveTo>
                <a:lnTo>
                  <a:pt x="90" y="0"/>
                </a:lnTo>
                <a:lnTo>
                  <a:pt x="90" y="23"/>
                </a:lnTo>
                <a:lnTo>
                  <a:pt x="28" y="23"/>
                </a:lnTo>
                <a:lnTo>
                  <a:pt x="28" y="69"/>
                </a:lnTo>
                <a:lnTo>
                  <a:pt x="83" y="69"/>
                </a:lnTo>
                <a:lnTo>
                  <a:pt x="83" y="91"/>
                </a:lnTo>
                <a:lnTo>
                  <a:pt x="28" y="91"/>
                </a:lnTo>
                <a:lnTo>
                  <a:pt x="28" y="164"/>
                </a:lnTo>
                <a:lnTo>
                  <a:pt x="0" y="164"/>
                </a:lnTo>
                <a:lnTo>
                  <a:pt x="0" y="0"/>
                </a:lnTo>
              </a:path>
            </a:pathLst>
          </a:custGeom>
          <a:solidFill>
            <a:srgbClr val="01010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185" name="Freeform 164"/>
          <p:cNvSpPr>
            <a:spLocks noChangeArrowheads="1"/>
          </p:cNvSpPr>
          <p:nvPr/>
        </p:nvSpPr>
        <p:spPr bwMode="auto">
          <a:xfrm>
            <a:off x="5526088" y="4062413"/>
            <a:ext cx="55562" cy="55562"/>
          </a:xfrm>
          <a:custGeom>
            <a:avLst/>
            <a:gdLst>
              <a:gd name="T0" fmla="*/ 0 w 166"/>
              <a:gd name="T1" fmla="*/ 85 h 171"/>
              <a:gd name="T2" fmla="*/ 82 w 166"/>
              <a:gd name="T3" fmla="*/ 0 h 171"/>
              <a:gd name="T4" fmla="*/ 165 w 166"/>
              <a:gd name="T5" fmla="*/ 84 h 171"/>
              <a:gd name="T6" fmla="*/ 83 w 166"/>
              <a:gd name="T7" fmla="*/ 170 h 171"/>
              <a:gd name="T8" fmla="*/ 0 w 166"/>
              <a:gd name="T9" fmla="*/ 85 h 171"/>
              <a:gd name="T10" fmla="*/ 136 w 166"/>
              <a:gd name="T11" fmla="*/ 85 h 171"/>
              <a:gd name="T12" fmla="*/ 83 w 166"/>
              <a:gd name="T13" fmla="*/ 23 h 171"/>
              <a:gd name="T14" fmla="*/ 29 w 166"/>
              <a:gd name="T15" fmla="*/ 84 h 171"/>
              <a:gd name="T16" fmla="*/ 82 w 166"/>
              <a:gd name="T17" fmla="*/ 147 h 171"/>
              <a:gd name="T18" fmla="*/ 136 w 166"/>
              <a:gd name="T19" fmla="*/ 85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6" h="171">
                <a:moveTo>
                  <a:pt x="0" y="85"/>
                </a:moveTo>
                <a:cubicBezTo>
                  <a:pt x="0" y="40"/>
                  <a:pt x="29" y="0"/>
                  <a:pt x="82" y="0"/>
                </a:cubicBezTo>
                <a:cubicBezTo>
                  <a:pt x="136" y="0"/>
                  <a:pt x="165" y="40"/>
                  <a:pt x="165" y="84"/>
                </a:cubicBezTo>
                <a:cubicBezTo>
                  <a:pt x="165" y="129"/>
                  <a:pt x="136" y="170"/>
                  <a:pt x="83" y="170"/>
                </a:cubicBezTo>
                <a:cubicBezTo>
                  <a:pt x="30" y="170"/>
                  <a:pt x="0" y="130"/>
                  <a:pt x="0" y="85"/>
                </a:cubicBezTo>
                <a:close/>
                <a:moveTo>
                  <a:pt x="136" y="85"/>
                </a:moveTo>
                <a:cubicBezTo>
                  <a:pt x="136" y="52"/>
                  <a:pt x="119" y="23"/>
                  <a:pt x="83" y="23"/>
                </a:cubicBezTo>
                <a:cubicBezTo>
                  <a:pt x="47" y="23"/>
                  <a:pt x="29" y="51"/>
                  <a:pt x="29" y="84"/>
                </a:cubicBezTo>
                <a:cubicBezTo>
                  <a:pt x="29" y="118"/>
                  <a:pt x="47" y="147"/>
                  <a:pt x="82" y="147"/>
                </a:cubicBezTo>
                <a:cubicBezTo>
                  <a:pt x="118" y="147"/>
                  <a:pt x="136" y="118"/>
                  <a:pt x="136" y="85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186" name="Freeform 165"/>
          <p:cNvSpPr>
            <a:spLocks noChangeArrowheads="1"/>
          </p:cNvSpPr>
          <p:nvPr/>
        </p:nvSpPr>
        <p:spPr bwMode="auto">
          <a:xfrm>
            <a:off x="5591175" y="4064000"/>
            <a:ext cx="39688" cy="52388"/>
          </a:xfrm>
          <a:custGeom>
            <a:avLst/>
            <a:gdLst>
              <a:gd name="T0" fmla="*/ 0 w 121"/>
              <a:gd name="T1" fmla="*/ 0 h 165"/>
              <a:gd name="T2" fmla="*/ 50 w 121"/>
              <a:gd name="T3" fmla="*/ 0 h 165"/>
              <a:gd name="T4" fmla="*/ 108 w 121"/>
              <a:gd name="T5" fmla="*/ 45 h 165"/>
              <a:gd name="T6" fmla="*/ 66 w 121"/>
              <a:gd name="T7" fmla="*/ 89 h 165"/>
              <a:gd name="T8" fmla="*/ 66 w 121"/>
              <a:gd name="T9" fmla="*/ 90 h 165"/>
              <a:gd name="T10" fmla="*/ 84 w 121"/>
              <a:gd name="T11" fmla="*/ 112 h 165"/>
              <a:gd name="T12" fmla="*/ 120 w 121"/>
              <a:gd name="T13" fmla="*/ 164 h 165"/>
              <a:gd name="T14" fmla="*/ 89 w 121"/>
              <a:gd name="T15" fmla="*/ 164 h 165"/>
              <a:gd name="T16" fmla="*/ 58 w 121"/>
              <a:gd name="T17" fmla="*/ 117 h 165"/>
              <a:gd name="T18" fmla="*/ 30 w 121"/>
              <a:gd name="T19" fmla="*/ 93 h 165"/>
              <a:gd name="T20" fmla="*/ 28 w 121"/>
              <a:gd name="T21" fmla="*/ 93 h 165"/>
              <a:gd name="T22" fmla="*/ 28 w 121"/>
              <a:gd name="T23" fmla="*/ 164 h 165"/>
              <a:gd name="T24" fmla="*/ 0 w 121"/>
              <a:gd name="T25" fmla="*/ 164 h 165"/>
              <a:gd name="T26" fmla="*/ 0 w 121"/>
              <a:gd name="T27" fmla="*/ 0 h 165"/>
              <a:gd name="T28" fmla="*/ 49 w 121"/>
              <a:gd name="T29" fmla="*/ 72 h 165"/>
              <a:gd name="T30" fmla="*/ 80 w 121"/>
              <a:gd name="T31" fmla="*/ 47 h 165"/>
              <a:gd name="T32" fmla="*/ 47 w 121"/>
              <a:gd name="T33" fmla="*/ 22 h 165"/>
              <a:gd name="T34" fmla="*/ 28 w 121"/>
              <a:gd name="T35" fmla="*/ 22 h 165"/>
              <a:gd name="T36" fmla="*/ 28 w 121"/>
              <a:gd name="T37" fmla="*/ 72 h 165"/>
              <a:gd name="T38" fmla="*/ 49 w 121"/>
              <a:gd name="T39" fmla="*/ 72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21" h="165">
                <a:moveTo>
                  <a:pt x="0" y="0"/>
                </a:moveTo>
                <a:lnTo>
                  <a:pt x="50" y="0"/>
                </a:lnTo>
                <a:cubicBezTo>
                  <a:pt x="86" y="0"/>
                  <a:pt x="108" y="16"/>
                  <a:pt x="108" y="45"/>
                </a:cubicBezTo>
                <a:cubicBezTo>
                  <a:pt x="108" y="73"/>
                  <a:pt x="89" y="86"/>
                  <a:pt x="66" y="89"/>
                </a:cubicBezTo>
                <a:lnTo>
                  <a:pt x="66" y="90"/>
                </a:lnTo>
                <a:cubicBezTo>
                  <a:pt x="70" y="92"/>
                  <a:pt x="75" y="98"/>
                  <a:pt x="84" y="112"/>
                </a:cubicBezTo>
                <a:lnTo>
                  <a:pt x="120" y="164"/>
                </a:lnTo>
                <a:lnTo>
                  <a:pt x="89" y="164"/>
                </a:lnTo>
                <a:lnTo>
                  <a:pt x="58" y="117"/>
                </a:lnTo>
                <a:cubicBezTo>
                  <a:pt x="42" y="95"/>
                  <a:pt x="39" y="93"/>
                  <a:pt x="30" y="93"/>
                </a:cubicBezTo>
                <a:lnTo>
                  <a:pt x="28" y="93"/>
                </a:lnTo>
                <a:lnTo>
                  <a:pt x="28" y="164"/>
                </a:lnTo>
                <a:lnTo>
                  <a:pt x="0" y="164"/>
                </a:lnTo>
                <a:lnTo>
                  <a:pt x="0" y="0"/>
                </a:lnTo>
                <a:close/>
                <a:moveTo>
                  <a:pt x="49" y="72"/>
                </a:moveTo>
                <a:cubicBezTo>
                  <a:pt x="70" y="72"/>
                  <a:pt x="80" y="63"/>
                  <a:pt x="80" y="47"/>
                </a:cubicBezTo>
                <a:cubicBezTo>
                  <a:pt x="80" y="30"/>
                  <a:pt x="70" y="22"/>
                  <a:pt x="47" y="22"/>
                </a:cubicBezTo>
                <a:lnTo>
                  <a:pt x="28" y="22"/>
                </a:lnTo>
                <a:lnTo>
                  <a:pt x="28" y="72"/>
                </a:lnTo>
                <a:lnTo>
                  <a:pt x="49" y="72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187" name="Freeform 166"/>
          <p:cNvSpPr>
            <a:spLocks noChangeArrowheads="1"/>
          </p:cNvSpPr>
          <p:nvPr/>
        </p:nvSpPr>
        <p:spPr bwMode="auto">
          <a:xfrm>
            <a:off x="5635625" y="4064000"/>
            <a:ext cx="61913" cy="52388"/>
          </a:xfrm>
          <a:custGeom>
            <a:avLst/>
            <a:gdLst>
              <a:gd name="T0" fmla="*/ 22 w 191"/>
              <a:gd name="T1" fmla="*/ 0 h 165"/>
              <a:gd name="T2" fmla="*/ 49 w 191"/>
              <a:gd name="T3" fmla="*/ 0 h 165"/>
              <a:gd name="T4" fmla="*/ 85 w 191"/>
              <a:gd name="T5" fmla="*/ 106 h 165"/>
              <a:gd name="T6" fmla="*/ 94 w 191"/>
              <a:gd name="T7" fmla="*/ 135 h 165"/>
              <a:gd name="T8" fmla="*/ 95 w 191"/>
              <a:gd name="T9" fmla="*/ 135 h 165"/>
              <a:gd name="T10" fmla="*/ 104 w 191"/>
              <a:gd name="T11" fmla="*/ 106 h 165"/>
              <a:gd name="T12" fmla="*/ 141 w 191"/>
              <a:gd name="T13" fmla="*/ 0 h 165"/>
              <a:gd name="T14" fmla="*/ 168 w 191"/>
              <a:gd name="T15" fmla="*/ 0 h 165"/>
              <a:gd name="T16" fmla="*/ 190 w 191"/>
              <a:gd name="T17" fmla="*/ 164 h 165"/>
              <a:gd name="T18" fmla="*/ 162 w 191"/>
              <a:gd name="T19" fmla="*/ 164 h 165"/>
              <a:gd name="T20" fmla="*/ 150 w 191"/>
              <a:gd name="T21" fmla="*/ 69 h 165"/>
              <a:gd name="T22" fmla="*/ 147 w 191"/>
              <a:gd name="T23" fmla="*/ 46 h 165"/>
              <a:gd name="T24" fmla="*/ 147 w 191"/>
              <a:gd name="T25" fmla="*/ 46 h 165"/>
              <a:gd name="T26" fmla="*/ 140 w 191"/>
              <a:gd name="T27" fmla="*/ 69 h 165"/>
              <a:gd name="T28" fmla="*/ 107 w 191"/>
              <a:gd name="T29" fmla="*/ 164 h 165"/>
              <a:gd name="T30" fmla="*/ 80 w 191"/>
              <a:gd name="T31" fmla="*/ 164 h 165"/>
              <a:gd name="T32" fmla="*/ 47 w 191"/>
              <a:gd name="T33" fmla="*/ 69 h 165"/>
              <a:gd name="T34" fmla="*/ 39 w 191"/>
              <a:gd name="T35" fmla="*/ 46 h 165"/>
              <a:gd name="T36" fmla="*/ 39 w 191"/>
              <a:gd name="T37" fmla="*/ 46 h 165"/>
              <a:gd name="T38" fmla="*/ 37 w 191"/>
              <a:gd name="T39" fmla="*/ 70 h 165"/>
              <a:gd name="T40" fmla="*/ 25 w 191"/>
              <a:gd name="T41" fmla="*/ 164 h 165"/>
              <a:gd name="T42" fmla="*/ 0 w 191"/>
              <a:gd name="T43" fmla="*/ 164 h 165"/>
              <a:gd name="T44" fmla="*/ 22 w 191"/>
              <a:gd name="T45" fmla="*/ 0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91" h="165">
                <a:moveTo>
                  <a:pt x="22" y="0"/>
                </a:moveTo>
                <a:lnTo>
                  <a:pt x="49" y="0"/>
                </a:lnTo>
                <a:lnTo>
                  <a:pt x="85" y="106"/>
                </a:lnTo>
                <a:cubicBezTo>
                  <a:pt x="89" y="118"/>
                  <a:pt x="92" y="128"/>
                  <a:pt x="94" y="135"/>
                </a:cubicBezTo>
                <a:lnTo>
                  <a:pt x="95" y="135"/>
                </a:lnTo>
                <a:cubicBezTo>
                  <a:pt x="97" y="128"/>
                  <a:pt x="100" y="118"/>
                  <a:pt x="104" y="106"/>
                </a:cubicBezTo>
                <a:lnTo>
                  <a:pt x="141" y="0"/>
                </a:lnTo>
                <a:lnTo>
                  <a:pt x="168" y="0"/>
                </a:lnTo>
                <a:lnTo>
                  <a:pt x="190" y="164"/>
                </a:lnTo>
                <a:lnTo>
                  <a:pt x="162" y="164"/>
                </a:lnTo>
                <a:lnTo>
                  <a:pt x="150" y="69"/>
                </a:lnTo>
                <a:cubicBezTo>
                  <a:pt x="148" y="57"/>
                  <a:pt x="147" y="50"/>
                  <a:pt x="147" y="46"/>
                </a:cubicBezTo>
                <a:lnTo>
                  <a:pt x="147" y="46"/>
                </a:lnTo>
                <a:cubicBezTo>
                  <a:pt x="146" y="50"/>
                  <a:pt x="143" y="58"/>
                  <a:pt x="140" y="69"/>
                </a:cubicBezTo>
                <a:lnTo>
                  <a:pt x="107" y="164"/>
                </a:lnTo>
                <a:lnTo>
                  <a:pt x="80" y="164"/>
                </a:lnTo>
                <a:lnTo>
                  <a:pt x="47" y="69"/>
                </a:lnTo>
                <a:cubicBezTo>
                  <a:pt x="43" y="58"/>
                  <a:pt x="41" y="50"/>
                  <a:pt x="39" y="46"/>
                </a:cubicBezTo>
                <a:lnTo>
                  <a:pt x="39" y="46"/>
                </a:lnTo>
                <a:cubicBezTo>
                  <a:pt x="38" y="50"/>
                  <a:pt x="38" y="59"/>
                  <a:pt x="37" y="70"/>
                </a:cubicBezTo>
                <a:lnTo>
                  <a:pt x="25" y="164"/>
                </a:lnTo>
                <a:lnTo>
                  <a:pt x="0" y="164"/>
                </a:lnTo>
                <a:lnTo>
                  <a:pt x="22" y="0"/>
                </a:lnTo>
              </a:path>
            </a:pathLst>
          </a:custGeom>
          <a:solidFill>
            <a:srgbClr val="01010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188" name="Freeform 167"/>
          <p:cNvSpPr>
            <a:spLocks noChangeArrowheads="1"/>
          </p:cNvSpPr>
          <p:nvPr/>
        </p:nvSpPr>
        <p:spPr bwMode="auto">
          <a:xfrm>
            <a:off x="5703888" y="4062413"/>
            <a:ext cx="34925" cy="55562"/>
          </a:xfrm>
          <a:custGeom>
            <a:avLst/>
            <a:gdLst>
              <a:gd name="T0" fmla="*/ 0 w 106"/>
              <a:gd name="T1" fmla="*/ 153 h 171"/>
              <a:gd name="T2" fmla="*/ 13 w 106"/>
              <a:gd name="T3" fmla="*/ 134 h 171"/>
              <a:gd name="T4" fmla="*/ 49 w 106"/>
              <a:gd name="T5" fmla="*/ 147 h 171"/>
              <a:gd name="T6" fmla="*/ 78 w 106"/>
              <a:gd name="T7" fmla="*/ 124 h 171"/>
              <a:gd name="T8" fmla="*/ 41 w 106"/>
              <a:gd name="T9" fmla="*/ 92 h 171"/>
              <a:gd name="T10" fmla="*/ 4 w 106"/>
              <a:gd name="T11" fmla="*/ 44 h 171"/>
              <a:gd name="T12" fmla="*/ 55 w 106"/>
              <a:gd name="T13" fmla="*/ 0 h 171"/>
              <a:gd name="T14" fmla="*/ 101 w 106"/>
              <a:gd name="T15" fmla="*/ 14 h 171"/>
              <a:gd name="T16" fmla="*/ 89 w 106"/>
              <a:gd name="T17" fmla="*/ 33 h 171"/>
              <a:gd name="T18" fmla="*/ 56 w 106"/>
              <a:gd name="T19" fmla="*/ 23 h 171"/>
              <a:gd name="T20" fmla="*/ 31 w 106"/>
              <a:gd name="T21" fmla="*/ 43 h 171"/>
              <a:gd name="T22" fmla="*/ 61 w 106"/>
              <a:gd name="T23" fmla="*/ 71 h 171"/>
              <a:gd name="T24" fmla="*/ 105 w 106"/>
              <a:gd name="T25" fmla="*/ 123 h 171"/>
              <a:gd name="T26" fmla="*/ 49 w 106"/>
              <a:gd name="T27" fmla="*/ 170 h 171"/>
              <a:gd name="T28" fmla="*/ 0 w 106"/>
              <a:gd name="T29" fmla="*/ 153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6" h="171">
                <a:moveTo>
                  <a:pt x="0" y="153"/>
                </a:moveTo>
                <a:lnTo>
                  <a:pt x="13" y="134"/>
                </a:lnTo>
                <a:cubicBezTo>
                  <a:pt x="16" y="137"/>
                  <a:pt x="28" y="147"/>
                  <a:pt x="49" y="147"/>
                </a:cubicBezTo>
                <a:cubicBezTo>
                  <a:pt x="67" y="147"/>
                  <a:pt x="78" y="137"/>
                  <a:pt x="78" y="124"/>
                </a:cubicBezTo>
                <a:cubicBezTo>
                  <a:pt x="78" y="107"/>
                  <a:pt x="60" y="101"/>
                  <a:pt x="41" y="92"/>
                </a:cubicBezTo>
                <a:cubicBezTo>
                  <a:pt x="21" y="82"/>
                  <a:pt x="4" y="70"/>
                  <a:pt x="4" y="44"/>
                </a:cubicBezTo>
                <a:cubicBezTo>
                  <a:pt x="4" y="16"/>
                  <a:pt x="28" y="0"/>
                  <a:pt x="55" y="0"/>
                </a:cubicBezTo>
                <a:cubicBezTo>
                  <a:pt x="81" y="0"/>
                  <a:pt x="95" y="9"/>
                  <a:pt x="101" y="14"/>
                </a:cubicBezTo>
                <a:lnTo>
                  <a:pt x="89" y="33"/>
                </a:lnTo>
                <a:cubicBezTo>
                  <a:pt x="83" y="29"/>
                  <a:pt x="72" y="23"/>
                  <a:pt x="56" y="23"/>
                </a:cubicBezTo>
                <a:cubicBezTo>
                  <a:pt x="41" y="23"/>
                  <a:pt x="31" y="30"/>
                  <a:pt x="31" y="43"/>
                </a:cubicBezTo>
                <a:cubicBezTo>
                  <a:pt x="31" y="58"/>
                  <a:pt x="44" y="63"/>
                  <a:pt x="61" y="71"/>
                </a:cubicBezTo>
                <a:cubicBezTo>
                  <a:pt x="83" y="81"/>
                  <a:pt x="105" y="92"/>
                  <a:pt x="105" y="123"/>
                </a:cubicBezTo>
                <a:cubicBezTo>
                  <a:pt x="105" y="151"/>
                  <a:pt x="83" y="170"/>
                  <a:pt x="49" y="170"/>
                </a:cubicBezTo>
                <a:cubicBezTo>
                  <a:pt x="23" y="170"/>
                  <a:pt x="6" y="159"/>
                  <a:pt x="0" y="153"/>
                </a:cubicBezTo>
              </a:path>
            </a:pathLst>
          </a:custGeom>
          <a:solidFill>
            <a:srgbClr val="01010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9745" name="TextBox 273"/>
          <p:cNvSpPr txBox="1">
            <a:spLocks noChangeArrowheads="1"/>
          </p:cNvSpPr>
          <p:nvPr/>
        </p:nvSpPr>
        <p:spPr bwMode="auto">
          <a:xfrm>
            <a:off x="754063" y="1171575"/>
            <a:ext cx="3502025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20650" indent="-120650">
              <a:defRPr sz="2400">
                <a:solidFill>
                  <a:schemeClr val="tx1"/>
                </a:solidFill>
                <a:latin typeface="Corbel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rbel" charset="0"/>
                <a:ea typeface="ヒラギノ角ゴ Pro W3" charset="0"/>
                <a:cs typeface="ヒラギノ角ゴ Pro W3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rbel" charset="0"/>
                <a:ea typeface="ヒラギノ角ゴ Pro W3" charset="0"/>
                <a:cs typeface="ヒラギノ角ゴ Pro W3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rbel" charset="0"/>
                <a:ea typeface="ヒラギノ角ゴ Pro W3" charset="0"/>
                <a:cs typeface="ヒラギノ角ゴ Pro W3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rbe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rbe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rbe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rbe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rbe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spcAft>
                <a:spcPts val="1800"/>
              </a:spcAft>
              <a:buClr>
                <a:schemeClr val="accent2"/>
              </a:buClr>
              <a:buSzPct val="80000"/>
              <a:buFont typeface="Wingdings" charset="0"/>
              <a:buChar char="§"/>
            </a:pPr>
            <a:r>
              <a:rPr lang="en-US" sz="1400">
                <a:latin typeface="Helvetica Neue Thin" charset="0"/>
                <a:cs typeface="Helvetica Neue Thin" charset="0"/>
              </a:rPr>
              <a:t>Cross-platform support for all major operating systems and platforms</a:t>
            </a:r>
          </a:p>
          <a:p>
            <a:pPr eaLnBrk="1" hangingPunct="1">
              <a:spcAft>
                <a:spcPts val="1800"/>
              </a:spcAft>
              <a:buClr>
                <a:schemeClr val="accent2"/>
              </a:buClr>
              <a:buSzPct val="80000"/>
              <a:buFont typeface="Wingdings" charset="0"/>
              <a:buChar char="§"/>
            </a:pPr>
            <a:r>
              <a:rPr lang="en-US" sz="1400">
                <a:latin typeface="Helvetica Neue Thin" charset="0"/>
                <a:cs typeface="Helvetica Neue Thin" charset="0"/>
              </a:rPr>
              <a:t>Built native from the ground up</a:t>
            </a:r>
          </a:p>
          <a:p>
            <a:pPr eaLnBrk="1" hangingPunct="1">
              <a:spcAft>
                <a:spcPts val="1800"/>
              </a:spcAft>
              <a:buClr>
                <a:schemeClr val="accent2"/>
              </a:buClr>
              <a:buSzPct val="80000"/>
              <a:buFont typeface="Wingdings" charset="0"/>
              <a:buChar char="§"/>
            </a:pPr>
            <a:r>
              <a:rPr lang="en-US" sz="1400">
                <a:latin typeface="Helvetica Neue Thin" charset="0"/>
                <a:cs typeface="Helvetica Neue Thin" charset="0"/>
              </a:rPr>
              <a:t>500kb for most platforms</a:t>
            </a:r>
          </a:p>
          <a:p>
            <a:pPr eaLnBrk="1" hangingPunct="1">
              <a:spcAft>
                <a:spcPts val="1800"/>
              </a:spcAft>
              <a:buClr>
                <a:schemeClr val="accent2"/>
              </a:buClr>
              <a:buSzPct val="80000"/>
              <a:buFont typeface="Wingdings" charset="0"/>
              <a:buChar char="§"/>
            </a:pPr>
            <a:r>
              <a:rPr lang="en-US" sz="1400">
                <a:latin typeface="Helvetica Neue Thin" charset="0"/>
                <a:cs typeface="Helvetica Neue Thin" charset="0"/>
              </a:rPr>
              <a:t>256-bit AES full database encryption</a:t>
            </a:r>
          </a:p>
        </p:txBody>
      </p:sp>
      <p:sp>
        <p:nvSpPr>
          <p:cNvPr id="29746" name="Slide Number Placeholder 5"/>
          <p:cNvSpPr txBox="1">
            <a:spLocks/>
          </p:cNvSpPr>
          <p:nvPr/>
        </p:nvSpPr>
        <p:spPr bwMode="auto">
          <a:xfrm>
            <a:off x="8224838" y="4679950"/>
            <a:ext cx="7397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orbel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rbel" charset="0"/>
                <a:ea typeface="ヒラギノ角ゴ Pro W3" charset="0"/>
                <a:cs typeface="ヒラギノ角ゴ Pro W3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rbel" charset="0"/>
                <a:ea typeface="ヒラギノ角ゴ Pro W3" charset="0"/>
                <a:cs typeface="ヒラギノ角ゴ Pro W3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rbel" charset="0"/>
                <a:ea typeface="ヒラギノ角ゴ Pro W3" charset="0"/>
                <a:cs typeface="ヒラギノ角ゴ Pro W3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rbe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rbe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rbe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rbe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rbel" charset="0"/>
                <a:ea typeface="ヒラギノ角ゴ Pro W3" charset="0"/>
                <a:cs typeface="ヒラギノ角ゴ Pro W3" charset="0"/>
              </a:defRPr>
            </a:lvl9pPr>
          </a:lstStyle>
          <a:p>
            <a:pPr algn="r" eaLnBrk="1" hangingPunct="1"/>
            <a:fld id="{434611F2-29D3-C047-9BFF-56BF1B5AAA49}" type="slidenum">
              <a:rPr lang="en-US" sz="800">
                <a:solidFill>
                  <a:srgbClr val="CCCCCC"/>
                </a:solidFill>
                <a:latin typeface="KievitOT" charset="0"/>
                <a:cs typeface="KievitOT" charset="0"/>
              </a:rPr>
              <a:pPr algn="r" eaLnBrk="1" hangingPunct="1"/>
              <a:t>7</a:t>
            </a:fld>
            <a:endParaRPr lang="en-US" sz="800">
              <a:solidFill>
                <a:srgbClr val="CCCCCC"/>
              </a:solidFill>
              <a:latin typeface="KievitOT" charset="0"/>
              <a:cs typeface="KievitOT" charset="0"/>
            </a:endParaRPr>
          </a:p>
        </p:txBody>
      </p:sp>
      <p:sp>
        <p:nvSpPr>
          <p:cNvPr id="29747" name="Rectangle 234"/>
          <p:cNvSpPr>
            <a:spLocks noChangeArrowheads="1"/>
          </p:cNvSpPr>
          <p:nvPr/>
        </p:nvSpPr>
        <p:spPr bwMode="auto">
          <a:xfrm>
            <a:off x="5859463" y="2320925"/>
            <a:ext cx="22288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200">
                <a:solidFill>
                  <a:srgbClr val="00ADE0"/>
                </a:solidFill>
                <a:latin typeface="Helvetica Neue Medium" charset="0"/>
                <a:cs typeface="Helvetica Neue Medium" charset="0"/>
              </a:rPr>
              <a:t>Couchbase Lite</a:t>
            </a:r>
          </a:p>
          <a:p>
            <a:pPr algn="ctr"/>
            <a:r>
              <a:rPr lang="en-US" sz="1400">
                <a:latin typeface="Helvetica Neue Thin" charset="0"/>
                <a:cs typeface="Helvetica Neue Thin" charset="0"/>
              </a:rPr>
              <a:t>Embedded Database</a:t>
            </a:r>
            <a:endParaRPr lang="en-US" sz="1400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Helvetica Neue"/>
                <a:ea typeface="ヒラギノ角ゴ Pro W3" charset="0"/>
                <a:cs typeface="Helvetica Neue"/>
              </a:rPr>
              <a:t>Sync Gateway Overview</a:t>
            </a:r>
          </a:p>
        </p:txBody>
      </p:sp>
      <p:sp>
        <p:nvSpPr>
          <p:cNvPr id="79" name="Freeform 58"/>
          <p:cNvSpPr>
            <a:spLocks noChangeArrowheads="1"/>
          </p:cNvSpPr>
          <p:nvPr/>
        </p:nvSpPr>
        <p:spPr bwMode="auto">
          <a:xfrm>
            <a:off x="0" y="3773488"/>
            <a:ext cx="9142413" cy="1371600"/>
          </a:xfrm>
          <a:custGeom>
            <a:avLst/>
            <a:gdLst>
              <a:gd name="T0" fmla="*/ 0 w 27526"/>
              <a:gd name="T1" fmla="*/ 0 h 4186"/>
              <a:gd name="T2" fmla="*/ 27525 w 27526"/>
              <a:gd name="T3" fmla="*/ 0 h 4186"/>
              <a:gd name="T4" fmla="*/ 27525 w 27526"/>
              <a:gd name="T5" fmla="*/ 4185 h 4186"/>
              <a:gd name="T6" fmla="*/ 13527 w 27526"/>
              <a:gd name="T7" fmla="*/ 4185 h 4186"/>
              <a:gd name="T8" fmla="*/ 0 w 27526"/>
              <a:gd name="T9" fmla="*/ 4185 h 4186"/>
              <a:gd name="T10" fmla="*/ 0 w 27526"/>
              <a:gd name="T11" fmla="*/ 0 h 4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526" h="4186">
                <a:moveTo>
                  <a:pt x="0" y="0"/>
                </a:moveTo>
                <a:lnTo>
                  <a:pt x="27525" y="0"/>
                </a:lnTo>
                <a:lnTo>
                  <a:pt x="27525" y="4185"/>
                </a:lnTo>
                <a:lnTo>
                  <a:pt x="13527" y="4185"/>
                </a:lnTo>
                <a:lnTo>
                  <a:pt x="0" y="4185"/>
                </a:lnTo>
                <a:lnTo>
                  <a:pt x="0" y="0"/>
                </a:lnTo>
              </a:path>
            </a:pathLst>
          </a:custGeom>
          <a:solidFill>
            <a:srgbClr val="EDEDED"/>
          </a:solidFill>
          <a:ln>
            <a:noFill/>
          </a:ln>
          <a:effectLst/>
          <a:ex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31747" name="TextBox 273"/>
          <p:cNvSpPr txBox="1">
            <a:spLocks noChangeArrowheads="1"/>
          </p:cNvSpPr>
          <p:nvPr/>
        </p:nvSpPr>
        <p:spPr bwMode="auto">
          <a:xfrm>
            <a:off x="754063" y="874713"/>
            <a:ext cx="350202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20650" indent="-120650">
              <a:defRPr sz="2400">
                <a:solidFill>
                  <a:schemeClr val="tx1"/>
                </a:solidFill>
                <a:latin typeface="Corbel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rbel" charset="0"/>
                <a:ea typeface="ヒラギノ角ゴ Pro W3" charset="0"/>
                <a:cs typeface="ヒラギノ角ゴ Pro W3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rbel" charset="0"/>
                <a:ea typeface="ヒラギノ角ゴ Pro W3" charset="0"/>
                <a:cs typeface="ヒラギノ角ゴ Pro W3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rbel" charset="0"/>
                <a:ea typeface="ヒラギノ角ゴ Pro W3" charset="0"/>
                <a:cs typeface="ヒラギノ角ゴ Pro W3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rbe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rbe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rbe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rbe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rbe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spcAft>
                <a:spcPts val="1800"/>
              </a:spcAft>
              <a:buClr>
                <a:schemeClr val="accent2"/>
              </a:buClr>
              <a:buSzPct val="80000"/>
              <a:buFont typeface="Wingdings" charset="0"/>
              <a:buChar char="§"/>
            </a:pPr>
            <a:r>
              <a:rPr lang="en-US" sz="1400">
                <a:latin typeface="Helvetica Neue Thin" charset="0"/>
                <a:cs typeface="Helvetica Neue Thin" charset="0"/>
              </a:rPr>
              <a:t>Synchronize data between Couchbase Lite and Couchbase Server</a:t>
            </a:r>
          </a:p>
          <a:p>
            <a:pPr eaLnBrk="1" hangingPunct="1">
              <a:spcAft>
                <a:spcPts val="1800"/>
              </a:spcAft>
              <a:buClr>
                <a:schemeClr val="accent2"/>
              </a:buClr>
              <a:buSzPct val="80000"/>
              <a:buFont typeface="Wingdings" charset="0"/>
              <a:buChar char="§"/>
            </a:pPr>
            <a:r>
              <a:rPr lang="en-US" sz="1400">
                <a:latin typeface="Helvetica Neue Thin" charset="0"/>
                <a:cs typeface="Helvetica Neue Thin" charset="0"/>
              </a:rPr>
              <a:t>REST, Stream, Batch, and Event APIs</a:t>
            </a:r>
          </a:p>
          <a:p>
            <a:pPr eaLnBrk="1" hangingPunct="1">
              <a:spcAft>
                <a:spcPts val="1800"/>
              </a:spcAft>
              <a:buClr>
                <a:schemeClr val="accent2"/>
              </a:buClr>
              <a:buSzPct val="80000"/>
              <a:buFont typeface="Wingdings" charset="0"/>
              <a:buChar char="§"/>
            </a:pPr>
            <a:r>
              <a:rPr lang="en-US" sz="1400">
                <a:latin typeface="Helvetica Neue Thin" charset="0"/>
                <a:cs typeface="Helvetica Neue Thin" charset="0"/>
              </a:rPr>
              <a:t>Pluggable authentication</a:t>
            </a:r>
          </a:p>
          <a:p>
            <a:pPr eaLnBrk="1" hangingPunct="1">
              <a:spcAft>
                <a:spcPts val="1800"/>
              </a:spcAft>
              <a:buClr>
                <a:schemeClr val="accent2"/>
              </a:buClr>
              <a:buSzPct val="80000"/>
              <a:buFont typeface="Wingdings" charset="0"/>
              <a:buChar char="§"/>
            </a:pPr>
            <a:r>
              <a:rPr lang="en-US" sz="1400">
                <a:latin typeface="Helvetica Neue Thin" charset="0"/>
                <a:cs typeface="Helvetica Neue Thin" charset="0"/>
              </a:rPr>
              <a:t>Fine grained user and role based access control</a:t>
            </a:r>
          </a:p>
          <a:p>
            <a:pPr eaLnBrk="1" hangingPunct="1">
              <a:spcAft>
                <a:spcPts val="1800"/>
              </a:spcAft>
              <a:buClr>
                <a:schemeClr val="accent2"/>
              </a:buClr>
              <a:buSzPct val="80000"/>
              <a:buFont typeface="Wingdings" charset="0"/>
              <a:buChar char="§"/>
            </a:pPr>
            <a:r>
              <a:rPr lang="en-US" sz="1400">
                <a:latin typeface="Helvetica Neue Thin" charset="0"/>
                <a:cs typeface="Helvetica Neue Thin" charset="0"/>
              </a:rPr>
              <a:t>Elastically scalable in real-time</a:t>
            </a:r>
          </a:p>
        </p:txBody>
      </p:sp>
      <p:sp>
        <p:nvSpPr>
          <p:cNvPr id="31748" name="Slide Number Placeholder 5"/>
          <p:cNvSpPr txBox="1">
            <a:spLocks/>
          </p:cNvSpPr>
          <p:nvPr/>
        </p:nvSpPr>
        <p:spPr bwMode="auto">
          <a:xfrm>
            <a:off x="8224838" y="4679950"/>
            <a:ext cx="7397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orbel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rbel" charset="0"/>
                <a:ea typeface="ヒラギノ角ゴ Pro W3" charset="0"/>
                <a:cs typeface="ヒラギノ角ゴ Pro W3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rbel" charset="0"/>
                <a:ea typeface="ヒラギノ角ゴ Pro W3" charset="0"/>
                <a:cs typeface="ヒラギノ角ゴ Pro W3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rbel" charset="0"/>
                <a:ea typeface="ヒラギノ角ゴ Pro W3" charset="0"/>
                <a:cs typeface="ヒラギノ角ゴ Pro W3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rbe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rbe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rbe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rbe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rbel" charset="0"/>
                <a:ea typeface="ヒラギノ角ゴ Pro W3" charset="0"/>
                <a:cs typeface="ヒラギノ角ゴ Pro W3" charset="0"/>
              </a:defRPr>
            </a:lvl9pPr>
          </a:lstStyle>
          <a:p>
            <a:pPr algn="r" eaLnBrk="1" hangingPunct="1"/>
            <a:fld id="{33C783F5-5696-4248-AA92-0B76F9632D8F}" type="slidenum">
              <a:rPr lang="en-US" sz="800">
                <a:solidFill>
                  <a:srgbClr val="CCCCCC"/>
                </a:solidFill>
                <a:latin typeface="KievitOT" charset="0"/>
                <a:cs typeface="KievitOT" charset="0"/>
              </a:rPr>
              <a:pPr algn="r" eaLnBrk="1" hangingPunct="1"/>
              <a:t>8</a:t>
            </a:fld>
            <a:endParaRPr lang="en-US" sz="800">
              <a:solidFill>
                <a:srgbClr val="CCCCCC"/>
              </a:solidFill>
              <a:latin typeface="KievitOT" charset="0"/>
              <a:cs typeface="KievitOT" charset="0"/>
            </a:endParaRPr>
          </a:p>
        </p:txBody>
      </p:sp>
      <p:sp>
        <p:nvSpPr>
          <p:cNvPr id="236" name="Freeform 224"/>
          <p:cNvSpPr>
            <a:spLocks noChangeArrowheads="1"/>
          </p:cNvSpPr>
          <p:nvPr/>
        </p:nvSpPr>
        <p:spPr bwMode="auto">
          <a:xfrm>
            <a:off x="4784725" y="4043363"/>
            <a:ext cx="42863" cy="55562"/>
          </a:xfrm>
          <a:custGeom>
            <a:avLst/>
            <a:gdLst>
              <a:gd name="T0" fmla="*/ 0 w 134"/>
              <a:gd name="T1" fmla="*/ 85 h 171"/>
              <a:gd name="T2" fmla="*/ 83 w 134"/>
              <a:gd name="T3" fmla="*/ 0 h 171"/>
              <a:gd name="T4" fmla="*/ 131 w 134"/>
              <a:gd name="T5" fmla="*/ 13 h 171"/>
              <a:gd name="T6" fmla="*/ 118 w 134"/>
              <a:gd name="T7" fmla="*/ 33 h 171"/>
              <a:gd name="T8" fmla="*/ 82 w 134"/>
              <a:gd name="T9" fmla="*/ 23 h 171"/>
              <a:gd name="T10" fmla="*/ 29 w 134"/>
              <a:gd name="T11" fmla="*/ 84 h 171"/>
              <a:gd name="T12" fmla="*/ 83 w 134"/>
              <a:gd name="T13" fmla="*/ 146 h 171"/>
              <a:gd name="T14" fmla="*/ 121 w 134"/>
              <a:gd name="T15" fmla="*/ 133 h 171"/>
              <a:gd name="T16" fmla="*/ 133 w 134"/>
              <a:gd name="T17" fmla="*/ 153 h 171"/>
              <a:gd name="T18" fmla="*/ 82 w 134"/>
              <a:gd name="T19" fmla="*/ 170 h 171"/>
              <a:gd name="T20" fmla="*/ 0 w 134"/>
              <a:gd name="T21" fmla="*/ 85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4" h="171">
                <a:moveTo>
                  <a:pt x="0" y="85"/>
                </a:moveTo>
                <a:cubicBezTo>
                  <a:pt x="0" y="40"/>
                  <a:pt x="29" y="0"/>
                  <a:pt x="83" y="0"/>
                </a:cubicBezTo>
                <a:cubicBezTo>
                  <a:pt x="104" y="0"/>
                  <a:pt x="118" y="5"/>
                  <a:pt x="131" y="13"/>
                </a:cubicBezTo>
                <a:lnTo>
                  <a:pt x="118" y="33"/>
                </a:lnTo>
                <a:cubicBezTo>
                  <a:pt x="108" y="27"/>
                  <a:pt x="97" y="23"/>
                  <a:pt x="82" y="23"/>
                </a:cubicBezTo>
                <a:cubicBezTo>
                  <a:pt x="48" y="23"/>
                  <a:pt x="29" y="51"/>
                  <a:pt x="29" y="84"/>
                </a:cubicBezTo>
                <a:cubicBezTo>
                  <a:pt x="29" y="117"/>
                  <a:pt x="47" y="146"/>
                  <a:pt x="83" y="146"/>
                </a:cubicBezTo>
                <a:cubicBezTo>
                  <a:pt x="101" y="146"/>
                  <a:pt x="112" y="140"/>
                  <a:pt x="121" y="133"/>
                </a:cubicBezTo>
                <a:lnTo>
                  <a:pt x="133" y="153"/>
                </a:lnTo>
                <a:cubicBezTo>
                  <a:pt x="125" y="161"/>
                  <a:pt x="106" y="170"/>
                  <a:pt x="82" y="170"/>
                </a:cubicBezTo>
                <a:cubicBezTo>
                  <a:pt x="28" y="170"/>
                  <a:pt x="0" y="129"/>
                  <a:pt x="0" y="85"/>
                </a:cubicBezTo>
              </a:path>
            </a:pathLst>
          </a:custGeom>
          <a:solidFill>
            <a:srgbClr val="01010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3333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37" name="Freeform 225"/>
          <p:cNvSpPr>
            <a:spLocks noChangeArrowheads="1"/>
          </p:cNvSpPr>
          <p:nvPr/>
        </p:nvSpPr>
        <p:spPr bwMode="auto">
          <a:xfrm>
            <a:off x="4838700" y="4044950"/>
            <a:ext cx="30163" cy="53975"/>
          </a:xfrm>
          <a:custGeom>
            <a:avLst/>
            <a:gdLst>
              <a:gd name="T0" fmla="*/ 0 w 92"/>
              <a:gd name="T1" fmla="*/ 0 h 165"/>
              <a:gd name="T2" fmla="*/ 28 w 92"/>
              <a:gd name="T3" fmla="*/ 0 h 165"/>
              <a:gd name="T4" fmla="*/ 28 w 92"/>
              <a:gd name="T5" fmla="*/ 141 h 165"/>
              <a:gd name="T6" fmla="*/ 91 w 92"/>
              <a:gd name="T7" fmla="*/ 141 h 165"/>
              <a:gd name="T8" fmla="*/ 91 w 92"/>
              <a:gd name="T9" fmla="*/ 164 h 165"/>
              <a:gd name="T10" fmla="*/ 0 w 92"/>
              <a:gd name="T11" fmla="*/ 164 h 165"/>
              <a:gd name="T12" fmla="*/ 0 w 92"/>
              <a:gd name="T13" fmla="*/ 0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2" h="165">
                <a:moveTo>
                  <a:pt x="0" y="0"/>
                </a:moveTo>
                <a:lnTo>
                  <a:pt x="28" y="0"/>
                </a:lnTo>
                <a:lnTo>
                  <a:pt x="28" y="141"/>
                </a:lnTo>
                <a:lnTo>
                  <a:pt x="91" y="141"/>
                </a:lnTo>
                <a:lnTo>
                  <a:pt x="91" y="164"/>
                </a:lnTo>
                <a:lnTo>
                  <a:pt x="0" y="164"/>
                </a:lnTo>
                <a:lnTo>
                  <a:pt x="0" y="0"/>
                </a:lnTo>
              </a:path>
            </a:pathLst>
          </a:custGeom>
          <a:solidFill>
            <a:srgbClr val="01010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3333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38" name="Freeform 226"/>
          <p:cNvSpPr>
            <a:spLocks noChangeArrowheads="1"/>
          </p:cNvSpPr>
          <p:nvPr/>
        </p:nvSpPr>
        <p:spPr bwMode="auto">
          <a:xfrm>
            <a:off x="4872038" y="4043363"/>
            <a:ext cx="53975" cy="55562"/>
          </a:xfrm>
          <a:custGeom>
            <a:avLst/>
            <a:gdLst>
              <a:gd name="T0" fmla="*/ 0 w 167"/>
              <a:gd name="T1" fmla="*/ 85 h 171"/>
              <a:gd name="T2" fmla="*/ 83 w 167"/>
              <a:gd name="T3" fmla="*/ 0 h 171"/>
              <a:gd name="T4" fmla="*/ 166 w 167"/>
              <a:gd name="T5" fmla="*/ 84 h 171"/>
              <a:gd name="T6" fmla="*/ 84 w 167"/>
              <a:gd name="T7" fmla="*/ 170 h 171"/>
              <a:gd name="T8" fmla="*/ 0 w 167"/>
              <a:gd name="T9" fmla="*/ 85 h 171"/>
              <a:gd name="T10" fmla="*/ 137 w 167"/>
              <a:gd name="T11" fmla="*/ 85 h 171"/>
              <a:gd name="T12" fmla="*/ 84 w 167"/>
              <a:gd name="T13" fmla="*/ 23 h 171"/>
              <a:gd name="T14" fmla="*/ 30 w 167"/>
              <a:gd name="T15" fmla="*/ 84 h 171"/>
              <a:gd name="T16" fmla="*/ 83 w 167"/>
              <a:gd name="T17" fmla="*/ 147 h 171"/>
              <a:gd name="T18" fmla="*/ 137 w 167"/>
              <a:gd name="T19" fmla="*/ 85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7" h="171">
                <a:moveTo>
                  <a:pt x="0" y="85"/>
                </a:moveTo>
                <a:cubicBezTo>
                  <a:pt x="0" y="40"/>
                  <a:pt x="30" y="0"/>
                  <a:pt x="83" y="0"/>
                </a:cubicBezTo>
                <a:cubicBezTo>
                  <a:pt x="136" y="0"/>
                  <a:pt x="166" y="40"/>
                  <a:pt x="166" y="84"/>
                </a:cubicBezTo>
                <a:cubicBezTo>
                  <a:pt x="166" y="129"/>
                  <a:pt x="137" y="170"/>
                  <a:pt x="84" y="170"/>
                </a:cubicBezTo>
                <a:cubicBezTo>
                  <a:pt x="31" y="170"/>
                  <a:pt x="0" y="130"/>
                  <a:pt x="0" y="85"/>
                </a:cubicBezTo>
                <a:close/>
                <a:moveTo>
                  <a:pt x="137" y="85"/>
                </a:moveTo>
                <a:cubicBezTo>
                  <a:pt x="137" y="52"/>
                  <a:pt x="119" y="23"/>
                  <a:pt x="84" y="23"/>
                </a:cubicBezTo>
                <a:cubicBezTo>
                  <a:pt x="48" y="23"/>
                  <a:pt x="30" y="51"/>
                  <a:pt x="30" y="84"/>
                </a:cubicBezTo>
                <a:cubicBezTo>
                  <a:pt x="30" y="118"/>
                  <a:pt x="47" y="147"/>
                  <a:pt x="83" y="147"/>
                </a:cubicBezTo>
                <a:cubicBezTo>
                  <a:pt x="119" y="147"/>
                  <a:pt x="137" y="118"/>
                  <a:pt x="137" y="85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3333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39" name="Freeform 227"/>
          <p:cNvSpPr>
            <a:spLocks noChangeArrowheads="1"/>
          </p:cNvSpPr>
          <p:nvPr/>
        </p:nvSpPr>
        <p:spPr bwMode="auto">
          <a:xfrm>
            <a:off x="4935538" y="4044950"/>
            <a:ext cx="44450" cy="53975"/>
          </a:xfrm>
          <a:custGeom>
            <a:avLst/>
            <a:gdLst>
              <a:gd name="T0" fmla="*/ 0 w 132"/>
              <a:gd name="T1" fmla="*/ 101 h 168"/>
              <a:gd name="T2" fmla="*/ 0 w 132"/>
              <a:gd name="T3" fmla="*/ 0 h 168"/>
              <a:gd name="T4" fmla="*/ 27 w 132"/>
              <a:gd name="T5" fmla="*/ 0 h 168"/>
              <a:gd name="T6" fmla="*/ 27 w 132"/>
              <a:gd name="T7" fmla="*/ 99 h 168"/>
              <a:gd name="T8" fmla="*/ 67 w 132"/>
              <a:gd name="T9" fmla="*/ 144 h 168"/>
              <a:gd name="T10" fmla="*/ 106 w 132"/>
              <a:gd name="T11" fmla="*/ 101 h 168"/>
              <a:gd name="T12" fmla="*/ 106 w 132"/>
              <a:gd name="T13" fmla="*/ 0 h 168"/>
              <a:gd name="T14" fmla="*/ 131 w 132"/>
              <a:gd name="T15" fmla="*/ 0 h 168"/>
              <a:gd name="T16" fmla="*/ 131 w 132"/>
              <a:gd name="T17" fmla="*/ 99 h 168"/>
              <a:gd name="T18" fmla="*/ 66 w 132"/>
              <a:gd name="T19" fmla="*/ 167 h 168"/>
              <a:gd name="T20" fmla="*/ 0 w 132"/>
              <a:gd name="T21" fmla="*/ 101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2" h="168">
                <a:moveTo>
                  <a:pt x="0" y="101"/>
                </a:moveTo>
                <a:lnTo>
                  <a:pt x="0" y="0"/>
                </a:lnTo>
                <a:lnTo>
                  <a:pt x="27" y="0"/>
                </a:lnTo>
                <a:lnTo>
                  <a:pt x="27" y="99"/>
                </a:lnTo>
                <a:cubicBezTo>
                  <a:pt x="27" y="129"/>
                  <a:pt x="39" y="144"/>
                  <a:pt x="67" y="144"/>
                </a:cubicBezTo>
                <a:cubicBezTo>
                  <a:pt x="94" y="144"/>
                  <a:pt x="106" y="127"/>
                  <a:pt x="106" y="101"/>
                </a:cubicBezTo>
                <a:lnTo>
                  <a:pt x="106" y="0"/>
                </a:lnTo>
                <a:lnTo>
                  <a:pt x="131" y="0"/>
                </a:lnTo>
                <a:lnTo>
                  <a:pt x="131" y="99"/>
                </a:lnTo>
                <a:cubicBezTo>
                  <a:pt x="131" y="142"/>
                  <a:pt x="110" y="167"/>
                  <a:pt x="66" y="167"/>
                </a:cubicBezTo>
                <a:cubicBezTo>
                  <a:pt x="20" y="167"/>
                  <a:pt x="0" y="142"/>
                  <a:pt x="0" y="101"/>
                </a:cubicBezTo>
              </a:path>
            </a:pathLst>
          </a:custGeom>
          <a:solidFill>
            <a:srgbClr val="01010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3333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40" name="Freeform 228"/>
          <p:cNvSpPr>
            <a:spLocks noChangeArrowheads="1"/>
          </p:cNvSpPr>
          <p:nvPr/>
        </p:nvSpPr>
        <p:spPr bwMode="auto">
          <a:xfrm>
            <a:off x="4992688" y="4044950"/>
            <a:ext cx="46037" cy="53975"/>
          </a:xfrm>
          <a:custGeom>
            <a:avLst/>
            <a:gdLst>
              <a:gd name="T0" fmla="*/ 0 w 139"/>
              <a:gd name="T1" fmla="*/ 0 h 165"/>
              <a:gd name="T2" fmla="*/ 45 w 139"/>
              <a:gd name="T3" fmla="*/ 0 h 165"/>
              <a:gd name="T4" fmla="*/ 138 w 139"/>
              <a:gd name="T5" fmla="*/ 80 h 165"/>
              <a:gd name="T6" fmla="*/ 43 w 139"/>
              <a:gd name="T7" fmla="*/ 164 h 165"/>
              <a:gd name="T8" fmla="*/ 0 w 139"/>
              <a:gd name="T9" fmla="*/ 164 h 165"/>
              <a:gd name="T10" fmla="*/ 0 w 139"/>
              <a:gd name="T11" fmla="*/ 0 h 165"/>
              <a:gd name="T12" fmla="*/ 46 w 139"/>
              <a:gd name="T13" fmla="*/ 141 h 165"/>
              <a:gd name="T14" fmla="*/ 109 w 139"/>
              <a:gd name="T15" fmla="*/ 81 h 165"/>
              <a:gd name="T16" fmla="*/ 44 w 139"/>
              <a:gd name="T17" fmla="*/ 22 h 165"/>
              <a:gd name="T18" fmla="*/ 28 w 139"/>
              <a:gd name="T19" fmla="*/ 22 h 165"/>
              <a:gd name="T20" fmla="*/ 28 w 139"/>
              <a:gd name="T21" fmla="*/ 141 h 165"/>
              <a:gd name="T22" fmla="*/ 46 w 139"/>
              <a:gd name="T23" fmla="*/ 141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9" h="165">
                <a:moveTo>
                  <a:pt x="0" y="0"/>
                </a:moveTo>
                <a:lnTo>
                  <a:pt x="45" y="0"/>
                </a:lnTo>
                <a:cubicBezTo>
                  <a:pt x="109" y="0"/>
                  <a:pt x="138" y="33"/>
                  <a:pt x="138" y="80"/>
                </a:cubicBezTo>
                <a:cubicBezTo>
                  <a:pt x="138" y="128"/>
                  <a:pt x="109" y="164"/>
                  <a:pt x="43" y="164"/>
                </a:cubicBezTo>
                <a:lnTo>
                  <a:pt x="0" y="164"/>
                </a:lnTo>
                <a:lnTo>
                  <a:pt x="0" y="0"/>
                </a:lnTo>
                <a:close/>
                <a:moveTo>
                  <a:pt x="46" y="141"/>
                </a:moveTo>
                <a:cubicBezTo>
                  <a:pt x="87" y="141"/>
                  <a:pt x="109" y="120"/>
                  <a:pt x="109" y="81"/>
                </a:cubicBezTo>
                <a:cubicBezTo>
                  <a:pt x="109" y="40"/>
                  <a:pt x="88" y="22"/>
                  <a:pt x="44" y="22"/>
                </a:cubicBezTo>
                <a:lnTo>
                  <a:pt x="28" y="22"/>
                </a:lnTo>
                <a:lnTo>
                  <a:pt x="28" y="141"/>
                </a:lnTo>
                <a:lnTo>
                  <a:pt x="46" y="141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3333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41" name="Freeform 229"/>
          <p:cNvSpPr>
            <a:spLocks noChangeArrowheads="1"/>
          </p:cNvSpPr>
          <p:nvPr/>
        </p:nvSpPr>
        <p:spPr bwMode="auto">
          <a:xfrm>
            <a:off x="5065713" y="4044950"/>
            <a:ext cx="36512" cy="53975"/>
          </a:xfrm>
          <a:custGeom>
            <a:avLst/>
            <a:gdLst>
              <a:gd name="T0" fmla="*/ 0 w 109"/>
              <a:gd name="T1" fmla="*/ 0 h 165"/>
              <a:gd name="T2" fmla="*/ 48 w 109"/>
              <a:gd name="T3" fmla="*/ 0 h 165"/>
              <a:gd name="T4" fmla="*/ 108 w 109"/>
              <a:gd name="T5" fmla="*/ 50 h 165"/>
              <a:gd name="T6" fmla="*/ 45 w 109"/>
              <a:gd name="T7" fmla="*/ 102 h 165"/>
              <a:gd name="T8" fmla="*/ 28 w 109"/>
              <a:gd name="T9" fmla="*/ 102 h 165"/>
              <a:gd name="T10" fmla="*/ 28 w 109"/>
              <a:gd name="T11" fmla="*/ 164 h 165"/>
              <a:gd name="T12" fmla="*/ 0 w 109"/>
              <a:gd name="T13" fmla="*/ 164 h 165"/>
              <a:gd name="T14" fmla="*/ 0 w 109"/>
              <a:gd name="T15" fmla="*/ 0 h 165"/>
              <a:gd name="T16" fmla="*/ 45 w 109"/>
              <a:gd name="T17" fmla="*/ 80 h 165"/>
              <a:gd name="T18" fmla="*/ 80 w 109"/>
              <a:gd name="T19" fmla="*/ 50 h 165"/>
              <a:gd name="T20" fmla="*/ 46 w 109"/>
              <a:gd name="T21" fmla="*/ 22 h 165"/>
              <a:gd name="T22" fmla="*/ 28 w 109"/>
              <a:gd name="T23" fmla="*/ 22 h 165"/>
              <a:gd name="T24" fmla="*/ 28 w 109"/>
              <a:gd name="T25" fmla="*/ 80 h 165"/>
              <a:gd name="T26" fmla="*/ 45 w 109"/>
              <a:gd name="T27" fmla="*/ 80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9" h="165">
                <a:moveTo>
                  <a:pt x="0" y="0"/>
                </a:moveTo>
                <a:lnTo>
                  <a:pt x="48" y="0"/>
                </a:lnTo>
                <a:cubicBezTo>
                  <a:pt x="82" y="0"/>
                  <a:pt x="108" y="16"/>
                  <a:pt x="108" y="50"/>
                </a:cubicBezTo>
                <a:cubicBezTo>
                  <a:pt x="108" y="84"/>
                  <a:pt x="84" y="102"/>
                  <a:pt x="45" y="102"/>
                </a:cubicBezTo>
                <a:lnTo>
                  <a:pt x="28" y="102"/>
                </a:lnTo>
                <a:lnTo>
                  <a:pt x="28" y="164"/>
                </a:lnTo>
                <a:lnTo>
                  <a:pt x="0" y="164"/>
                </a:lnTo>
                <a:lnTo>
                  <a:pt x="0" y="0"/>
                </a:lnTo>
                <a:close/>
                <a:moveTo>
                  <a:pt x="45" y="80"/>
                </a:moveTo>
                <a:cubicBezTo>
                  <a:pt x="70" y="80"/>
                  <a:pt x="80" y="70"/>
                  <a:pt x="80" y="50"/>
                </a:cubicBezTo>
                <a:cubicBezTo>
                  <a:pt x="80" y="33"/>
                  <a:pt x="70" y="22"/>
                  <a:pt x="46" y="22"/>
                </a:cubicBezTo>
                <a:lnTo>
                  <a:pt x="28" y="22"/>
                </a:lnTo>
                <a:lnTo>
                  <a:pt x="28" y="80"/>
                </a:lnTo>
                <a:lnTo>
                  <a:pt x="45" y="80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3333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42" name="Freeform 230"/>
          <p:cNvSpPr>
            <a:spLocks noChangeArrowheads="1"/>
          </p:cNvSpPr>
          <p:nvPr/>
        </p:nvSpPr>
        <p:spPr bwMode="auto">
          <a:xfrm>
            <a:off x="5110163" y="4044950"/>
            <a:ext cx="30162" cy="53975"/>
          </a:xfrm>
          <a:custGeom>
            <a:avLst/>
            <a:gdLst>
              <a:gd name="T0" fmla="*/ 0 w 92"/>
              <a:gd name="T1" fmla="*/ 0 h 165"/>
              <a:gd name="T2" fmla="*/ 28 w 92"/>
              <a:gd name="T3" fmla="*/ 0 h 165"/>
              <a:gd name="T4" fmla="*/ 28 w 92"/>
              <a:gd name="T5" fmla="*/ 141 h 165"/>
              <a:gd name="T6" fmla="*/ 91 w 92"/>
              <a:gd name="T7" fmla="*/ 141 h 165"/>
              <a:gd name="T8" fmla="*/ 91 w 92"/>
              <a:gd name="T9" fmla="*/ 164 h 165"/>
              <a:gd name="T10" fmla="*/ 0 w 92"/>
              <a:gd name="T11" fmla="*/ 164 h 165"/>
              <a:gd name="T12" fmla="*/ 0 w 92"/>
              <a:gd name="T13" fmla="*/ 0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2" h="165">
                <a:moveTo>
                  <a:pt x="0" y="0"/>
                </a:moveTo>
                <a:lnTo>
                  <a:pt x="28" y="0"/>
                </a:lnTo>
                <a:lnTo>
                  <a:pt x="28" y="141"/>
                </a:lnTo>
                <a:lnTo>
                  <a:pt x="91" y="141"/>
                </a:lnTo>
                <a:lnTo>
                  <a:pt x="91" y="164"/>
                </a:lnTo>
                <a:lnTo>
                  <a:pt x="0" y="164"/>
                </a:lnTo>
                <a:lnTo>
                  <a:pt x="0" y="0"/>
                </a:lnTo>
              </a:path>
            </a:pathLst>
          </a:custGeom>
          <a:solidFill>
            <a:srgbClr val="01010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3333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43" name="Freeform 231"/>
          <p:cNvSpPr>
            <a:spLocks noChangeArrowheads="1"/>
          </p:cNvSpPr>
          <p:nvPr/>
        </p:nvSpPr>
        <p:spPr bwMode="auto">
          <a:xfrm>
            <a:off x="5145088" y="4044950"/>
            <a:ext cx="50800" cy="53975"/>
          </a:xfrm>
          <a:custGeom>
            <a:avLst/>
            <a:gdLst>
              <a:gd name="T0" fmla="*/ 62 w 154"/>
              <a:gd name="T1" fmla="*/ 0 h 165"/>
              <a:gd name="T2" fmla="*/ 89 w 154"/>
              <a:gd name="T3" fmla="*/ 0 h 165"/>
              <a:gd name="T4" fmla="*/ 153 w 154"/>
              <a:gd name="T5" fmla="*/ 164 h 165"/>
              <a:gd name="T6" fmla="*/ 122 w 154"/>
              <a:gd name="T7" fmla="*/ 164 h 165"/>
              <a:gd name="T8" fmla="*/ 110 w 154"/>
              <a:gd name="T9" fmla="*/ 129 h 165"/>
              <a:gd name="T10" fmla="*/ 40 w 154"/>
              <a:gd name="T11" fmla="*/ 129 h 165"/>
              <a:gd name="T12" fmla="*/ 27 w 154"/>
              <a:gd name="T13" fmla="*/ 164 h 165"/>
              <a:gd name="T14" fmla="*/ 0 w 154"/>
              <a:gd name="T15" fmla="*/ 164 h 165"/>
              <a:gd name="T16" fmla="*/ 62 w 154"/>
              <a:gd name="T17" fmla="*/ 0 h 165"/>
              <a:gd name="T18" fmla="*/ 101 w 154"/>
              <a:gd name="T19" fmla="*/ 106 h 165"/>
              <a:gd name="T20" fmla="*/ 84 w 154"/>
              <a:gd name="T21" fmla="*/ 59 h 165"/>
              <a:gd name="T22" fmla="*/ 75 w 154"/>
              <a:gd name="T23" fmla="*/ 31 h 165"/>
              <a:gd name="T24" fmla="*/ 74 w 154"/>
              <a:gd name="T25" fmla="*/ 31 h 165"/>
              <a:gd name="T26" fmla="*/ 65 w 154"/>
              <a:gd name="T27" fmla="*/ 59 h 165"/>
              <a:gd name="T28" fmla="*/ 48 w 154"/>
              <a:gd name="T29" fmla="*/ 106 h 165"/>
              <a:gd name="T30" fmla="*/ 101 w 154"/>
              <a:gd name="T31" fmla="*/ 106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4" h="165">
                <a:moveTo>
                  <a:pt x="62" y="0"/>
                </a:moveTo>
                <a:lnTo>
                  <a:pt x="89" y="0"/>
                </a:lnTo>
                <a:lnTo>
                  <a:pt x="153" y="164"/>
                </a:lnTo>
                <a:lnTo>
                  <a:pt x="122" y="164"/>
                </a:lnTo>
                <a:lnTo>
                  <a:pt x="110" y="129"/>
                </a:lnTo>
                <a:lnTo>
                  <a:pt x="40" y="129"/>
                </a:lnTo>
                <a:lnTo>
                  <a:pt x="27" y="164"/>
                </a:lnTo>
                <a:lnTo>
                  <a:pt x="0" y="164"/>
                </a:lnTo>
                <a:lnTo>
                  <a:pt x="62" y="0"/>
                </a:lnTo>
                <a:close/>
                <a:moveTo>
                  <a:pt x="101" y="106"/>
                </a:moveTo>
                <a:lnTo>
                  <a:pt x="84" y="59"/>
                </a:lnTo>
                <a:cubicBezTo>
                  <a:pt x="79" y="45"/>
                  <a:pt x="77" y="37"/>
                  <a:pt x="75" y="31"/>
                </a:cubicBezTo>
                <a:lnTo>
                  <a:pt x="74" y="31"/>
                </a:lnTo>
                <a:cubicBezTo>
                  <a:pt x="73" y="37"/>
                  <a:pt x="70" y="46"/>
                  <a:pt x="65" y="59"/>
                </a:cubicBezTo>
                <a:lnTo>
                  <a:pt x="48" y="106"/>
                </a:lnTo>
                <a:lnTo>
                  <a:pt x="101" y="106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3333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44" name="Freeform 232"/>
          <p:cNvSpPr>
            <a:spLocks noChangeArrowheads="1"/>
          </p:cNvSpPr>
          <p:nvPr/>
        </p:nvSpPr>
        <p:spPr bwMode="auto">
          <a:xfrm>
            <a:off x="5194300" y="4044950"/>
            <a:ext cx="38100" cy="53975"/>
          </a:xfrm>
          <a:custGeom>
            <a:avLst/>
            <a:gdLst>
              <a:gd name="T0" fmla="*/ 46 w 121"/>
              <a:gd name="T1" fmla="*/ 23 h 165"/>
              <a:gd name="T2" fmla="*/ 0 w 121"/>
              <a:gd name="T3" fmla="*/ 23 h 165"/>
              <a:gd name="T4" fmla="*/ 0 w 121"/>
              <a:gd name="T5" fmla="*/ 0 h 165"/>
              <a:gd name="T6" fmla="*/ 120 w 121"/>
              <a:gd name="T7" fmla="*/ 0 h 165"/>
              <a:gd name="T8" fmla="*/ 120 w 121"/>
              <a:gd name="T9" fmla="*/ 23 h 165"/>
              <a:gd name="T10" fmla="*/ 74 w 121"/>
              <a:gd name="T11" fmla="*/ 23 h 165"/>
              <a:gd name="T12" fmla="*/ 74 w 121"/>
              <a:gd name="T13" fmla="*/ 164 h 165"/>
              <a:gd name="T14" fmla="*/ 46 w 121"/>
              <a:gd name="T15" fmla="*/ 164 h 165"/>
              <a:gd name="T16" fmla="*/ 46 w 121"/>
              <a:gd name="T17" fmla="*/ 23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1" h="165">
                <a:moveTo>
                  <a:pt x="46" y="23"/>
                </a:moveTo>
                <a:lnTo>
                  <a:pt x="0" y="23"/>
                </a:lnTo>
                <a:lnTo>
                  <a:pt x="0" y="0"/>
                </a:lnTo>
                <a:lnTo>
                  <a:pt x="120" y="0"/>
                </a:lnTo>
                <a:lnTo>
                  <a:pt x="120" y="23"/>
                </a:lnTo>
                <a:lnTo>
                  <a:pt x="74" y="23"/>
                </a:lnTo>
                <a:lnTo>
                  <a:pt x="74" y="164"/>
                </a:lnTo>
                <a:lnTo>
                  <a:pt x="46" y="164"/>
                </a:lnTo>
                <a:lnTo>
                  <a:pt x="46" y="23"/>
                </a:lnTo>
              </a:path>
            </a:pathLst>
          </a:custGeom>
          <a:solidFill>
            <a:srgbClr val="01010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3333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45" name="Freeform 233"/>
          <p:cNvSpPr>
            <a:spLocks noChangeArrowheads="1"/>
          </p:cNvSpPr>
          <p:nvPr/>
        </p:nvSpPr>
        <p:spPr bwMode="auto">
          <a:xfrm>
            <a:off x="5241925" y="4044950"/>
            <a:ext cx="30163" cy="53975"/>
          </a:xfrm>
          <a:custGeom>
            <a:avLst/>
            <a:gdLst>
              <a:gd name="T0" fmla="*/ 0 w 91"/>
              <a:gd name="T1" fmla="*/ 0 h 165"/>
              <a:gd name="T2" fmla="*/ 90 w 91"/>
              <a:gd name="T3" fmla="*/ 0 h 165"/>
              <a:gd name="T4" fmla="*/ 90 w 91"/>
              <a:gd name="T5" fmla="*/ 23 h 165"/>
              <a:gd name="T6" fmla="*/ 28 w 91"/>
              <a:gd name="T7" fmla="*/ 23 h 165"/>
              <a:gd name="T8" fmla="*/ 28 w 91"/>
              <a:gd name="T9" fmla="*/ 68 h 165"/>
              <a:gd name="T10" fmla="*/ 83 w 91"/>
              <a:gd name="T11" fmla="*/ 68 h 165"/>
              <a:gd name="T12" fmla="*/ 83 w 91"/>
              <a:gd name="T13" fmla="*/ 91 h 165"/>
              <a:gd name="T14" fmla="*/ 28 w 91"/>
              <a:gd name="T15" fmla="*/ 91 h 165"/>
              <a:gd name="T16" fmla="*/ 28 w 91"/>
              <a:gd name="T17" fmla="*/ 164 h 165"/>
              <a:gd name="T18" fmla="*/ 0 w 91"/>
              <a:gd name="T19" fmla="*/ 164 h 165"/>
              <a:gd name="T20" fmla="*/ 0 w 91"/>
              <a:gd name="T21" fmla="*/ 0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1" h="165">
                <a:moveTo>
                  <a:pt x="0" y="0"/>
                </a:moveTo>
                <a:lnTo>
                  <a:pt x="90" y="0"/>
                </a:lnTo>
                <a:lnTo>
                  <a:pt x="90" y="23"/>
                </a:lnTo>
                <a:lnTo>
                  <a:pt x="28" y="23"/>
                </a:lnTo>
                <a:lnTo>
                  <a:pt x="28" y="68"/>
                </a:lnTo>
                <a:lnTo>
                  <a:pt x="83" y="68"/>
                </a:lnTo>
                <a:lnTo>
                  <a:pt x="83" y="91"/>
                </a:lnTo>
                <a:lnTo>
                  <a:pt x="28" y="91"/>
                </a:lnTo>
                <a:lnTo>
                  <a:pt x="28" y="164"/>
                </a:lnTo>
                <a:lnTo>
                  <a:pt x="0" y="164"/>
                </a:lnTo>
                <a:lnTo>
                  <a:pt x="0" y="0"/>
                </a:lnTo>
              </a:path>
            </a:pathLst>
          </a:custGeom>
          <a:solidFill>
            <a:srgbClr val="01010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3333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46" name="Freeform 234"/>
          <p:cNvSpPr>
            <a:spLocks noChangeArrowheads="1"/>
          </p:cNvSpPr>
          <p:nvPr/>
        </p:nvSpPr>
        <p:spPr bwMode="auto">
          <a:xfrm>
            <a:off x="5278438" y="4043363"/>
            <a:ext cx="55562" cy="55562"/>
          </a:xfrm>
          <a:custGeom>
            <a:avLst/>
            <a:gdLst>
              <a:gd name="T0" fmla="*/ 0 w 166"/>
              <a:gd name="T1" fmla="*/ 85 h 171"/>
              <a:gd name="T2" fmla="*/ 82 w 166"/>
              <a:gd name="T3" fmla="*/ 0 h 171"/>
              <a:gd name="T4" fmla="*/ 165 w 166"/>
              <a:gd name="T5" fmla="*/ 84 h 171"/>
              <a:gd name="T6" fmla="*/ 83 w 166"/>
              <a:gd name="T7" fmla="*/ 170 h 171"/>
              <a:gd name="T8" fmla="*/ 0 w 166"/>
              <a:gd name="T9" fmla="*/ 85 h 171"/>
              <a:gd name="T10" fmla="*/ 136 w 166"/>
              <a:gd name="T11" fmla="*/ 85 h 171"/>
              <a:gd name="T12" fmla="*/ 83 w 166"/>
              <a:gd name="T13" fmla="*/ 23 h 171"/>
              <a:gd name="T14" fmla="*/ 29 w 166"/>
              <a:gd name="T15" fmla="*/ 84 h 171"/>
              <a:gd name="T16" fmla="*/ 82 w 166"/>
              <a:gd name="T17" fmla="*/ 147 h 171"/>
              <a:gd name="T18" fmla="*/ 136 w 166"/>
              <a:gd name="T19" fmla="*/ 85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6" h="171">
                <a:moveTo>
                  <a:pt x="0" y="85"/>
                </a:moveTo>
                <a:cubicBezTo>
                  <a:pt x="0" y="40"/>
                  <a:pt x="29" y="0"/>
                  <a:pt x="82" y="0"/>
                </a:cubicBezTo>
                <a:cubicBezTo>
                  <a:pt x="135" y="0"/>
                  <a:pt x="165" y="40"/>
                  <a:pt x="165" y="84"/>
                </a:cubicBezTo>
                <a:cubicBezTo>
                  <a:pt x="165" y="129"/>
                  <a:pt x="136" y="170"/>
                  <a:pt x="83" y="170"/>
                </a:cubicBezTo>
                <a:cubicBezTo>
                  <a:pt x="30" y="170"/>
                  <a:pt x="0" y="130"/>
                  <a:pt x="0" y="85"/>
                </a:cubicBezTo>
                <a:close/>
                <a:moveTo>
                  <a:pt x="136" y="85"/>
                </a:moveTo>
                <a:cubicBezTo>
                  <a:pt x="136" y="52"/>
                  <a:pt x="119" y="23"/>
                  <a:pt x="83" y="23"/>
                </a:cubicBezTo>
                <a:cubicBezTo>
                  <a:pt x="47" y="23"/>
                  <a:pt x="29" y="51"/>
                  <a:pt x="29" y="84"/>
                </a:cubicBezTo>
                <a:cubicBezTo>
                  <a:pt x="29" y="118"/>
                  <a:pt x="47" y="147"/>
                  <a:pt x="82" y="147"/>
                </a:cubicBezTo>
                <a:cubicBezTo>
                  <a:pt x="118" y="147"/>
                  <a:pt x="136" y="118"/>
                  <a:pt x="136" y="85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3333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47" name="Freeform 235"/>
          <p:cNvSpPr>
            <a:spLocks noChangeArrowheads="1"/>
          </p:cNvSpPr>
          <p:nvPr/>
        </p:nvSpPr>
        <p:spPr bwMode="auto">
          <a:xfrm>
            <a:off x="5343525" y="4044950"/>
            <a:ext cx="39688" cy="53975"/>
          </a:xfrm>
          <a:custGeom>
            <a:avLst/>
            <a:gdLst>
              <a:gd name="T0" fmla="*/ 0 w 121"/>
              <a:gd name="T1" fmla="*/ 0 h 165"/>
              <a:gd name="T2" fmla="*/ 50 w 121"/>
              <a:gd name="T3" fmla="*/ 0 h 165"/>
              <a:gd name="T4" fmla="*/ 107 w 121"/>
              <a:gd name="T5" fmla="*/ 45 h 165"/>
              <a:gd name="T6" fmla="*/ 66 w 121"/>
              <a:gd name="T7" fmla="*/ 89 h 165"/>
              <a:gd name="T8" fmla="*/ 66 w 121"/>
              <a:gd name="T9" fmla="*/ 89 h 165"/>
              <a:gd name="T10" fmla="*/ 84 w 121"/>
              <a:gd name="T11" fmla="*/ 112 h 165"/>
              <a:gd name="T12" fmla="*/ 120 w 121"/>
              <a:gd name="T13" fmla="*/ 164 h 165"/>
              <a:gd name="T14" fmla="*/ 89 w 121"/>
              <a:gd name="T15" fmla="*/ 164 h 165"/>
              <a:gd name="T16" fmla="*/ 57 w 121"/>
              <a:gd name="T17" fmla="*/ 117 h 165"/>
              <a:gd name="T18" fmla="*/ 30 w 121"/>
              <a:gd name="T19" fmla="*/ 93 h 165"/>
              <a:gd name="T20" fmla="*/ 27 w 121"/>
              <a:gd name="T21" fmla="*/ 93 h 165"/>
              <a:gd name="T22" fmla="*/ 27 w 121"/>
              <a:gd name="T23" fmla="*/ 164 h 165"/>
              <a:gd name="T24" fmla="*/ 0 w 121"/>
              <a:gd name="T25" fmla="*/ 164 h 165"/>
              <a:gd name="T26" fmla="*/ 0 w 121"/>
              <a:gd name="T27" fmla="*/ 0 h 165"/>
              <a:gd name="T28" fmla="*/ 80 w 121"/>
              <a:gd name="T29" fmla="*/ 47 h 165"/>
              <a:gd name="T30" fmla="*/ 47 w 121"/>
              <a:gd name="T31" fmla="*/ 22 h 165"/>
              <a:gd name="T32" fmla="*/ 28 w 121"/>
              <a:gd name="T33" fmla="*/ 22 h 165"/>
              <a:gd name="T34" fmla="*/ 28 w 121"/>
              <a:gd name="T35" fmla="*/ 72 h 165"/>
              <a:gd name="T36" fmla="*/ 49 w 121"/>
              <a:gd name="T37" fmla="*/ 72 h 165"/>
              <a:gd name="T38" fmla="*/ 80 w 121"/>
              <a:gd name="T39" fmla="*/ 47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21" h="165">
                <a:moveTo>
                  <a:pt x="0" y="0"/>
                </a:moveTo>
                <a:lnTo>
                  <a:pt x="50" y="0"/>
                </a:lnTo>
                <a:cubicBezTo>
                  <a:pt x="86" y="0"/>
                  <a:pt x="107" y="16"/>
                  <a:pt x="107" y="45"/>
                </a:cubicBezTo>
                <a:cubicBezTo>
                  <a:pt x="107" y="72"/>
                  <a:pt x="89" y="86"/>
                  <a:pt x="66" y="89"/>
                </a:cubicBezTo>
                <a:lnTo>
                  <a:pt x="66" y="89"/>
                </a:lnTo>
                <a:cubicBezTo>
                  <a:pt x="70" y="92"/>
                  <a:pt x="75" y="98"/>
                  <a:pt x="84" y="112"/>
                </a:cubicBezTo>
                <a:lnTo>
                  <a:pt x="120" y="164"/>
                </a:lnTo>
                <a:lnTo>
                  <a:pt x="89" y="164"/>
                </a:lnTo>
                <a:lnTo>
                  <a:pt x="57" y="117"/>
                </a:lnTo>
                <a:cubicBezTo>
                  <a:pt x="42" y="95"/>
                  <a:pt x="39" y="93"/>
                  <a:pt x="30" y="93"/>
                </a:cubicBezTo>
                <a:lnTo>
                  <a:pt x="27" y="93"/>
                </a:lnTo>
                <a:lnTo>
                  <a:pt x="27" y="164"/>
                </a:lnTo>
                <a:lnTo>
                  <a:pt x="0" y="164"/>
                </a:lnTo>
                <a:lnTo>
                  <a:pt x="0" y="0"/>
                </a:lnTo>
                <a:close/>
                <a:moveTo>
                  <a:pt x="80" y="47"/>
                </a:moveTo>
                <a:cubicBezTo>
                  <a:pt x="80" y="31"/>
                  <a:pt x="70" y="22"/>
                  <a:pt x="47" y="22"/>
                </a:cubicBezTo>
                <a:lnTo>
                  <a:pt x="28" y="22"/>
                </a:lnTo>
                <a:lnTo>
                  <a:pt x="28" y="72"/>
                </a:lnTo>
                <a:lnTo>
                  <a:pt x="49" y="72"/>
                </a:lnTo>
                <a:cubicBezTo>
                  <a:pt x="70" y="72"/>
                  <a:pt x="80" y="64"/>
                  <a:pt x="80" y="47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3333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48" name="Freeform 236"/>
          <p:cNvSpPr>
            <a:spLocks noChangeArrowheads="1"/>
          </p:cNvSpPr>
          <p:nvPr/>
        </p:nvSpPr>
        <p:spPr bwMode="auto">
          <a:xfrm>
            <a:off x="5387975" y="4044950"/>
            <a:ext cx="61913" cy="53975"/>
          </a:xfrm>
          <a:custGeom>
            <a:avLst/>
            <a:gdLst>
              <a:gd name="T0" fmla="*/ 22 w 191"/>
              <a:gd name="T1" fmla="*/ 0 h 165"/>
              <a:gd name="T2" fmla="*/ 49 w 191"/>
              <a:gd name="T3" fmla="*/ 0 h 165"/>
              <a:gd name="T4" fmla="*/ 85 w 191"/>
              <a:gd name="T5" fmla="*/ 106 h 165"/>
              <a:gd name="T6" fmla="*/ 94 w 191"/>
              <a:gd name="T7" fmla="*/ 135 h 165"/>
              <a:gd name="T8" fmla="*/ 95 w 191"/>
              <a:gd name="T9" fmla="*/ 135 h 165"/>
              <a:gd name="T10" fmla="*/ 104 w 191"/>
              <a:gd name="T11" fmla="*/ 106 h 165"/>
              <a:gd name="T12" fmla="*/ 141 w 191"/>
              <a:gd name="T13" fmla="*/ 0 h 165"/>
              <a:gd name="T14" fmla="*/ 168 w 191"/>
              <a:gd name="T15" fmla="*/ 0 h 165"/>
              <a:gd name="T16" fmla="*/ 190 w 191"/>
              <a:gd name="T17" fmla="*/ 164 h 165"/>
              <a:gd name="T18" fmla="*/ 162 w 191"/>
              <a:gd name="T19" fmla="*/ 164 h 165"/>
              <a:gd name="T20" fmla="*/ 150 w 191"/>
              <a:gd name="T21" fmla="*/ 69 h 165"/>
              <a:gd name="T22" fmla="*/ 147 w 191"/>
              <a:gd name="T23" fmla="*/ 46 h 165"/>
              <a:gd name="T24" fmla="*/ 147 w 191"/>
              <a:gd name="T25" fmla="*/ 46 h 165"/>
              <a:gd name="T26" fmla="*/ 140 w 191"/>
              <a:gd name="T27" fmla="*/ 69 h 165"/>
              <a:gd name="T28" fmla="*/ 107 w 191"/>
              <a:gd name="T29" fmla="*/ 164 h 165"/>
              <a:gd name="T30" fmla="*/ 80 w 191"/>
              <a:gd name="T31" fmla="*/ 164 h 165"/>
              <a:gd name="T32" fmla="*/ 47 w 191"/>
              <a:gd name="T33" fmla="*/ 69 h 165"/>
              <a:gd name="T34" fmla="*/ 39 w 191"/>
              <a:gd name="T35" fmla="*/ 46 h 165"/>
              <a:gd name="T36" fmla="*/ 39 w 191"/>
              <a:gd name="T37" fmla="*/ 46 h 165"/>
              <a:gd name="T38" fmla="*/ 36 w 191"/>
              <a:gd name="T39" fmla="*/ 69 h 165"/>
              <a:gd name="T40" fmla="*/ 25 w 191"/>
              <a:gd name="T41" fmla="*/ 164 h 165"/>
              <a:gd name="T42" fmla="*/ 0 w 191"/>
              <a:gd name="T43" fmla="*/ 164 h 165"/>
              <a:gd name="T44" fmla="*/ 22 w 191"/>
              <a:gd name="T45" fmla="*/ 0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91" h="165">
                <a:moveTo>
                  <a:pt x="22" y="0"/>
                </a:moveTo>
                <a:lnTo>
                  <a:pt x="49" y="0"/>
                </a:lnTo>
                <a:lnTo>
                  <a:pt x="85" y="106"/>
                </a:lnTo>
                <a:cubicBezTo>
                  <a:pt x="89" y="118"/>
                  <a:pt x="92" y="128"/>
                  <a:pt x="94" y="135"/>
                </a:cubicBezTo>
                <a:lnTo>
                  <a:pt x="95" y="135"/>
                </a:lnTo>
                <a:cubicBezTo>
                  <a:pt x="97" y="128"/>
                  <a:pt x="100" y="118"/>
                  <a:pt x="104" y="106"/>
                </a:cubicBezTo>
                <a:lnTo>
                  <a:pt x="141" y="0"/>
                </a:lnTo>
                <a:lnTo>
                  <a:pt x="168" y="0"/>
                </a:lnTo>
                <a:lnTo>
                  <a:pt x="190" y="164"/>
                </a:lnTo>
                <a:lnTo>
                  <a:pt x="162" y="164"/>
                </a:lnTo>
                <a:lnTo>
                  <a:pt x="150" y="69"/>
                </a:lnTo>
                <a:cubicBezTo>
                  <a:pt x="148" y="57"/>
                  <a:pt x="147" y="50"/>
                  <a:pt x="147" y="46"/>
                </a:cubicBezTo>
                <a:lnTo>
                  <a:pt x="147" y="46"/>
                </a:lnTo>
                <a:cubicBezTo>
                  <a:pt x="145" y="50"/>
                  <a:pt x="143" y="58"/>
                  <a:pt x="140" y="69"/>
                </a:cubicBezTo>
                <a:lnTo>
                  <a:pt x="107" y="164"/>
                </a:lnTo>
                <a:lnTo>
                  <a:pt x="80" y="164"/>
                </a:lnTo>
                <a:lnTo>
                  <a:pt x="47" y="69"/>
                </a:lnTo>
                <a:cubicBezTo>
                  <a:pt x="43" y="58"/>
                  <a:pt x="41" y="50"/>
                  <a:pt x="39" y="46"/>
                </a:cubicBezTo>
                <a:lnTo>
                  <a:pt x="39" y="46"/>
                </a:lnTo>
                <a:cubicBezTo>
                  <a:pt x="38" y="50"/>
                  <a:pt x="38" y="58"/>
                  <a:pt x="36" y="69"/>
                </a:cubicBezTo>
                <a:lnTo>
                  <a:pt x="25" y="164"/>
                </a:lnTo>
                <a:lnTo>
                  <a:pt x="0" y="164"/>
                </a:lnTo>
                <a:lnTo>
                  <a:pt x="22" y="0"/>
                </a:lnTo>
              </a:path>
            </a:pathLst>
          </a:custGeom>
          <a:solidFill>
            <a:srgbClr val="01010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3333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49" name="Freeform 237"/>
          <p:cNvSpPr>
            <a:spLocks noChangeArrowheads="1"/>
          </p:cNvSpPr>
          <p:nvPr/>
        </p:nvSpPr>
        <p:spPr bwMode="auto">
          <a:xfrm>
            <a:off x="5457825" y="4043363"/>
            <a:ext cx="34925" cy="55562"/>
          </a:xfrm>
          <a:custGeom>
            <a:avLst/>
            <a:gdLst>
              <a:gd name="T0" fmla="*/ 0 w 106"/>
              <a:gd name="T1" fmla="*/ 153 h 171"/>
              <a:gd name="T2" fmla="*/ 12 w 106"/>
              <a:gd name="T3" fmla="*/ 134 h 171"/>
              <a:gd name="T4" fmla="*/ 49 w 106"/>
              <a:gd name="T5" fmla="*/ 147 h 171"/>
              <a:gd name="T6" fmla="*/ 78 w 106"/>
              <a:gd name="T7" fmla="*/ 124 h 171"/>
              <a:gd name="T8" fmla="*/ 41 w 106"/>
              <a:gd name="T9" fmla="*/ 92 h 171"/>
              <a:gd name="T10" fmla="*/ 4 w 106"/>
              <a:gd name="T11" fmla="*/ 44 h 171"/>
              <a:gd name="T12" fmla="*/ 55 w 106"/>
              <a:gd name="T13" fmla="*/ 0 h 171"/>
              <a:gd name="T14" fmla="*/ 101 w 106"/>
              <a:gd name="T15" fmla="*/ 13 h 171"/>
              <a:gd name="T16" fmla="*/ 89 w 106"/>
              <a:gd name="T17" fmla="*/ 33 h 171"/>
              <a:gd name="T18" fmla="*/ 56 w 106"/>
              <a:gd name="T19" fmla="*/ 23 h 171"/>
              <a:gd name="T20" fmla="*/ 31 w 106"/>
              <a:gd name="T21" fmla="*/ 43 h 171"/>
              <a:gd name="T22" fmla="*/ 61 w 106"/>
              <a:gd name="T23" fmla="*/ 71 h 171"/>
              <a:gd name="T24" fmla="*/ 105 w 106"/>
              <a:gd name="T25" fmla="*/ 123 h 171"/>
              <a:gd name="T26" fmla="*/ 49 w 106"/>
              <a:gd name="T27" fmla="*/ 170 h 171"/>
              <a:gd name="T28" fmla="*/ 0 w 106"/>
              <a:gd name="T29" fmla="*/ 153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6" h="171">
                <a:moveTo>
                  <a:pt x="0" y="153"/>
                </a:moveTo>
                <a:lnTo>
                  <a:pt x="12" y="134"/>
                </a:lnTo>
                <a:cubicBezTo>
                  <a:pt x="16" y="137"/>
                  <a:pt x="28" y="147"/>
                  <a:pt x="49" y="147"/>
                </a:cubicBezTo>
                <a:cubicBezTo>
                  <a:pt x="67" y="147"/>
                  <a:pt x="78" y="136"/>
                  <a:pt x="78" y="124"/>
                </a:cubicBezTo>
                <a:cubicBezTo>
                  <a:pt x="78" y="107"/>
                  <a:pt x="60" y="101"/>
                  <a:pt x="41" y="92"/>
                </a:cubicBezTo>
                <a:cubicBezTo>
                  <a:pt x="21" y="82"/>
                  <a:pt x="4" y="70"/>
                  <a:pt x="4" y="44"/>
                </a:cubicBezTo>
                <a:cubicBezTo>
                  <a:pt x="4" y="16"/>
                  <a:pt x="27" y="0"/>
                  <a:pt x="55" y="0"/>
                </a:cubicBezTo>
                <a:cubicBezTo>
                  <a:pt x="81" y="0"/>
                  <a:pt x="95" y="9"/>
                  <a:pt x="101" y="13"/>
                </a:cubicBezTo>
                <a:lnTo>
                  <a:pt x="89" y="33"/>
                </a:lnTo>
                <a:cubicBezTo>
                  <a:pt x="83" y="29"/>
                  <a:pt x="72" y="23"/>
                  <a:pt x="56" y="23"/>
                </a:cubicBezTo>
                <a:cubicBezTo>
                  <a:pt x="41" y="23"/>
                  <a:pt x="31" y="30"/>
                  <a:pt x="31" y="43"/>
                </a:cubicBezTo>
                <a:cubicBezTo>
                  <a:pt x="31" y="57"/>
                  <a:pt x="44" y="63"/>
                  <a:pt x="61" y="71"/>
                </a:cubicBezTo>
                <a:cubicBezTo>
                  <a:pt x="83" y="81"/>
                  <a:pt x="105" y="92"/>
                  <a:pt x="105" y="123"/>
                </a:cubicBezTo>
                <a:cubicBezTo>
                  <a:pt x="105" y="151"/>
                  <a:pt x="83" y="170"/>
                  <a:pt x="49" y="170"/>
                </a:cubicBezTo>
                <a:cubicBezTo>
                  <a:pt x="23" y="170"/>
                  <a:pt x="6" y="159"/>
                  <a:pt x="0" y="153"/>
                </a:cubicBezTo>
              </a:path>
            </a:pathLst>
          </a:custGeom>
          <a:solidFill>
            <a:srgbClr val="01010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3333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50" name="Line 238"/>
          <p:cNvSpPr>
            <a:spLocks noChangeShapeType="1"/>
          </p:cNvSpPr>
          <p:nvPr/>
        </p:nvSpPr>
        <p:spPr bwMode="auto">
          <a:xfrm>
            <a:off x="4727575" y="4130675"/>
            <a:ext cx="2151063" cy="0"/>
          </a:xfrm>
          <a:prstGeom prst="line">
            <a:avLst/>
          </a:prstGeom>
          <a:noFill/>
          <a:ln w="5040" cap="flat">
            <a:solidFill>
              <a:srgbClr val="01010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51" name="Freeform 239"/>
          <p:cNvSpPr>
            <a:spLocks noChangeArrowheads="1"/>
          </p:cNvSpPr>
          <p:nvPr/>
        </p:nvSpPr>
        <p:spPr bwMode="auto">
          <a:xfrm>
            <a:off x="6373813" y="4794250"/>
            <a:ext cx="39687" cy="63500"/>
          </a:xfrm>
          <a:custGeom>
            <a:avLst/>
            <a:gdLst>
              <a:gd name="T0" fmla="*/ 60 w 124"/>
              <a:gd name="T1" fmla="*/ 193 h 194"/>
              <a:gd name="T2" fmla="*/ 0 w 124"/>
              <a:gd name="T3" fmla="*/ 180 h 194"/>
              <a:gd name="T4" fmla="*/ 6 w 124"/>
              <a:gd name="T5" fmla="*/ 147 h 194"/>
              <a:gd name="T6" fmla="*/ 60 w 124"/>
              <a:gd name="T7" fmla="*/ 163 h 194"/>
              <a:gd name="T8" fmla="*/ 89 w 124"/>
              <a:gd name="T9" fmla="*/ 140 h 194"/>
              <a:gd name="T10" fmla="*/ 55 w 124"/>
              <a:gd name="T11" fmla="*/ 109 h 194"/>
              <a:gd name="T12" fmla="*/ 3 w 124"/>
              <a:gd name="T13" fmla="*/ 52 h 194"/>
              <a:gd name="T14" fmla="*/ 64 w 124"/>
              <a:gd name="T15" fmla="*/ 0 h 194"/>
              <a:gd name="T16" fmla="*/ 114 w 124"/>
              <a:gd name="T17" fmla="*/ 11 h 194"/>
              <a:gd name="T18" fmla="*/ 108 w 124"/>
              <a:gd name="T19" fmla="*/ 44 h 194"/>
              <a:gd name="T20" fmla="*/ 64 w 124"/>
              <a:gd name="T21" fmla="*/ 29 h 194"/>
              <a:gd name="T22" fmla="*/ 38 w 124"/>
              <a:gd name="T23" fmla="*/ 49 h 194"/>
              <a:gd name="T24" fmla="*/ 70 w 124"/>
              <a:gd name="T25" fmla="*/ 78 h 194"/>
              <a:gd name="T26" fmla="*/ 123 w 124"/>
              <a:gd name="T27" fmla="*/ 137 h 194"/>
              <a:gd name="T28" fmla="*/ 60 w 124"/>
              <a:gd name="T29" fmla="*/ 193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4" h="194">
                <a:moveTo>
                  <a:pt x="60" y="193"/>
                </a:moveTo>
                <a:cubicBezTo>
                  <a:pt x="37" y="193"/>
                  <a:pt x="17" y="188"/>
                  <a:pt x="0" y="180"/>
                </a:cubicBezTo>
                <a:lnTo>
                  <a:pt x="6" y="147"/>
                </a:lnTo>
                <a:cubicBezTo>
                  <a:pt x="22" y="156"/>
                  <a:pt x="41" y="163"/>
                  <a:pt x="60" y="163"/>
                </a:cubicBezTo>
                <a:cubicBezTo>
                  <a:pt x="77" y="163"/>
                  <a:pt x="89" y="155"/>
                  <a:pt x="89" y="140"/>
                </a:cubicBezTo>
                <a:cubicBezTo>
                  <a:pt x="89" y="126"/>
                  <a:pt x="82" y="121"/>
                  <a:pt x="55" y="109"/>
                </a:cubicBezTo>
                <a:cubicBezTo>
                  <a:pt x="18" y="94"/>
                  <a:pt x="3" y="82"/>
                  <a:pt x="3" y="52"/>
                </a:cubicBezTo>
                <a:cubicBezTo>
                  <a:pt x="3" y="19"/>
                  <a:pt x="29" y="0"/>
                  <a:pt x="64" y="0"/>
                </a:cubicBezTo>
                <a:cubicBezTo>
                  <a:pt x="86" y="0"/>
                  <a:pt x="100" y="4"/>
                  <a:pt x="114" y="11"/>
                </a:cubicBezTo>
                <a:lnTo>
                  <a:pt x="108" y="44"/>
                </a:lnTo>
                <a:cubicBezTo>
                  <a:pt x="95" y="35"/>
                  <a:pt x="79" y="29"/>
                  <a:pt x="64" y="29"/>
                </a:cubicBezTo>
                <a:cubicBezTo>
                  <a:pt x="46" y="29"/>
                  <a:pt x="38" y="38"/>
                  <a:pt x="38" y="49"/>
                </a:cubicBezTo>
                <a:cubicBezTo>
                  <a:pt x="38" y="61"/>
                  <a:pt x="44" y="67"/>
                  <a:pt x="70" y="78"/>
                </a:cubicBezTo>
                <a:cubicBezTo>
                  <a:pt x="109" y="94"/>
                  <a:pt x="123" y="107"/>
                  <a:pt x="123" y="137"/>
                </a:cubicBezTo>
                <a:cubicBezTo>
                  <a:pt x="123" y="174"/>
                  <a:pt x="96" y="193"/>
                  <a:pt x="60" y="193"/>
                </a:cubicBezTo>
              </a:path>
            </a:pathLst>
          </a:custGeom>
          <a:solidFill>
            <a:srgbClr val="05AC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52" name="Freeform 240"/>
          <p:cNvSpPr>
            <a:spLocks noChangeArrowheads="1"/>
          </p:cNvSpPr>
          <p:nvPr/>
        </p:nvSpPr>
        <p:spPr bwMode="auto">
          <a:xfrm>
            <a:off x="6421438" y="4794250"/>
            <a:ext cx="57150" cy="65088"/>
          </a:xfrm>
          <a:custGeom>
            <a:avLst/>
            <a:gdLst>
              <a:gd name="T0" fmla="*/ 88 w 178"/>
              <a:gd name="T1" fmla="*/ 196 h 197"/>
              <a:gd name="T2" fmla="*/ 0 w 178"/>
              <a:gd name="T3" fmla="*/ 98 h 197"/>
              <a:gd name="T4" fmla="*/ 89 w 178"/>
              <a:gd name="T5" fmla="*/ 0 h 197"/>
              <a:gd name="T6" fmla="*/ 177 w 178"/>
              <a:gd name="T7" fmla="*/ 98 h 197"/>
              <a:gd name="T8" fmla="*/ 88 w 178"/>
              <a:gd name="T9" fmla="*/ 196 h 197"/>
              <a:gd name="T10" fmla="*/ 89 w 178"/>
              <a:gd name="T11" fmla="*/ 30 h 197"/>
              <a:gd name="T12" fmla="*/ 37 w 178"/>
              <a:gd name="T13" fmla="*/ 98 h 197"/>
              <a:gd name="T14" fmla="*/ 89 w 178"/>
              <a:gd name="T15" fmla="*/ 166 h 197"/>
              <a:gd name="T16" fmla="*/ 140 w 178"/>
              <a:gd name="T17" fmla="*/ 98 h 197"/>
              <a:gd name="T18" fmla="*/ 89 w 178"/>
              <a:gd name="T19" fmla="*/ 3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8" h="197">
                <a:moveTo>
                  <a:pt x="88" y="196"/>
                </a:moveTo>
                <a:cubicBezTo>
                  <a:pt x="35" y="196"/>
                  <a:pt x="0" y="157"/>
                  <a:pt x="0" y="98"/>
                </a:cubicBezTo>
                <a:cubicBezTo>
                  <a:pt x="0" y="40"/>
                  <a:pt x="35" y="0"/>
                  <a:pt x="89" y="0"/>
                </a:cubicBezTo>
                <a:cubicBezTo>
                  <a:pt x="143" y="0"/>
                  <a:pt x="177" y="40"/>
                  <a:pt x="177" y="98"/>
                </a:cubicBezTo>
                <a:cubicBezTo>
                  <a:pt x="177" y="156"/>
                  <a:pt x="142" y="196"/>
                  <a:pt x="88" y="196"/>
                </a:cubicBezTo>
                <a:close/>
                <a:moveTo>
                  <a:pt x="89" y="30"/>
                </a:moveTo>
                <a:cubicBezTo>
                  <a:pt x="56" y="30"/>
                  <a:pt x="37" y="57"/>
                  <a:pt x="37" y="98"/>
                </a:cubicBezTo>
                <a:cubicBezTo>
                  <a:pt x="37" y="140"/>
                  <a:pt x="56" y="166"/>
                  <a:pt x="89" y="166"/>
                </a:cubicBezTo>
                <a:cubicBezTo>
                  <a:pt x="121" y="166"/>
                  <a:pt x="140" y="140"/>
                  <a:pt x="140" y="98"/>
                </a:cubicBezTo>
                <a:cubicBezTo>
                  <a:pt x="140" y="57"/>
                  <a:pt x="121" y="30"/>
                  <a:pt x="89" y="30"/>
                </a:cubicBezTo>
                <a:close/>
              </a:path>
            </a:pathLst>
          </a:custGeom>
          <a:solidFill>
            <a:srgbClr val="05AC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53" name="Freeform 241"/>
          <p:cNvSpPr>
            <a:spLocks noChangeArrowheads="1"/>
          </p:cNvSpPr>
          <p:nvPr/>
        </p:nvSpPr>
        <p:spPr bwMode="auto">
          <a:xfrm>
            <a:off x="6489700" y="4795838"/>
            <a:ext cx="34925" cy="61912"/>
          </a:xfrm>
          <a:custGeom>
            <a:avLst/>
            <a:gdLst>
              <a:gd name="T0" fmla="*/ 36 w 106"/>
              <a:gd name="T1" fmla="*/ 79 h 190"/>
              <a:gd name="T2" fmla="*/ 89 w 106"/>
              <a:gd name="T3" fmla="*/ 79 h 190"/>
              <a:gd name="T4" fmla="*/ 94 w 106"/>
              <a:gd name="T5" fmla="*/ 111 h 190"/>
              <a:gd name="T6" fmla="*/ 36 w 106"/>
              <a:gd name="T7" fmla="*/ 111 h 190"/>
              <a:gd name="T8" fmla="*/ 36 w 106"/>
              <a:gd name="T9" fmla="*/ 189 h 190"/>
              <a:gd name="T10" fmla="*/ 0 w 106"/>
              <a:gd name="T11" fmla="*/ 189 h 190"/>
              <a:gd name="T12" fmla="*/ 0 w 106"/>
              <a:gd name="T13" fmla="*/ 0 h 190"/>
              <a:gd name="T14" fmla="*/ 105 w 106"/>
              <a:gd name="T15" fmla="*/ 0 h 190"/>
              <a:gd name="T16" fmla="*/ 105 w 106"/>
              <a:gd name="T17" fmla="*/ 31 h 190"/>
              <a:gd name="T18" fmla="*/ 36 w 106"/>
              <a:gd name="T19" fmla="*/ 31 h 190"/>
              <a:gd name="T20" fmla="*/ 36 w 106"/>
              <a:gd name="T21" fmla="*/ 7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6" h="190">
                <a:moveTo>
                  <a:pt x="36" y="79"/>
                </a:moveTo>
                <a:lnTo>
                  <a:pt x="89" y="79"/>
                </a:lnTo>
                <a:lnTo>
                  <a:pt x="94" y="111"/>
                </a:lnTo>
                <a:lnTo>
                  <a:pt x="36" y="111"/>
                </a:lnTo>
                <a:lnTo>
                  <a:pt x="36" y="189"/>
                </a:lnTo>
                <a:lnTo>
                  <a:pt x="0" y="189"/>
                </a:lnTo>
                <a:lnTo>
                  <a:pt x="0" y="0"/>
                </a:lnTo>
                <a:lnTo>
                  <a:pt x="105" y="0"/>
                </a:lnTo>
                <a:lnTo>
                  <a:pt x="105" y="31"/>
                </a:lnTo>
                <a:lnTo>
                  <a:pt x="36" y="31"/>
                </a:lnTo>
                <a:lnTo>
                  <a:pt x="36" y="79"/>
                </a:lnTo>
              </a:path>
            </a:pathLst>
          </a:custGeom>
          <a:solidFill>
            <a:srgbClr val="05AC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54" name="Freeform 242"/>
          <p:cNvSpPr>
            <a:spLocks noChangeArrowheads="1"/>
          </p:cNvSpPr>
          <p:nvPr/>
        </p:nvSpPr>
        <p:spPr bwMode="auto">
          <a:xfrm>
            <a:off x="6530975" y="4795838"/>
            <a:ext cx="49213" cy="61912"/>
          </a:xfrm>
          <a:custGeom>
            <a:avLst/>
            <a:gdLst>
              <a:gd name="T0" fmla="*/ 93 w 153"/>
              <a:gd name="T1" fmla="*/ 31 h 190"/>
              <a:gd name="T2" fmla="*/ 93 w 153"/>
              <a:gd name="T3" fmla="*/ 189 h 190"/>
              <a:gd name="T4" fmla="*/ 57 w 153"/>
              <a:gd name="T5" fmla="*/ 189 h 190"/>
              <a:gd name="T6" fmla="*/ 57 w 153"/>
              <a:gd name="T7" fmla="*/ 31 h 190"/>
              <a:gd name="T8" fmla="*/ 0 w 153"/>
              <a:gd name="T9" fmla="*/ 31 h 190"/>
              <a:gd name="T10" fmla="*/ 0 w 153"/>
              <a:gd name="T11" fmla="*/ 0 h 190"/>
              <a:gd name="T12" fmla="*/ 146 w 153"/>
              <a:gd name="T13" fmla="*/ 0 h 190"/>
              <a:gd name="T14" fmla="*/ 152 w 153"/>
              <a:gd name="T15" fmla="*/ 31 h 190"/>
              <a:gd name="T16" fmla="*/ 93 w 153"/>
              <a:gd name="T17" fmla="*/ 31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3" h="190">
                <a:moveTo>
                  <a:pt x="93" y="31"/>
                </a:moveTo>
                <a:lnTo>
                  <a:pt x="93" y="189"/>
                </a:lnTo>
                <a:lnTo>
                  <a:pt x="57" y="189"/>
                </a:lnTo>
                <a:lnTo>
                  <a:pt x="57" y="31"/>
                </a:lnTo>
                <a:lnTo>
                  <a:pt x="0" y="31"/>
                </a:lnTo>
                <a:lnTo>
                  <a:pt x="0" y="0"/>
                </a:lnTo>
                <a:lnTo>
                  <a:pt x="146" y="0"/>
                </a:lnTo>
                <a:lnTo>
                  <a:pt x="152" y="31"/>
                </a:lnTo>
                <a:lnTo>
                  <a:pt x="93" y="31"/>
                </a:lnTo>
              </a:path>
            </a:pathLst>
          </a:custGeom>
          <a:solidFill>
            <a:srgbClr val="05AC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55" name="Freeform 243"/>
          <p:cNvSpPr>
            <a:spLocks noChangeArrowheads="1"/>
          </p:cNvSpPr>
          <p:nvPr/>
        </p:nvSpPr>
        <p:spPr bwMode="auto">
          <a:xfrm>
            <a:off x="6588125" y="4795838"/>
            <a:ext cx="34925" cy="61912"/>
          </a:xfrm>
          <a:custGeom>
            <a:avLst/>
            <a:gdLst>
              <a:gd name="T0" fmla="*/ 0 w 106"/>
              <a:gd name="T1" fmla="*/ 189 h 190"/>
              <a:gd name="T2" fmla="*/ 0 w 106"/>
              <a:gd name="T3" fmla="*/ 0 h 190"/>
              <a:gd name="T4" fmla="*/ 37 w 106"/>
              <a:gd name="T5" fmla="*/ 0 h 190"/>
              <a:gd name="T6" fmla="*/ 37 w 106"/>
              <a:gd name="T7" fmla="*/ 156 h 190"/>
              <a:gd name="T8" fmla="*/ 100 w 106"/>
              <a:gd name="T9" fmla="*/ 156 h 190"/>
              <a:gd name="T10" fmla="*/ 105 w 106"/>
              <a:gd name="T11" fmla="*/ 189 h 190"/>
              <a:gd name="T12" fmla="*/ 0 w 106"/>
              <a:gd name="T13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6" h="190">
                <a:moveTo>
                  <a:pt x="0" y="189"/>
                </a:moveTo>
                <a:lnTo>
                  <a:pt x="0" y="0"/>
                </a:lnTo>
                <a:lnTo>
                  <a:pt x="37" y="0"/>
                </a:lnTo>
                <a:lnTo>
                  <a:pt x="37" y="156"/>
                </a:lnTo>
                <a:lnTo>
                  <a:pt x="100" y="156"/>
                </a:lnTo>
                <a:lnTo>
                  <a:pt x="105" y="189"/>
                </a:lnTo>
                <a:lnTo>
                  <a:pt x="0" y="189"/>
                </a:lnTo>
              </a:path>
            </a:pathLst>
          </a:custGeom>
          <a:solidFill>
            <a:srgbClr val="05AC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56" name="Freeform 244"/>
          <p:cNvSpPr>
            <a:spLocks noChangeArrowheads="1"/>
          </p:cNvSpPr>
          <p:nvPr/>
        </p:nvSpPr>
        <p:spPr bwMode="auto">
          <a:xfrm>
            <a:off x="6624638" y="4794250"/>
            <a:ext cx="60325" cy="63500"/>
          </a:xfrm>
          <a:custGeom>
            <a:avLst/>
            <a:gdLst>
              <a:gd name="T0" fmla="*/ 71 w 179"/>
              <a:gd name="T1" fmla="*/ 0 h 192"/>
              <a:gd name="T2" fmla="*/ 109 w 179"/>
              <a:gd name="T3" fmla="*/ 0 h 192"/>
              <a:gd name="T4" fmla="*/ 178 w 179"/>
              <a:gd name="T5" fmla="*/ 185 h 192"/>
              <a:gd name="T6" fmla="*/ 142 w 179"/>
              <a:gd name="T7" fmla="*/ 191 h 192"/>
              <a:gd name="T8" fmla="*/ 124 w 179"/>
              <a:gd name="T9" fmla="*/ 142 h 192"/>
              <a:gd name="T10" fmla="*/ 53 w 179"/>
              <a:gd name="T11" fmla="*/ 142 h 192"/>
              <a:gd name="T12" fmla="*/ 36 w 179"/>
              <a:gd name="T13" fmla="*/ 190 h 192"/>
              <a:gd name="T14" fmla="*/ 0 w 179"/>
              <a:gd name="T15" fmla="*/ 190 h 192"/>
              <a:gd name="T16" fmla="*/ 71 w 179"/>
              <a:gd name="T17" fmla="*/ 0 h 192"/>
              <a:gd name="T18" fmla="*/ 62 w 179"/>
              <a:gd name="T19" fmla="*/ 112 h 192"/>
              <a:gd name="T20" fmla="*/ 114 w 179"/>
              <a:gd name="T21" fmla="*/ 112 h 192"/>
              <a:gd name="T22" fmla="*/ 88 w 179"/>
              <a:gd name="T23" fmla="*/ 39 h 192"/>
              <a:gd name="T24" fmla="*/ 62 w 179"/>
              <a:gd name="T25" fmla="*/ 11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9" h="192">
                <a:moveTo>
                  <a:pt x="71" y="0"/>
                </a:moveTo>
                <a:lnTo>
                  <a:pt x="109" y="0"/>
                </a:lnTo>
                <a:lnTo>
                  <a:pt x="178" y="185"/>
                </a:lnTo>
                <a:lnTo>
                  <a:pt x="142" y="191"/>
                </a:lnTo>
                <a:lnTo>
                  <a:pt x="124" y="142"/>
                </a:lnTo>
                <a:lnTo>
                  <a:pt x="53" y="142"/>
                </a:lnTo>
                <a:lnTo>
                  <a:pt x="36" y="190"/>
                </a:lnTo>
                <a:lnTo>
                  <a:pt x="0" y="190"/>
                </a:lnTo>
                <a:lnTo>
                  <a:pt x="71" y="0"/>
                </a:lnTo>
                <a:close/>
                <a:moveTo>
                  <a:pt x="62" y="112"/>
                </a:moveTo>
                <a:lnTo>
                  <a:pt x="114" y="112"/>
                </a:lnTo>
                <a:lnTo>
                  <a:pt x="88" y="39"/>
                </a:lnTo>
                <a:lnTo>
                  <a:pt x="62" y="112"/>
                </a:lnTo>
                <a:close/>
              </a:path>
            </a:pathLst>
          </a:custGeom>
          <a:solidFill>
            <a:srgbClr val="05AC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57" name="Freeform 245"/>
          <p:cNvSpPr>
            <a:spLocks noChangeArrowheads="1"/>
          </p:cNvSpPr>
          <p:nvPr/>
        </p:nvSpPr>
        <p:spPr bwMode="auto">
          <a:xfrm>
            <a:off x="6680200" y="4794250"/>
            <a:ext cx="55563" cy="63500"/>
          </a:xfrm>
          <a:custGeom>
            <a:avLst/>
            <a:gdLst>
              <a:gd name="T0" fmla="*/ 102 w 171"/>
              <a:gd name="T1" fmla="*/ 118 h 192"/>
              <a:gd name="T2" fmla="*/ 102 w 171"/>
              <a:gd name="T3" fmla="*/ 191 h 192"/>
              <a:gd name="T4" fmla="*/ 66 w 171"/>
              <a:gd name="T5" fmla="*/ 191 h 192"/>
              <a:gd name="T6" fmla="*/ 66 w 171"/>
              <a:gd name="T7" fmla="*/ 119 h 192"/>
              <a:gd name="T8" fmla="*/ 0 w 171"/>
              <a:gd name="T9" fmla="*/ 6 h 192"/>
              <a:gd name="T10" fmla="*/ 38 w 171"/>
              <a:gd name="T11" fmla="*/ 0 h 192"/>
              <a:gd name="T12" fmla="*/ 85 w 171"/>
              <a:gd name="T13" fmla="*/ 85 h 192"/>
              <a:gd name="T14" fmla="*/ 131 w 171"/>
              <a:gd name="T15" fmla="*/ 2 h 192"/>
              <a:gd name="T16" fmla="*/ 170 w 171"/>
              <a:gd name="T17" fmla="*/ 2 h 192"/>
              <a:gd name="T18" fmla="*/ 102 w 171"/>
              <a:gd name="T19" fmla="*/ 118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1" h="192">
                <a:moveTo>
                  <a:pt x="102" y="118"/>
                </a:moveTo>
                <a:lnTo>
                  <a:pt x="102" y="191"/>
                </a:lnTo>
                <a:lnTo>
                  <a:pt x="66" y="191"/>
                </a:lnTo>
                <a:lnTo>
                  <a:pt x="66" y="119"/>
                </a:lnTo>
                <a:lnTo>
                  <a:pt x="0" y="6"/>
                </a:lnTo>
                <a:lnTo>
                  <a:pt x="38" y="0"/>
                </a:lnTo>
                <a:lnTo>
                  <a:pt x="85" y="85"/>
                </a:lnTo>
                <a:lnTo>
                  <a:pt x="131" y="2"/>
                </a:lnTo>
                <a:lnTo>
                  <a:pt x="170" y="2"/>
                </a:lnTo>
                <a:lnTo>
                  <a:pt x="102" y="118"/>
                </a:lnTo>
              </a:path>
            </a:pathLst>
          </a:custGeom>
          <a:solidFill>
            <a:srgbClr val="05AC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58" name="Freeform 246"/>
          <p:cNvSpPr>
            <a:spLocks noChangeArrowheads="1"/>
          </p:cNvSpPr>
          <p:nvPr/>
        </p:nvSpPr>
        <p:spPr bwMode="auto">
          <a:xfrm>
            <a:off x="6742113" y="4795838"/>
            <a:ext cx="36512" cy="61912"/>
          </a:xfrm>
          <a:custGeom>
            <a:avLst/>
            <a:gdLst>
              <a:gd name="T0" fmla="*/ 0 w 114"/>
              <a:gd name="T1" fmla="*/ 0 h 190"/>
              <a:gd name="T2" fmla="*/ 110 w 114"/>
              <a:gd name="T3" fmla="*/ 0 h 190"/>
              <a:gd name="T4" fmla="*/ 110 w 114"/>
              <a:gd name="T5" fmla="*/ 31 h 190"/>
              <a:gd name="T6" fmla="*/ 36 w 114"/>
              <a:gd name="T7" fmla="*/ 31 h 190"/>
              <a:gd name="T8" fmla="*/ 36 w 114"/>
              <a:gd name="T9" fmla="*/ 76 h 190"/>
              <a:gd name="T10" fmla="*/ 93 w 114"/>
              <a:gd name="T11" fmla="*/ 76 h 190"/>
              <a:gd name="T12" fmla="*/ 98 w 114"/>
              <a:gd name="T13" fmla="*/ 106 h 190"/>
              <a:gd name="T14" fmla="*/ 36 w 114"/>
              <a:gd name="T15" fmla="*/ 106 h 190"/>
              <a:gd name="T16" fmla="*/ 36 w 114"/>
              <a:gd name="T17" fmla="*/ 158 h 190"/>
              <a:gd name="T18" fmla="*/ 113 w 114"/>
              <a:gd name="T19" fmla="*/ 158 h 190"/>
              <a:gd name="T20" fmla="*/ 113 w 114"/>
              <a:gd name="T21" fmla="*/ 189 h 190"/>
              <a:gd name="T22" fmla="*/ 0 w 114"/>
              <a:gd name="T23" fmla="*/ 189 h 190"/>
              <a:gd name="T24" fmla="*/ 0 w 114"/>
              <a:gd name="T25" fmla="*/ 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4" h="190">
                <a:moveTo>
                  <a:pt x="0" y="0"/>
                </a:moveTo>
                <a:lnTo>
                  <a:pt x="110" y="0"/>
                </a:lnTo>
                <a:lnTo>
                  <a:pt x="110" y="31"/>
                </a:lnTo>
                <a:lnTo>
                  <a:pt x="36" y="31"/>
                </a:lnTo>
                <a:lnTo>
                  <a:pt x="36" y="76"/>
                </a:lnTo>
                <a:lnTo>
                  <a:pt x="93" y="76"/>
                </a:lnTo>
                <a:lnTo>
                  <a:pt x="98" y="106"/>
                </a:lnTo>
                <a:lnTo>
                  <a:pt x="36" y="106"/>
                </a:lnTo>
                <a:lnTo>
                  <a:pt x="36" y="158"/>
                </a:lnTo>
                <a:lnTo>
                  <a:pt x="113" y="158"/>
                </a:lnTo>
                <a:lnTo>
                  <a:pt x="113" y="189"/>
                </a:lnTo>
                <a:lnTo>
                  <a:pt x="0" y="189"/>
                </a:lnTo>
                <a:lnTo>
                  <a:pt x="0" y="0"/>
                </a:lnTo>
              </a:path>
            </a:pathLst>
          </a:custGeom>
          <a:solidFill>
            <a:srgbClr val="05AC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59" name="Freeform 247"/>
          <p:cNvSpPr>
            <a:spLocks noChangeArrowheads="1"/>
          </p:cNvSpPr>
          <p:nvPr/>
        </p:nvSpPr>
        <p:spPr bwMode="auto">
          <a:xfrm>
            <a:off x="6789738" y="4795838"/>
            <a:ext cx="46037" cy="61912"/>
          </a:xfrm>
          <a:custGeom>
            <a:avLst/>
            <a:gdLst>
              <a:gd name="T0" fmla="*/ 101 w 140"/>
              <a:gd name="T1" fmla="*/ 190 h 191"/>
              <a:gd name="T2" fmla="*/ 51 w 140"/>
              <a:gd name="T3" fmla="*/ 116 h 191"/>
              <a:gd name="T4" fmla="*/ 36 w 140"/>
              <a:gd name="T5" fmla="*/ 116 h 191"/>
              <a:gd name="T6" fmla="*/ 36 w 140"/>
              <a:gd name="T7" fmla="*/ 189 h 191"/>
              <a:gd name="T8" fmla="*/ 0 w 140"/>
              <a:gd name="T9" fmla="*/ 189 h 191"/>
              <a:gd name="T10" fmla="*/ 0 w 140"/>
              <a:gd name="T11" fmla="*/ 0 h 191"/>
              <a:gd name="T12" fmla="*/ 58 w 140"/>
              <a:gd name="T13" fmla="*/ 0 h 191"/>
              <a:gd name="T14" fmla="*/ 126 w 140"/>
              <a:gd name="T15" fmla="*/ 56 h 191"/>
              <a:gd name="T16" fmla="*/ 88 w 140"/>
              <a:gd name="T17" fmla="*/ 110 h 191"/>
              <a:gd name="T18" fmla="*/ 139 w 140"/>
              <a:gd name="T19" fmla="*/ 184 h 191"/>
              <a:gd name="T20" fmla="*/ 101 w 140"/>
              <a:gd name="T21" fmla="*/ 190 h 191"/>
              <a:gd name="T22" fmla="*/ 56 w 140"/>
              <a:gd name="T23" fmla="*/ 29 h 191"/>
              <a:gd name="T24" fmla="*/ 36 w 140"/>
              <a:gd name="T25" fmla="*/ 29 h 191"/>
              <a:gd name="T26" fmla="*/ 36 w 140"/>
              <a:gd name="T27" fmla="*/ 89 h 191"/>
              <a:gd name="T28" fmla="*/ 54 w 140"/>
              <a:gd name="T29" fmla="*/ 89 h 191"/>
              <a:gd name="T30" fmla="*/ 90 w 140"/>
              <a:gd name="T31" fmla="*/ 58 h 191"/>
              <a:gd name="T32" fmla="*/ 56 w 140"/>
              <a:gd name="T33" fmla="*/ 29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0" h="191">
                <a:moveTo>
                  <a:pt x="101" y="190"/>
                </a:moveTo>
                <a:lnTo>
                  <a:pt x="51" y="116"/>
                </a:lnTo>
                <a:lnTo>
                  <a:pt x="36" y="116"/>
                </a:lnTo>
                <a:lnTo>
                  <a:pt x="36" y="189"/>
                </a:lnTo>
                <a:lnTo>
                  <a:pt x="0" y="189"/>
                </a:lnTo>
                <a:lnTo>
                  <a:pt x="0" y="0"/>
                </a:lnTo>
                <a:lnTo>
                  <a:pt x="58" y="0"/>
                </a:lnTo>
                <a:cubicBezTo>
                  <a:pt x="101" y="0"/>
                  <a:pt x="126" y="20"/>
                  <a:pt x="126" y="56"/>
                </a:cubicBezTo>
                <a:cubicBezTo>
                  <a:pt x="126" y="84"/>
                  <a:pt x="111" y="101"/>
                  <a:pt x="88" y="110"/>
                </a:cubicBezTo>
                <a:lnTo>
                  <a:pt x="139" y="184"/>
                </a:lnTo>
                <a:lnTo>
                  <a:pt x="101" y="190"/>
                </a:lnTo>
                <a:close/>
                <a:moveTo>
                  <a:pt x="56" y="29"/>
                </a:moveTo>
                <a:lnTo>
                  <a:pt x="36" y="29"/>
                </a:lnTo>
                <a:lnTo>
                  <a:pt x="36" y="89"/>
                </a:lnTo>
                <a:lnTo>
                  <a:pt x="54" y="89"/>
                </a:lnTo>
                <a:cubicBezTo>
                  <a:pt x="76" y="89"/>
                  <a:pt x="90" y="78"/>
                  <a:pt x="90" y="58"/>
                </a:cubicBezTo>
                <a:cubicBezTo>
                  <a:pt x="90" y="40"/>
                  <a:pt x="78" y="29"/>
                  <a:pt x="56" y="29"/>
                </a:cubicBezTo>
                <a:close/>
              </a:path>
            </a:pathLst>
          </a:custGeom>
          <a:solidFill>
            <a:srgbClr val="05AC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60" name="Freeform 248"/>
          <p:cNvSpPr>
            <a:spLocks noChangeArrowheads="1"/>
          </p:cNvSpPr>
          <p:nvPr/>
        </p:nvSpPr>
        <p:spPr bwMode="auto">
          <a:xfrm>
            <a:off x="6440488" y="4440238"/>
            <a:ext cx="46037" cy="38100"/>
          </a:xfrm>
          <a:custGeom>
            <a:avLst/>
            <a:gdLst>
              <a:gd name="T0" fmla="*/ 70 w 141"/>
              <a:gd name="T1" fmla="*/ 114 h 115"/>
              <a:gd name="T2" fmla="*/ 28 w 141"/>
              <a:gd name="T3" fmla="*/ 114 h 115"/>
              <a:gd name="T4" fmla="*/ 18 w 141"/>
              <a:gd name="T5" fmla="*/ 113 h 115"/>
              <a:gd name="T6" fmla="*/ 0 w 141"/>
              <a:gd name="T7" fmla="*/ 95 h 115"/>
              <a:gd name="T8" fmla="*/ 0 w 141"/>
              <a:gd name="T9" fmla="*/ 86 h 115"/>
              <a:gd name="T10" fmla="*/ 0 w 141"/>
              <a:gd name="T11" fmla="*/ 28 h 115"/>
              <a:gd name="T12" fmla="*/ 2 w 141"/>
              <a:gd name="T13" fmla="*/ 13 h 115"/>
              <a:gd name="T14" fmla="*/ 13 w 141"/>
              <a:gd name="T15" fmla="*/ 2 h 115"/>
              <a:gd name="T16" fmla="*/ 26 w 141"/>
              <a:gd name="T17" fmla="*/ 1 h 115"/>
              <a:gd name="T18" fmla="*/ 114 w 141"/>
              <a:gd name="T19" fmla="*/ 0 h 115"/>
              <a:gd name="T20" fmla="*/ 123 w 141"/>
              <a:gd name="T21" fmla="*/ 1 h 115"/>
              <a:gd name="T22" fmla="*/ 139 w 141"/>
              <a:gd name="T23" fmla="*/ 18 h 115"/>
              <a:gd name="T24" fmla="*/ 140 w 141"/>
              <a:gd name="T25" fmla="*/ 28 h 115"/>
              <a:gd name="T26" fmla="*/ 140 w 141"/>
              <a:gd name="T27" fmla="*/ 86 h 115"/>
              <a:gd name="T28" fmla="*/ 139 w 141"/>
              <a:gd name="T29" fmla="*/ 100 h 115"/>
              <a:gd name="T30" fmla="*/ 126 w 141"/>
              <a:gd name="T31" fmla="*/ 112 h 115"/>
              <a:gd name="T32" fmla="*/ 114 w 141"/>
              <a:gd name="T33" fmla="*/ 114 h 115"/>
              <a:gd name="T34" fmla="*/ 70 w 141"/>
              <a:gd name="T35" fmla="*/ 114 h 115"/>
              <a:gd name="T36" fmla="*/ 27 w 141"/>
              <a:gd name="T37" fmla="*/ 21 h 115"/>
              <a:gd name="T38" fmla="*/ 27 w 141"/>
              <a:gd name="T39" fmla="*/ 92 h 115"/>
              <a:gd name="T40" fmla="*/ 113 w 141"/>
              <a:gd name="T41" fmla="*/ 92 h 115"/>
              <a:gd name="T42" fmla="*/ 113 w 141"/>
              <a:gd name="T43" fmla="*/ 21 h 115"/>
              <a:gd name="T44" fmla="*/ 27 w 141"/>
              <a:gd name="T45" fmla="*/ 21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41" h="115">
                <a:moveTo>
                  <a:pt x="70" y="114"/>
                </a:moveTo>
                <a:cubicBezTo>
                  <a:pt x="56" y="114"/>
                  <a:pt x="42" y="114"/>
                  <a:pt x="28" y="114"/>
                </a:cubicBezTo>
                <a:cubicBezTo>
                  <a:pt x="24" y="114"/>
                  <a:pt x="21" y="114"/>
                  <a:pt x="18" y="113"/>
                </a:cubicBezTo>
                <a:cubicBezTo>
                  <a:pt x="7" y="112"/>
                  <a:pt x="2" y="106"/>
                  <a:pt x="0" y="95"/>
                </a:cubicBezTo>
                <a:cubicBezTo>
                  <a:pt x="0" y="92"/>
                  <a:pt x="0" y="89"/>
                  <a:pt x="0" y="86"/>
                </a:cubicBezTo>
                <a:cubicBezTo>
                  <a:pt x="0" y="66"/>
                  <a:pt x="0" y="47"/>
                  <a:pt x="0" y="28"/>
                </a:cubicBezTo>
                <a:cubicBezTo>
                  <a:pt x="0" y="23"/>
                  <a:pt x="1" y="18"/>
                  <a:pt x="2" y="13"/>
                </a:cubicBezTo>
                <a:cubicBezTo>
                  <a:pt x="3" y="7"/>
                  <a:pt x="7" y="4"/>
                  <a:pt x="13" y="2"/>
                </a:cubicBezTo>
                <a:cubicBezTo>
                  <a:pt x="17" y="1"/>
                  <a:pt x="21" y="1"/>
                  <a:pt x="26" y="1"/>
                </a:cubicBezTo>
                <a:cubicBezTo>
                  <a:pt x="55" y="0"/>
                  <a:pt x="85" y="0"/>
                  <a:pt x="114" y="0"/>
                </a:cubicBezTo>
                <a:cubicBezTo>
                  <a:pt x="117" y="0"/>
                  <a:pt x="120" y="1"/>
                  <a:pt x="123" y="1"/>
                </a:cubicBezTo>
                <a:cubicBezTo>
                  <a:pt x="133" y="3"/>
                  <a:pt x="138" y="8"/>
                  <a:pt x="139" y="18"/>
                </a:cubicBezTo>
                <a:cubicBezTo>
                  <a:pt x="140" y="22"/>
                  <a:pt x="140" y="25"/>
                  <a:pt x="140" y="28"/>
                </a:cubicBezTo>
                <a:cubicBezTo>
                  <a:pt x="140" y="48"/>
                  <a:pt x="140" y="67"/>
                  <a:pt x="140" y="86"/>
                </a:cubicBezTo>
                <a:cubicBezTo>
                  <a:pt x="140" y="91"/>
                  <a:pt x="140" y="95"/>
                  <a:pt x="139" y="100"/>
                </a:cubicBezTo>
                <a:cubicBezTo>
                  <a:pt x="137" y="107"/>
                  <a:pt x="133" y="111"/>
                  <a:pt x="126" y="112"/>
                </a:cubicBezTo>
                <a:cubicBezTo>
                  <a:pt x="122" y="113"/>
                  <a:pt x="118" y="114"/>
                  <a:pt x="114" y="114"/>
                </a:cubicBezTo>
                <a:cubicBezTo>
                  <a:pt x="99" y="114"/>
                  <a:pt x="84" y="114"/>
                  <a:pt x="70" y="114"/>
                </a:cubicBezTo>
                <a:close/>
                <a:moveTo>
                  <a:pt x="27" y="21"/>
                </a:moveTo>
                <a:cubicBezTo>
                  <a:pt x="27" y="45"/>
                  <a:pt x="27" y="69"/>
                  <a:pt x="27" y="92"/>
                </a:cubicBezTo>
                <a:cubicBezTo>
                  <a:pt x="56" y="92"/>
                  <a:pt x="85" y="92"/>
                  <a:pt x="113" y="92"/>
                </a:cubicBezTo>
                <a:cubicBezTo>
                  <a:pt x="113" y="68"/>
                  <a:pt x="113" y="45"/>
                  <a:pt x="113" y="21"/>
                </a:cubicBezTo>
                <a:cubicBezTo>
                  <a:pt x="84" y="21"/>
                  <a:pt x="56" y="21"/>
                  <a:pt x="27" y="2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61" name="Freeform 249"/>
          <p:cNvSpPr>
            <a:spLocks noChangeArrowheads="1"/>
          </p:cNvSpPr>
          <p:nvPr/>
        </p:nvSpPr>
        <p:spPr bwMode="auto">
          <a:xfrm>
            <a:off x="6391275" y="4440238"/>
            <a:ext cx="41275" cy="38100"/>
          </a:xfrm>
          <a:custGeom>
            <a:avLst/>
            <a:gdLst>
              <a:gd name="T0" fmla="*/ 24 w 129"/>
              <a:gd name="T1" fmla="*/ 92 h 115"/>
              <a:gd name="T2" fmla="*/ 104 w 129"/>
              <a:gd name="T3" fmla="*/ 92 h 115"/>
              <a:gd name="T4" fmla="*/ 104 w 129"/>
              <a:gd name="T5" fmla="*/ 67 h 115"/>
              <a:gd name="T6" fmla="*/ 99 w 129"/>
              <a:gd name="T7" fmla="*/ 67 h 115"/>
              <a:gd name="T8" fmla="*/ 33 w 129"/>
              <a:gd name="T9" fmla="*/ 67 h 115"/>
              <a:gd name="T10" fmla="*/ 20 w 129"/>
              <a:gd name="T11" fmla="*/ 65 h 115"/>
              <a:gd name="T12" fmla="*/ 6 w 129"/>
              <a:gd name="T13" fmla="*/ 51 h 115"/>
              <a:gd name="T14" fmla="*/ 5 w 129"/>
              <a:gd name="T15" fmla="*/ 35 h 115"/>
              <a:gd name="T16" fmla="*/ 6 w 129"/>
              <a:gd name="T17" fmla="*/ 16 h 115"/>
              <a:gd name="T18" fmla="*/ 22 w 129"/>
              <a:gd name="T19" fmla="*/ 1 h 115"/>
              <a:gd name="T20" fmla="*/ 32 w 129"/>
              <a:gd name="T21" fmla="*/ 0 h 115"/>
              <a:gd name="T22" fmla="*/ 99 w 129"/>
              <a:gd name="T23" fmla="*/ 0 h 115"/>
              <a:gd name="T24" fmla="*/ 112 w 129"/>
              <a:gd name="T25" fmla="*/ 2 h 115"/>
              <a:gd name="T26" fmla="*/ 125 w 129"/>
              <a:gd name="T27" fmla="*/ 16 h 115"/>
              <a:gd name="T28" fmla="*/ 126 w 129"/>
              <a:gd name="T29" fmla="*/ 33 h 115"/>
              <a:gd name="T30" fmla="*/ 103 w 129"/>
              <a:gd name="T31" fmla="*/ 33 h 115"/>
              <a:gd name="T32" fmla="*/ 103 w 129"/>
              <a:gd name="T33" fmla="*/ 20 h 115"/>
              <a:gd name="T34" fmla="*/ 29 w 129"/>
              <a:gd name="T35" fmla="*/ 20 h 115"/>
              <a:gd name="T36" fmla="*/ 29 w 129"/>
              <a:gd name="T37" fmla="*/ 44 h 115"/>
              <a:gd name="T38" fmla="*/ 34 w 129"/>
              <a:gd name="T39" fmla="*/ 45 h 115"/>
              <a:gd name="T40" fmla="*/ 98 w 129"/>
              <a:gd name="T41" fmla="*/ 45 h 115"/>
              <a:gd name="T42" fmla="*/ 111 w 129"/>
              <a:gd name="T43" fmla="*/ 46 h 115"/>
              <a:gd name="T44" fmla="*/ 127 w 129"/>
              <a:gd name="T45" fmla="*/ 63 h 115"/>
              <a:gd name="T46" fmla="*/ 127 w 129"/>
              <a:gd name="T47" fmla="*/ 96 h 115"/>
              <a:gd name="T48" fmla="*/ 110 w 129"/>
              <a:gd name="T49" fmla="*/ 113 h 115"/>
              <a:gd name="T50" fmla="*/ 100 w 129"/>
              <a:gd name="T51" fmla="*/ 114 h 115"/>
              <a:gd name="T52" fmla="*/ 28 w 129"/>
              <a:gd name="T53" fmla="*/ 114 h 115"/>
              <a:gd name="T54" fmla="*/ 17 w 129"/>
              <a:gd name="T55" fmla="*/ 113 h 115"/>
              <a:gd name="T56" fmla="*/ 2 w 129"/>
              <a:gd name="T57" fmla="*/ 98 h 115"/>
              <a:gd name="T58" fmla="*/ 1 w 129"/>
              <a:gd name="T59" fmla="*/ 79 h 115"/>
              <a:gd name="T60" fmla="*/ 24 w 129"/>
              <a:gd name="T61" fmla="*/ 79 h 115"/>
              <a:gd name="T62" fmla="*/ 24 w 129"/>
              <a:gd name="T63" fmla="*/ 92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29" h="115">
                <a:moveTo>
                  <a:pt x="24" y="92"/>
                </a:moveTo>
                <a:cubicBezTo>
                  <a:pt x="51" y="92"/>
                  <a:pt x="77" y="92"/>
                  <a:pt x="104" y="92"/>
                </a:cubicBezTo>
                <a:cubicBezTo>
                  <a:pt x="104" y="84"/>
                  <a:pt x="104" y="76"/>
                  <a:pt x="104" y="67"/>
                </a:cubicBezTo>
                <a:cubicBezTo>
                  <a:pt x="102" y="67"/>
                  <a:pt x="100" y="67"/>
                  <a:pt x="99" y="67"/>
                </a:cubicBezTo>
                <a:cubicBezTo>
                  <a:pt x="77" y="67"/>
                  <a:pt x="55" y="67"/>
                  <a:pt x="33" y="67"/>
                </a:cubicBezTo>
                <a:cubicBezTo>
                  <a:pt x="29" y="67"/>
                  <a:pt x="25" y="66"/>
                  <a:pt x="20" y="65"/>
                </a:cubicBezTo>
                <a:cubicBezTo>
                  <a:pt x="12" y="64"/>
                  <a:pt x="7" y="59"/>
                  <a:pt x="6" y="51"/>
                </a:cubicBezTo>
                <a:cubicBezTo>
                  <a:pt x="5" y="46"/>
                  <a:pt x="5" y="40"/>
                  <a:pt x="5" y="35"/>
                </a:cubicBezTo>
                <a:cubicBezTo>
                  <a:pt x="5" y="29"/>
                  <a:pt x="5" y="22"/>
                  <a:pt x="6" y="16"/>
                </a:cubicBezTo>
                <a:cubicBezTo>
                  <a:pt x="8" y="7"/>
                  <a:pt x="13" y="3"/>
                  <a:pt x="22" y="1"/>
                </a:cubicBezTo>
                <a:cubicBezTo>
                  <a:pt x="25" y="1"/>
                  <a:pt x="28" y="0"/>
                  <a:pt x="32" y="0"/>
                </a:cubicBezTo>
                <a:cubicBezTo>
                  <a:pt x="54" y="0"/>
                  <a:pt x="77" y="0"/>
                  <a:pt x="99" y="0"/>
                </a:cubicBezTo>
                <a:cubicBezTo>
                  <a:pt x="103" y="1"/>
                  <a:pt x="108" y="1"/>
                  <a:pt x="112" y="2"/>
                </a:cubicBezTo>
                <a:cubicBezTo>
                  <a:pt x="119" y="3"/>
                  <a:pt x="124" y="8"/>
                  <a:pt x="125" y="16"/>
                </a:cubicBezTo>
                <a:cubicBezTo>
                  <a:pt x="126" y="21"/>
                  <a:pt x="126" y="27"/>
                  <a:pt x="126" y="33"/>
                </a:cubicBezTo>
                <a:cubicBezTo>
                  <a:pt x="118" y="33"/>
                  <a:pt x="111" y="33"/>
                  <a:pt x="103" y="33"/>
                </a:cubicBezTo>
                <a:cubicBezTo>
                  <a:pt x="103" y="29"/>
                  <a:pt x="103" y="25"/>
                  <a:pt x="103" y="20"/>
                </a:cubicBezTo>
                <a:cubicBezTo>
                  <a:pt x="78" y="20"/>
                  <a:pt x="53" y="20"/>
                  <a:pt x="29" y="20"/>
                </a:cubicBezTo>
                <a:cubicBezTo>
                  <a:pt x="29" y="28"/>
                  <a:pt x="29" y="36"/>
                  <a:pt x="29" y="44"/>
                </a:cubicBezTo>
                <a:cubicBezTo>
                  <a:pt x="30" y="44"/>
                  <a:pt x="32" y="45"/>
                  <a:pt x="34" y="45"/>
                </a:cubicBezTo>
                <a:cubicBezTo>
                  <a:pt x="55" y="45"/>
                  <a:pt x="76" y="45"/>
                  <a:pt x="98" y="45"/>
                </a:cubicBezTo>
                <a:cubicBezTo>
                  <a:pt x="102" y="45"/>
                  <a:pt x="106" y="45"/>
                  <a:pt x="111" y="46"/>
                </a:cubicBezTo>
                <a:cubicBezTo>
                  <a:pt x="121" y="47"/>
                  <a:pt x="126" y="53"/>
                  <a:pt x="127" y="63"/>
                </a:cubicBezTo>
                <a:cubicBezTo>
                  <a:pt x="128" y="74"/>
                  <a:pt x="128" y="85"/>
                  <a:pt x="127" y="96"/>
                </a:cubicBezTo>
                <a:cubicBezTo>
                  <a:pt x="126" y="106"/>
                  <a:pt x="121" y="112"/>
                  <a:pt x="110" y="113"/>
                </a:cubicBezTo>
                <a:cubicBezTo>
                  <a:pt x="106" y="114"/>
                  <a:pt x="103" y="114"/>
                  <a:pt x="100" y="114"/>
                </a:cubicBezTo>
                <a:cubicBezTo>
                  <a:pt x="76" y="114"/>
                  <a:pt x="52" y="114"/>
                  <a:pt x="28" y="114"/>
                </a:cubicBezTo>
                <a:cubicBezTo>
                  <a:pt x="25" y="114"/>
                  <a:pt x="21" y="114"/>
                  <a:pt x="17" y="113"/>
                </a:cubicBezTo>
                <a:cubicBezTo>
                  <a:pt x="8" y="112"/>
                  <a:pt x="3" y="107"/>
                  <a:pt x="2" y="98"/>
                </a:cubicBezTo>
                <a:cubicBezTo>
                  <a:pt x="0" y="93"/>
                  <a:pt x="0" y="84"/>
                  <a:pt x="1" y="79"/>
                </a:cubicBezTo>
                <a:cubicBezTo>
                  <a:pt x="8" y="79"/>
                  <a:pt x="16" y="79"/>
                  <a:pt x="24" y="79"/>
                </a:cubicBezTo>
                <a:cubicBezTo>
                  <a:pt x="24" y="84"/>
                  <a:pt x="24" y="88"/>
                  <a:pt x="24" y="92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62" name="Freeform 250"/>
          <p:cNvSpPr>
            <a:spLocks noChangeArrowheads="1"/>
          </p:cNvSpPr>
          <p:nvPr/>
        </p:nvSpPr>
        <p:spPr bwMode="auto">
          <a:xfrm>
            <a:off x="6772275" y="4440238"/>
            <a:ext cx="44450" cy="38100"/>
          </a:xfrm>
          <a:custGeom>
            <a:avLst/>
            <a:gdLst>
              <a:gd name="T0" fmla="*/ 0 w 135"/>
              <a:gd name="T1" fmla="*/ 0 h 115"/>
              <a:gd name="T2" fmla="*/ 4 w 135"/>
              <a:gd name="T3" fmla="*/ 0 h 115"/>
              <a:gd name="T4" fmla="*/ 97 w 135"/>
              <a:gd name="T5" fmla="*/ 0 h 115"/>
              <a:gd name="T6" fmla="*/ 106 w 135"/>
              <a:gd name="T7" fmla="*/ 1 h 115"/>
              <a:gd name="T8" fmla="*/ 122 w 135"/>
              <a:gd name="T9" fmla="*/ 19 h 115"/>
              <a:gd name="T10" fmla="*/ 122 w 135"/>
              <a:gd name="T11" fmla="*/ 52 h 115"/>
              <a:gd name="T12" fmla="*/ 102 w 135"/>
              <a:gd name="T13" fmla="*/ 71 h 115"/>
              <a:gd name="T14" fmla="*/ 87 w 135"/>
              <a:gd name="T15" fmla="*/ 71 h 115"/>
              <a:gd name="T16" fmla="*/ 83 w 135"/>
              <a:gd name="T17" fmla="*/ 71 h 115"/>
              <a:gd name="T18" fmla="*/ 83 w 135"/>
              <a:gd name="T19" fmla="*/ 72 h 115"/>
              <a:gd name="T20" fmla="*/ 134 w 135"/>
              <a:gd name="T21" fmla="*/ 114 h 115"/>
              <a:gd name="T22" fmla="*/ 130 w 135"/>
              <a:gd name="T23" fmla="*/ 114 h 115"/>
              <a:gd name="T24" fmla="*/ 100 w 135"/>
              <a:gd name="T25" fmla="*/ 114 h 115"/>
              <a:gd name="T26" fmla="*/ 94 w 135"/>
              <a:gd name="T27" fmla="*/ 112 h 115"/>
              <a:gd name="T28" fmla="*/ 54 w 135"/>
              <a:gd name="T29" fmla="*/ 74 h 115"/>
              <a:gd name="T30" fmla="*/ 47 w 135"/>
              <a:gd name="T31" fmla="*/ 71 h 115"/>
              <a:gd name="T32" fmla="*/ 26 w 135"/>
              <a:gd name="T33" fmla="*/ 71 h 115"/>
              <a:gd name="T34" fmla="*/ 26 w 135"/>
              <a:gd name="T35" fmla="*/ 114 h 115"/>
              <a:gd name="T36" fmla="*/ 0 w 135"/>
              <a:gd name="T37" fmla="*/ 114 h 115"/>
              <a:gd name="T38" fmla="*/ 0 w 135"/>
              <a:gd name="T39" fmla="*/ 0 h 115"/>
              <a:gd name="T40" fmla="*/ 26 w 135"/>
              <a:gd name="T41" fmla="*/ 51 h 115"/>
              <a:gd name="T42" fmla="*/ 29 w 135"/>
              <a:gd name="T43" fmla="*/ 52 h 115"/>
              <a:gd name="T44" fmla="*/ 86 w 135"/>
              <a:gd name="T45" fmla="*/ 52 h 115"/>
              <a:gd name="T46" fmla="*/ 91 w 135"/>
              <a:gd name="T47" fmla="*/ 51 h 115"/>
              <a:gd name="T48" fmla="*/ 97 w 135"/>
              <a:gd name="T49" fmla="*/ 44 h 115"/>
              <a:gd name="T50" fmla="*/ 97 w 135"/>
              <a:gd name="T51" fmla="*/ 27 h 115"/>
              <a:gd name="T52" fmla="*/ 90 w 135"/>
              <a:gd name="T53" fmla="*/ 20 h 115"/>
              <a:gd name="T54" fmla="*/ 84 w 135"/>
              <a:gd name="T55" fmla="*/ 20 h 115"/>
              <a:gd name="T56" fmla="*/ 31 w 135"/>
              <a:gd name="T57" fmla="*/ 20 h 115"/>
              <a:gd name="T58" fmla="*/ 26 w 135"/>
              <a:gd name="T59" fmla="*/ 20 h 115"/>
              <a:gd name="T60" fmla="*/ 26 w 135"/>
              <a:gd name="T61" fmla="*/ 51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35" h="115">
                <a:moveTo>
                  <a:pt x="0" y="0"/>
                </a:moveTo>
                <a:cubicBezTo>
                  <a:pt x="2" y="0"/>
                  <a:pt x="3" y="0"/>
                  <a:pt x="4" y="0"/>
                </a:cubicBezTo>
                <a:cubicBezTo>
                  <a:pt x="35" y="0"/>
                  <a:pt x="66" y="0"/>
                  <a:pt x="97" y="0"/>
                </a:cubicBezTo>
                <a:cubicBezTo>
                  <a:pt x="100" y="0"/>
                  <a:pt x="103" y="1"/>
                  <a:pt x="106" y="1"/>
                </a:cubicBezTo>
                <a:cubicBezTo>
                  <a:pt x="116" y="3"/>
                  <a:pt x="122" y="9"/>
                  <a:pt x="122" y="19"/>
                </a:cubicBezTo>
                <a:cubicBezTo>
                  <a:pt x="123" y="30"/>
                  <a:pt x="123" y="41"/>
                  <a:pt x="122" y="52"/>
                </a:cubicBezTo>
                <a:cubicBezTo>
                  <a:pt x="122" y="64"/>
                  <a:pt x="115" y="70"/>
                  <a:pt x="102" y="71"/>
                </a:cubicBezTo>
                <a:cubicBezTo>
                  <a:pt x="97" y="71"/>
                  <a:pt x="92" y="71"/>
                  <a:pt x="87" y="71"/>
                </a:cubicBezTo>
                <a:cubicBezTo>
                  <a:pt x="86" y="71"/>
                  <a:pt x="85" y="71"/>
                  <a:pt x="83" y="71"/>
                </a:cubicBezTo>
                <a:lnTo>
                  <a:pt x="83" y="72"/>
                </a:lnTo>
                <a:cubicBezTo>
                  <a:pt x="100" y="86"/>
                  <a:pt x="117" y="99"/>
                  <a:pt x="134" y="114"/>
                </a:cubicBezTo>
                <a:cubicBezTo>
                  <a:pt x="132" y="114"/>
                  <a:pt x="131" y="114"/>
                  <a:pt x="130" y="114"/>
                </a:cubicBezTo>
                <a:cubicBezTo>
                  <a:pt x="120" y="114"/>
                  <a:pt x="110" y="114"/>
                  <a:pt x="100" y="114"/>
                </a:cubicBezTo>
                <a:cubicBezTo>
                  <a:pt x="97" y="114"/>
                  <a:pt x="96" y="113"/>
                  <a:pt x="94" y="112"/>
                </a:cubicBezTo>
                <a:cubicBezTo>
                  <a:pt x="81" y="99"/>
                  <a:pt x="67" y="86"/>
                  <a:pt x="54" y="74"/>
                </a:cubicBezTo>
                <a:cubicBezTo>
                  <a:pt x="52" y="72"/>
                  <a:pt x="50" y="71"/>
                  <a:pt x="47" y="71"/>
                </a:cubicBezTo>
                <a:cubicBezTo>
                  <a:pt x="40" y="71"/>
                  <a:pt x="33" y="71"/>
                  <a:pt x="26" y="71"/>
                </a:cubicBezTo>
                <a:cubicBezTo>
                  <a:pt x="26" y="85"/>
                  <a:pt x="26" y="99"/>
                  <a:pt x="26" y="114"/>
                </a:cubicBezTo>
                <a:cubicBezTo>
                  <a:pt x="17" y="114"/>
                  <a:pt x="9" y="114"/>
                  <a:pt x="0" y="114"/>
                </a:cubicBezTo>
                <a:cubicBezTo>
                  <a:pt x="0" y="76"/>
                  <a:pt x="0" y="39"/>
                  <a:pt x="0" y="0"/>
                </a:cubicBezTo>
                <a:close/>
                <a:moveTo>
                  <a:pt x="26" y="51"/>
                </a:moveTo>
                <a:cubicBezTo>
                  <a:pt x="27" y="52"/>
                  <a:pt x="28" y="52"/>
                  <a:pt x="29" y="52"/>
                </a:cubicBezTo>
                <a:cubicBezTo>
                  <a:pt x="48" y="52"/>
                  <a:pt x="67" y="52"/>
                  <a:pt x="86" y="52"/>
                </a:cubicBezTo>
                <a:cubicBezTo>
                  <a:pt x="88" y="52"/>
                  <a:pt x="89" y="51"/>
                  <a:pt x="91" y="51"/>
                </a:cubicBezTo>
                <a:cubicBezTo>
                  <a:pt x="95" y="50"/>
                  <a:pt x="97" y="48"/>
                  <a:pt x="97" y="44"/>
                </a:cubicBezTo>
                <a:cubicBezTo>
                  <a:pt x="97" y="39"/>
                  <a:pt x="97" y="33"/>
                  <a:pt x="97" y="27"/>
                </a:cubicBezTo>
                <a:cubicBezTo>
                  <a:pt x="97" y="23"/>
                  <a:pt x="95" y="21"/>
                  <a:pt x="90" y="20"/>
                </a:cubicBezTo>
                <a:cubicBezTo>
                  <a:pt x="88" y="20"/>
                  <a:pt x="86" y="20"/>
                  <a:pt x="84" y="20"/>
                </a:cubicBezTo>
                <a:cubicBezTo>
                  <a:pt x="66" y="20"/>
                  <a:pt x="48" y="20"/>
                  <a:pt x="31" y="20"/>
                </a:cubicBezTo>
                <a:cubicBezTo>
                  <a:pt x="29" y="20"/>
                  <a:pt x="28" y="20"/>
                  <a:pt x="26" y="20"/>
                </a:cubicBezTo>
                <a:cubicBezTo>
                  <a:pt x="26" y="31"/>
                  <a:pt x="26" y="41"/>
                  <a:pt x="26" y="5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63" name="Freeform 251"/>
          <p:cNvSpPr>
            <a:spLocks noChangeArrowheads="1"/>
          </p:cNvSpPr>
          <p:nvPr/>
        </p:nvSpPr>
        <p:spPr bwMode="auto">
          <a:xfrm>
            <a:off x="6630988" y="4440238"/>
            <a:ext cx="50800" cy="38100"/>
          </a:xfrm>
          <a:custGeom>
            <a:avLst/>
            <a:gdLst>
              <a:gd name="T0" fmla="*/ 154 w 155"/>
              <a:gd name="T1" fmla="*/ 114 h 115"/>
              <a:gd name="T2" fmla="*/ 127 w 155"/>
              <a:gd name="T3" fmla="*/ 114 h 115"/>
              <a:gd name="T4" fmla="*/ 124 w 155"/>
              <a:gd name="T5" fmla="*/ 111 h 115"/>
              <a:gd name="T6" fmla="*/ 113 w 155"/>
              <a:gd name="T7" fmla="*/ 92 h 115"/>
              <a:gd name="T8" fmla="*/ 108 w 155"/>
              <a:gd name="T9" fmla="*/ 89 h 115"/>
              <a:gd name="T10" fmla="*/ 43 w 155"/>
              <a:gd name="T11" fmla="*/ 89 h 115"/>
              <a:gd name="T12" fmla="*/ 38 w 155"/>
              <a:gd name="T13" fmla="*/ 92 h 115"/>
              <a:gd name="T14" fmla="*/ 28 w 155"/>
              <a:gd name="T15" fmla="*/ 111 h 115"/>
              <a:gd name="T16" fmla="*/ 25 w 155"/>
              <a:gd name="T17" fmla="*/ 114 h 115"/>
              <a:gd name="T18" fmla="*/ 0 w 155"/>
              <a:gd name="T19" fmla="*/ 114 h 115"/>
              <a:gd name="T20" fmla="*/ 2 w 155"/>
              <a:gd name="T21" fmla="*/ 110 h 115"/>
              <a:gd name="T22" fmla="*/ 62 w 155"/>
              <a:gd name="T23" fmla="*/ 4 h 115"/>
              <a:gd name="T24" fmla="*/ 68 w 155"/>
              <a:gd name="T25" fmla="*/ 0 h 115"/>
              <a:gd name="T26" fmla="*/ 87 w 155"/>
              <a:gd name="T27" fmla="*/ 0 h 115"/>
              <a:gd name="T28" fmla="*/ 91 w 155"/>
              <a:gd name="T29" fmla="*/ 3 h 115"/>
              <a:gd name="T30" fmla="*/ 154 w 155"/>
              <a:gd name="T31" fmla="*/ 112 h 115"/>
              <a:gd name="T32" fmla="*/ 154 w 155"/>
              <a:gd name="T33" fmla="*/ 114 h 115"/>
              <a:gd name="T34" fmla="*/ 100 w 155"/>
              <a:gd name="T35" fmla="*/ 68 h 115"/>
              <a:gd name="T36" fmla="*/ 76 w 155"/>
              <a:gd name="T37" fmla="*/ 22 h 115"/>
              <a:gd name="T38" fmla="*/ 51 w 155"/>
              <a:gd name="T39" fmla="*/ 68 h 115"/>
              <a:gd name="T40" fmla="*/ 100 w 155"/>
              <a:gd name="T41" fmla="*/ 68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55" h="115">
                <a:moveTo>
                  <a:pt x="154" y="114"/>
                </a:moveTo>
                <a:cubicBezTo>
                  <a:pt x="145" y="114"/>
                  <a:pt x="136" y="114"/>
                  <a:pt x="127" y="114"/>
                </a:cubicBezTo>
                <a:cubicBezTo>
                  <a:pt x="126" y="114"/>
                  <a:pt x="124" y="112"/>
                  <a:pt x="124" y="111"/>
                </a:cubicBezTo>
                <a:cubicBezTo>
                  <a:pt x="120" y="105"/>
                  <a:pt x="117" y="99"/>
                  <a:pt x="113" y="92"/>
                </a:cubicBezTo>
                <a:cubicBezTo>
                  <a:pt x="112" y="90"/>
                  <a:pt x="111" y="89"/>
                  <a:pt x="108" y="89"/>
                </a:cubicBezTo>
                <a:cubicBezTo>
                  <a:pt x="86" y="89"/>
                  <a:pt x="64" y="89"/>
                  <a:pt x="43" y="89"/>
                </a:cubicBezTo>
                <a:cubicBezTo>
                  <a:pt x="40" y="89"/>
                  <a:pt x="39" y="90"/>
                  <a:pt x="38" y="92"/>
                </a:cubicBezTo>
                <a:cubicBezTo>
                  <a:pt x="35" y="98"/>
                  <a:pt x="31" y="105"/>
                  <a:pt x="28" y="111"/>
                </a:cubicBezTo>
                <a:cubicBezTo>
                  <a:pt x="27" y="112"/>
                  <a:pt x="26" y="114"/>
                  <a:pt x="25" y="114"/>
                </a:cubicBezTo>
                <a:cubicBezTo>
                  <a:pt x="17" y="114"/>
                  <a:pt x="9" y="114"/>
                  <a:pt x="0" y="114"/>
                </a:cubicBezTo>
                <a:cubicBezTo>
                  <a:pt x="1" y="112"/>
                  <a:pt x="2" y="111"/>
                  <a:pt x="2" y="110"/>
                </a:cubicBezTo>
                <a:cubicBezTo>
                  <a:pt x="22" y="75"/>
                  <a:pt x="42" y="39"/>
                  <a:pt x="62" y="4"/>
                </a:cubicBezTo>
                <a:cubicBezTo>
                  <a:pt x="63" y="1"/>
                  <a:pt x="65" y="0"/>
                  <a:pt x="68" y="0"/>
                </a:cubicBezTo>
                <a:cubicBezTo>
                  <a:pt x="74" y="1"/>
                  <a:pt x="80" y="0"/>
                  <a:pt x="87" y="0"/>
                </a:cubicBezTo>
                <a:cubicBezTo>
                  <a:pt x="89" y="0"/>
                  <a:pt x="90" y="1"/>
                  <a:pt x="91" y="3"/>
                </a:cubicBezTo>
                <a:cubicBezTo>
                  <a:pt x="112" y="39"/>
                  <a:pt x="133" y="76"/>
                  <a:pt x="154" y="112"/>
                </a:cubicBezTo>
                <a:cubicBezTo>
                  <a:pt x="154" y="113"/>
                  <a:pt x="154" y="113"/>
                  <a:pt x="154" y="114"/>
                </a:cubicBezTo>
                <a:close/>
                <a:moveTo>
                  <a:pt x="100" y="68"/>
                </a:moveTo>
                <a:cubicBezTo>
                  <a:pt x="92" y="53"/>
                  <a:pt x="84" y="38"/>
                  <a:pt x="76" y="22"/>
                </a:cubicBezTo>
                <a:cubicBezTo>
                  <a:pt x="67" y="38"/>
                  <a:pt x="59" y="53"/>
                  <a:pt x="51" y="68"/>
                </a:cubicBezTo>
                <a:cubicBezTo>
                  <a:pt x="68" y="68"/>
                  <a:pt x="83" y="68"/>
                  <a:pt x="100" y="6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64" name="Freeform 252"/>
          <p:cNvSpPr>
            <a:spLocks noChangeArrowheads="1"/>
          </p:cNvSpPr>
          <p:nvPr/>
        </p:nvSpPr>
        <p:spPr bwMode="auto">
          <a:xfrm>
            <a:off x="6496050" y="4440238"/>
            <a:ext cx="36513" cy="38100"/>
          </a:xfrm>
          <a:custGeom>
            <a:avLst/>
            <a:gdLst>
              <a:gd name="T0" fmla="*/ 26 w 115"/>
              <a:gd name="T1" fmla="*/ 113 h 114"/>
              <a:gd name="T2" fmla="*/ 0 w 115"/>
              <a:gd name="T3" fmla="*/ 113 h 114"/>
              <a:gd name="T4" fmla="*/ 0 w 115"/>
              <a:gd name="T5" fmla="*/ 0 h 114"/>
              <a:gd name="T6" fmla="*/ 114 w 115"/>
              <a:gd name="T7" fmla="*/ 0 h 114"/>
              <a:gd name="T8" fmla="*/ 114 w 115"/>
              <a:gd name="T9" fmla="*/ 19 h 114"/>
              <a:gd name="T10" fmla="*/ 27 w 115"/>
              <a:gd name="T11" fmla="*/ 19 h 114"/>
              <a:gd name="T12" fmla="*/ 27 w 115"/>
              <a:gd name="T13" fmla="*/ 49 h 114"/>
              <a:gd name="T14" fmla="*/ 74 w 115"/>
              <a:gd name="T15" fmla="*/ 49 h 114"/>
              <a:gd name="T16" fmla="*/ 74 w 115"/>
              <a:gd name="T17" fmla="*/ 70 h 114"/>
              <a:gd name="T18" fmla="*/ 26 w 115"/>
              <a:gd name="T19" fmla="*/ 70 h 114"/>
              <a:gd name="T20" fmla="*/ 26 w 115"/>
              <a:gd name="T21" fmla="*/ 11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5" h="114">
                <a:moveTo>
                  <a:pt x="26" y="113"/>
                </a:moveTo>
                <a:cubicBezTo>
                  <a:pt x="17" y="113"/>
                  <a:pt x="9" y="113"/>
                  <a:pt x="0" y="113"/>
                </a:cubicBezTo>
                <a:cubicBezTo>
                  <a:pt x="0" y="75"/>
                  <a:pt x="0" y="38"/>
                  <a:pt x="0" y="0"/>
                </a:cubicBezTo>
                <a:cubicBezTo>
                  <a:pt x="38" y="0"/>
                  <a:pt x="76" y="0"/>
                  <a:pt x="114" y="0"/>
                </a:cubicBezTo>
                <a:cubicBezTo>
                  <a:pt x="114" y="6"/>
                  <a:pt x="114" y="12"/>
                  <a:pt x="114" y="19"/>
                </a:cubicBezTo>
                <a:cubicBezTo>
                  <a:pt x="85" y="19"/>
                  <a:pt x="56" y="19"/>
                  <a:pt x="27" y="19"/>
                </a:cubicBezTo>
                <a:cubicBezTo>
                  <a:pt x="27" y="29"/>
                  <a:pt x="27" y="39"/>
                  <a:pt x="27" y="49"/>
                </a:cubicBezTo>
                <a:cubicBezTo>
                  <a:pt x="42" y="49"/>
                  <a:pt x="58" y="49"/>
                  <a:pt x="74" y="49"/>
                </a:cubicBezTo>
                <a:cubicBezTo>
                  <a:pt x="74" y="56"/>
                  <a:pt x="74" y="63"/>
                  <a:pt x="74" y="70"/>
                </a:cubicBezTo>
                <a:cubicBezTo>
                  <a:pt x="58" y="70"/>
                  <a:pt x="42" y="70"/>
                  <a:pt x="26" y="70"/>
                </a:cubicBezTo>
                <a:cubicBezTo>
                  <a:pt x="26" y="84"/>
                  <a:pt x="26" y="98"/>
                  <a:pt x="26" y="113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65" name="Freeform 253"/>
          <p:cNvSpPr>
            <a:spLocks noChangeArrowheads="1"/>
          </p:cNvSpPr>
          <p:nvPr/>
        </p:nvSpPr>
        <p:spPr bwMode="auto">
          <a:xfrm>
            <a:off x="6540500" y="4440238"/>
            <a:ext cx="42863" cy="38100"/>
          </a:xfrm>
          <a:custGeom>
            <a:avLst/>
            <a:gdLst>
              <a:gd name="T0" fmla="*/ 78 w 131"/>
              <a:gd name="T1" fmla="*/ 113 h 114"/>
              <a:gd name="T2" fmla="*/ 52 w 131"/>
              <a:gd name="T3" fmla="*/ 113 h 114"/>
              <a:gd name="T4" fmla="*/ 52 w 131"/>
              <a:gd name="T5" fmla="*/ 20 h 114"/>
              <a:gd name="T6" fmla="*/ 0 w 131"/>
              <a:gd name="T7" fmla="*/ 20 h 114"/>
              <a:gd name="T8" fmla="*/ 0 w 131"/>
              <a:gd name="T9" fmla="*/ 0 h 114"/>
              <a:gd name="T10" fmla="*/ 130 w 131"/>
              <a:gd name="T11" fmla="*/ 0 h 114"/>
              <a:gd name="T12" fmla="*/ 130 w 131"/>
              <a:gd name="T13" fmla="*/ 19 h 114"/>
              <a:gd name="T14" fmla="*/ 78 w 131"/>
              <a:gd name="T15" fmla="*/ 19 h 114"/>
              <a:gd name="T16" fmla="*/ 78 w 131"/>
              <a:gd name="T17" fmla="*/ 11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1" h="114">
                <a:moveTo>
                  <a:pt x="78" y="113"/>
                </a:moveTo>
                <a:cubicBezTo>
                  <a:pt x="69" y="113"/>
                  <a:pt x="61" y="113"/>
                  <a:pt x="52" y="113"/>
                </a:cubicBezTo>
                <a:cubicBezTo>
                  <a:pt x="52" y="82"/>
                  <a:pt x="52" y="51"/>
                  <a:pt x="52" y="20"/>
                </a:cubicBezTo>
                <a:cubicBezTo>
                  <a:pt x="34" y="20"/>
                  <a:pt x="17" y="20"/>
                  <a:pt x="0" y="20"/>
                </a:cubicBezTo>
                <a:cubicBezTo>
                  <a:pt x="0" y="13"/>
                  <a:pt x="0" y="6"/>
                  <a:pt x="0" y="0"/>
                </a:cubicBezTo>
                <a:cubicBezTo>
                  <a:pt x="43" y="0"/>
                  <a:pt x="87" y="0"/>
                  <a:pt x="130" y="0"/>
                </a:cubicBezTo>
                <a:cubicBezTo>
                  <a:pt x="130" y="6"/>
                  <a:pt x="130" y="12"/>
                  <a:pt x="130" y="19"/>
                </a:cubicBezTo>
                <a:cubicBezTo>
                  <a:pt x="113" y="19"/>
                  <a:pt x="96" y="19"/>
                  <a:pt x="78" y="19"/>
                </a:cubicBezTo>
                <a:cubicBezTo>
                  <a:pt x="78" y="51"/>
                  <a:pt x="78" y="82"/>
                  <a:pt x="78" y="113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66" name="Freeform 254"/>
          <p:cNvSpPr>
            <a:spLocks noChangeArrowheads="1"/>
          </p:cNvSpPr>
          <p:nvPr/>
        </p:nvSpPr>
        <p:spPr bwMode="auto">
          <a:xfrm>
            <a:off x="6670675" y="4440238"/>
            <a:ext cx="47625" cy="38100"/>
          </a:xfrm>
          <a:custGeom>
            <a:avLst/>
            <a:gdLst>
              <a:gd name="T0" fmla="*/ 143 w 144"/>
              <a:gd name="T1" fmla="*/ 1 h 115"/>
              <a:gd name="T2" fmla="*/ 140 w 144"/>
              <a:gd name="T3" fmla="*/ 4 h 115"/>
              <a:gd name="T4" fmla="*/ 88 w 144"/>
              <a:gd name="T5" fmla="*/ 59 h 115"/>
              <a:gd name="T6" fmla="*/ 85 w 144"/>
              <a:gd name="T7" fmla="*/ 67 h 115"/>
              <a:gd name="T8" fmla="*/ 85 w 144"/>
              <a:gd name="T9" fmla="*/ 109 h 115"/>
              <a:gd name="T10" fmla="*/ 85 w 144"/>
              <a:gd name="T11" fmla="*/ 114 h 115"/>
              <a:gd name="T12" fmla="*/ 59 w 144"/>
              <a:gd name="T13" fmla="*/ 114 h 115"/>
              <a:gd name="T14" fmla="*/ 59 w 144"/>
              <a:gd name="T15" fmla="*/ 109 h 115"/>
              <a:gd name="T16" fmla="*/ 59 w 144"/>
              <a:gd name="T17" fmla="*/ 68 h 115"/>
              <a:gd name="T18" fmla="*/ 55 w 144"/>
              <a:gd name="T19" fmla="*/ 60 h 115"/>
              <a:gd name="T20" fmla="*/ 3 w 144"/>
              <a:gd name="T21" fmla="*/ 4 h 115"/>
              <a:gd name="T22" fmla="*/ 0 w 144"/>
              <a:gd name="T23" fmla="*/ 1 h 115"/>
              <a:gd name="T24" fmla="*/ 4 w 144"/>
              <a:gd name="T25" fmla="*/ 0 h 115"/>
              <a:gd name="T26" fmla="*/ 29 w 144"/>
              <a:gd name="T27" fmla="*/ 0 h 115"/>
              <a:gd name="T28" fmla="*/ 39 w 144"/>
              <a:gd name="T29" fmla="*/ 5 h 115"/>
              <a:gd name="T30" fmla="*/ 69 w 144"/>
              <a:gd name="T31" fmla="*/ 39 h 115"/>
              <a:gd name="T32" fmla="*/ 74 w 144"/>
              <a:gd name="T33" fmla="*/ 44 h 115"/>
              <a:gd name="T34" fmla="*/ 77 w 144"/>
              <a:gd name="T35" fmla="*/ 41 h 115"/>
              <a:gd name="T36" fmla="*/ 110 w 144"/>
              <a:gd name="T37" fmla="*/ 3 h 115"/>
              <a:gd name="T38" fmla="*/ 116 w 144"/>
              <a:gd name="T39" fmla="*/ 0 h 115"/>
              <a:gd name="T40" fmla="*/ 139 w 144"/>
              <a:gd name="T41" fmla="*/ 0 h 115"/>
              <a:gd name="T42" fmla="*/ 143 w 144"/>
              <a:gd name="T43" fmla="*/ 1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44" h="115">
                <a:moveTo>
                  <a:pt x="143" y="1"/>
                </a:moveTo>
                <a:cubicBezTo>
                  <a:pt x="142" y="2"/>
                  <a:pt x="141" y="3"/>
                  <a:pt x="140" y="4"/>
                </a:cubicBezTo>
                <a:cubicBezTo>
                  <a:pt x="123" y="23"/>
                  <a:pt x="106" y="41"/>
                  <a:pt x="88" y="59"/>
                </a:cubicBezTo>
                <a:cubicBezTo>
                  <a:pt x="86" y="61"/>
                  <a:pt x="85" y="64"/>
                  <a:pt x="85" y="67"/>
                </a:cubicBezTo>
                <a:cubicBezTo>
                  <a:pt x="85" y="81"/>
                  <a:pt x="85" y="95"/>
                  <a:pt x="85" y="109"/>
                </a:cubicBezTo>
                <a:cubicBezTo>
                  <a:pt x="85" y="110"/>
                  <a:pt x="85" y="112"/>
                  <a:pt x="85" y="114"/>
                </a:cubicBezTo>
                <a:cubicBezTo>
                  <a:pt x="76" y="114"/>
                  <a:pt x="68" y="114"/>
                  <a:pt x="59" y="114"/>
                </a:cubicBezTo>
                <a:cubicBezTo>
                  <a:pt x="59" y="112"/>
                  <a:pt x="59" y="111"/>
                  <a:pt x="59" y="109"/>
                </a:cubicBezTo>
                <a:cubicBezTo>
                  <a:pt x="59" y="95"/>
                  <a:pt x="58" y="81"/>
                  <a:pt x="59" y="68"/>
                </a:cubicBezTo>
                <a:cubicBezTo>
                  <a:pt x="59" y="64"/>
                  <a:pt x="58" y="62"/>
                  <a:pt x="55" y="60"/>
                </a:cubicBezTo>
                <a:cubicBezTo>
                  <a:pt x="38" y="41"/>
                  <a:pt x="21" y="23"/>
                  <a:pt x="3" y="4"/>
                </a:cubicBezTo>
                <a:cubicBezTo>
                  <a:pt x="2" y="3"/>
                  <a:pt x="1" y="2"/>
                  <a:pt x="0" y="1"/>
                </a:cubicBezTo>
                <a:cubicBezTo>
                  <a:pt x="2" y="1"/>
                  <a:pt x="3" y="0"/>
                  <a:pt x="4" y="0"/>
                </a:cubicBezTo>
                <a:cubicBezTo>
                  <a:pt x="13" y="0"/>
                  <a:pt x="21" y="1"/>
                  <a:pt x="29" y="0"/>
                </a:cubicBezTo>
                <a:cubicBezTo>
                  <a:pt x="33" y="0"/>
                  <a:pt x="36" y="2"/>
                  <a:pt x="39" y="5"/>
                </a:cubicBezTo>
                <a:cubicBezTo>
                  <a:pt x="49" y="16"/>
                  <a:pt x="59" y="27"/>
                  <a:pt x="69" y="39"/>
                </a:cubicBezTo>
                <a:cubicBezTo>
                  <a:pt x="71" y="40"/>
                  <a:pt x="72" y="42"/>
                  <a:pt x="74" y="44"/>
                </a:cubicBezTo>
                <a:cubicBezTo>
                  <a:pt x="75" y="43"/>
                  <a:pt x="76" y="42"/>
                  <a:pt x="77" y="41"/>
                </a:cubicBezTo>
                <a:cubicBezTo>
                  <a:pt x="88" y="28"/>
                  <a:pt x="99" y="16"/>
                  <a:pt x="110" y="3"/>
                </a:cubicBezTo>
                <a:cubicBezTo>
                  <a:pt x="112" y="1"/>
                  <a:pt x="114" y="0"/>
                  <a:pt x="116" y="0"/>
                </a:cubicBezTo>
                <a:cubicBezTo>
                  <a:pt x="124" y="1"/>
                  <a:pt x="132" y="0"/>
                  <a:pt x="139" y="0"/>
                </a:cubicBezTo>
                <a:cubicBezTo>
                  <a:pt x="140" y="0"/>
                  <a:pt x="142" y="1"/>
                  <a:pt x="143" y="1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67" name="Freeform 255"/>
          <p:cNvSpPr>
            <a:spLocks noChangeArrowheads="1"/>
          </p:cNvSpPr>
          <p:nvPr/>
        </p:nvSpPr>
        <p:spPr bwMode="auto">
          <a:xfrm>
            <a:off x="6589713" y="4440238"/>
            <a:ext cx="34925" cy="38100"/>
          </a:xfrm>
          <a:custGeom>
            <a:avLst/>
            <a:gdLst>
              <a:gd name="T0" fmla="*/ 26 w 111"/>
              <a:gd name="T1" fmla="*/ 92 h 114"/>
              <a:gd name="T2" fmla="*/ 110 w 111"/>
              <a:gd name="T3" fmla="*/ 92 h 114"/>
              <a:gd name="T4" fmla="*/ 110 w 111"/>
              <a:gd name="T5" fmla="*/ 113 h 114"/>
              <a:gd name="T6" fmla="*/ 0 w 111"/>
              <a:gd name="T7" fmla="*/ 113 h 114"/>
              <a:gd name="T8" fmla="*/ 0 w 111"/>
              <a:gd name="T9" fmla="*/ 0 h 114"/>
              <a:gd name="T10" fmla="*/ 26 w 111"/>
              <a:gd name="T11" fmla="*/ 0 h 114"/>
              <a:gd name="T12" fmla="*/ 26 w 111"/>
              <a:gd name="T13" fmla="*/ 92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1" h="114">
                <a:moveTo>
                  <a:pt x="26" y="92"/>
                </a:moveTo>
                <a:cubicBezTo>
                  <a:pt x="54" y="92"/>
                  <a:pt x="82" y="92"/>
                  <a:pt x="110" y="92"/>
                </a:cubicBezTo>
                <a:cubicBezTo>
                  <a:pt x="110" y="99"/>
                  <a:pt x="110" y="106"/>
                  <a:pt x="110" y="113"/>
                </a:cubicBezTo>
                <a:cubicBezTo>
                  <a:pt x="74" y="113"/>
                  <a:pt x="37" y="113"/>
                  <a:pt x="0" y="113"/>
                </a:cubicBezTo>
                <a:cubicBezTo>
                  <a:pt x="0" y="75"/>
                  <a:pt x="0" y="38"/>
                  <a:pt x="0" y="0"/>
                </a:cubicBezTo>
                <a:cubicBezTo>
                  <a:pt x="8" y="0"/>
                  <a:pt x="17" y="0"/>
                  <a:pt x="26" y="0"/>
                </a:cubicBezTo>
                <a:cubicBezTo>
                  <a:pt x="26" y="30"/>
                  <a:pt x="26" y="61"/>
                  <a:pt x="26" y="92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68" name="Freeform 256"/>
          <p:cNvSpPr>
            <a:spLocks noChangeArrowheads="1"/>
          </p:cNvSpPr>
          <p:nvPr/>
        </p:nvSpPr>
        <p:spPr bwMode="auto">
          <a:xfrm>
            <a:off x="6724650" y="4456113"/>
            <a:ext cx="38100" cy="7937"/>
          </a:xfrm>
          <a:custGeom>
            <a:avLst/>
            <a:gdLst>
              <a:gd name="T0" fmla="*/ 115 w 116"/>
              <a:gd name="T1" fmla="*/ 0 h 21"/>
              <a:gd name="T2" fmla="*/ 115 w 116"/>
              <a:gd name="T3" fmla="*/ 20 h 21"/>
              <a:gd name="T4" fmla="*/ 0 w 116"/>
              <a:gd name="T5" fmla="*/ 20 h 21"/>
              <a:gd name="T6" fmla="*/ 0 w 116"/>
              <a:gd name="T7" fmla="*/ 0 h 21"/>
              <a:gd name="T8" fmla="*/ 115 w 116"/>
              <a:gd name="T9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" h="21">
                <a:moveTo>
                  <a:pt x="115" y="0"/>
                </a:moveTo>
                <a:cubicBezTo>
                  <a:pt x="115" y="7"/>
                  <a:pt x="115" y="14"/>
                  <a:pt x="115" y="20"/>
                </a:cubicBezTo>
                <a:cubicBezTo>
                  <a:pt x="77" y="20"/>
                  <a:pt x="38" y="20"/>
                  <a:pt x="0" y="20"/>
                </a:cubicBezTo>
                <a:cubicBezTo>
                  <a:pt x="0" y="14"/>
                  <a:pt x="0" y="7"/>
                  <a:pt x="0" y="0"/>
                </a:cubicBezTo>
                <a:cubicBezTo>
                  <a:pt x="38" y="0"/>
                  <a:pt x="77" y="0"/>
                  <a:pt x="115" y="0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69" name="Freeform 257"/>
          <p:cNvSpPr>
            <a:spLocks noChangeArrowheads="1"/>
          </p:cNvSpPr>
          <p:nvPr/>
        </p:nvSpPr>
        <p:spPr bwMode="auto">
          <a:xfrm>
            <a:off x="6724650" y="4470400"/>
            <a:ext cx="38100" cy="7938"/>
          </a:xfrm>
          <a:custGeom>
            <a:avLst/>
            <a:gdLst>
              <a:gd name="T0" fmla="*/ 0 w 116"/>
              <a:gd name="T1" fmla="*/ 21 h 22"/>
              <a:gd name="T2" fmla="*/ 0 w 116"/>
              <a:gd name="T3" fmla="*/ 0 h 22"/>
              <a:gd name="T4" fmla="*/ 115 w 116"/>
              <a:gd name="T5" fmla="*/ 0 h 22"/>
              <a:gd name="T6" fmla="*/ 115 w 116"/>
              <a:gd name="T7" fmla="*/ 21 h 22"/>
              <a:gd name="T8" fmla="*/ 0 w 116"/>
              <a:gd name="T9" fmla="*/ 21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" h="22">
                <a:moveTo>
                  <a:pt x="0" y="21"/>
                </a:moveTo>
                <a:cubicBezTo>
                  <a:pt x="0" y="14"/>
                  <a:pt x="0" y="7"/>
                  <a:pt x="0" y="0"/>
                </a:cubicBezTo>
                <a:cubicBezTo>
                  <a:pt x="38" y="0"/>
                  <a:pt x="77" y="0"/>
                  <a:pt x="115" y="0"/>
                </a:cubicBezTo>
                <a:cubicBezTo>
                  <a:pt x="115" y="7"/>
                  <a:pt x="115" y="14"/>
                  <a:pt x="115" y="21"/>
                </a:cubicBezTo>
                <a:cubicBezTo>
                  <a:pt x="77" y="21"/>
                  <a:pt x="38" y="21"/>
                  <a:pt x="0" y="21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70" name="Freeform 258"/>
          <p:cNvSpPr>
            <a:spLocks noChangeArrowheads="1"/>
          </p:cNvSpPr>
          <p:nvPr/>
        </p:nvSpPr>
        <p:spPr bwMode="auto">
          <a:xfrm>
            <a:off x="6724650" y="4440238"/>
            <a:ext cx="38100" cy="7937"/>
          </a:xfrm>
          <a:custGeom>
            <a:avLst/>
            <a:gdLst>
              <a:gd name="T0" fmla="*/ 0 w 116"/>
              <a:gd name="T1" fmla="*/ 20 h 21"/>
              <a:gd name="T2" fmla="*/ 0 w 116"/>
              <a:gd name="T3" fmla="*/ 0 h 21"/>
              <a:gd name="T4" fmla="*/ 115 w 116"/>
              <a:gd name="T5" fmla="*/ 0 h 21"/>
              <a:gd name="T6" fmla="*/ 115 w 116"/>
              <a:gd name="T7" fmla="*/ 20 h 21"/>
              <a:gd name="T8" fmla="*/ 0 w 116"/>
              <a:gd name="T9" fmla="*/ 2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" h="21">
                <a:moveTo>
                  <a:pt x="0" y="20"/>
                </a:moveTo>
                <a:cubicBezTo>
                  <a:pt x="0" y="13"/>
                  <a:pt x="0" y="6"/>
                  <a:pt x="0" y="0"/>
                </a:cubicBezTo>
                <a:cubicBezTo>
                  <a:pt x="38" y="0"/>
                  <a:pt x="77" y="0"/>
                  <a:pt x="115" y="0"/>
                </a:cubicBezTo>
                <a:cubicBezTo>
                  <a:pt x="115" y="6"/>
                  <a:pt x="115" y="13"/>
                  <a:pt x="115" y="20"/>
                </a:cubicBezTo>
                <a:cubicBezTo>
                  <a:pt x="77" y="20"/>
                  <a:pt x="38" y="20"/>
                  <a:pt x="0" y="20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71" name="Freeform 259"/>
          <p:cNvSpPr>
            <a:spLocks noChangeArrowheads="1"/>
          </p:cNvSpPr>
          <p:nvPr/>
        </p:nvSpPr>
        <p:spPr bwMode="auto">
          <a:xfrm>
            <a:off x="4805363" y="4794250"/>
            <a:ext cx="58737" cy="63500"/>
          </a:xfrm>
          <a:custGeom>
            <a:avLst/>
            <a:gdLst>
              <a:gd name="T0" fmla="*/ 71 w 180"/>
              <a:gd name="T1" fmla="*/ 0 h 192"/>
              <a:gd name="T2" fmla="*/ 109 w 180"/>
              <a:gd name="T3" fmla="*/ 0 h 192"/>
              <a:gd name="T4" fmla="*/ 179 w 180"/>
              <a:gd name="T5" fmla="*/ 185 h 192"/>
              <a:gd name="T6" fmla="*/ 142 w 180"/>
              <a:gd name="T7" fmla="*/ 191 h 192"/>
              <a:gd name="T8" fmla="*/ 124 w 180"/>
              <a:gd name="T9" fmla="*/ 142 h 192"/>
              <a:gd name="T10" fmla="*/ 53 w 180"/>
              <a:gd name="T11" fmla="*/ 142 h 192"/>
              <a:gd name="T12" fmla="*/ 36 w 180"/>
              <a:gd name="T13" fmla="*/ 190 h 192"/>
              <a:gd name="T14" fmla="*/ 0 w 180"/>
              <a:gd name="T15" fmla="*/ 190 h 192"/>
              <a:gd name="T16" fmla="*/ 71 w 180"/>
              <a:gd name="T17" fmla="*/ 0 h 192"/>
              <a:gd name="T18" fmla="*/ 63 w 180"/>
              <a:gd name="T19" fmla="*/ 112 h 192"/>
              <a:gd name="T20" fmla="*/ 114 w 180"/>
              <a:gd name="T21" fmla="*/ 112 h 192"/>
              <a:gd name="T22" fmla="*/ 89 w 180"/>
              <a:gd name="T23" fmla="*/ 39 h 192"/>
              <a:gd name="T24" fmla="*/ 63 w 180"/>
              <a:gd name="T25" fmla="*/ 11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0" h="192">
                <a:moveTo>
                  <a:pt x="71" y="0"/>
                </a:moveTo>
                <a:lnTo>
                  <a:pt x="109" y="0"/>
                </a:lnTo>
                <a:lnTo>
                  <a:pt x="179" y="185"/>
                </a:lnTo>
                <a:lnTo>
                  <a:pt x="142" y="191"/>
                </a:lnTo>
                <a:lnTo>
                  <a:pt x="124" y="142"/>
                </a:lnTo>
                <a:lnTo>
                  <a:pt x="53" y="142"/>
                </a:lnTo>
                <a:lnTo>
                  <a:pt x="36" y="190"/>
                </a:lnTo>
                <a:lnTo>
                  <a:pt x="0" y="190"/>
                </a:lnTo>
                <a:lnTo>
                  <a:pt x="71" y="0"/>
                </a:lnTo>
                <a:close/>
                <a:moveTo>
                  <a:pt x="63" y="112"/>
                </a:moveTo>
                <a:lnTo>
                  <a:pt x="114" y="112"/>
                </a:lnTo>
                <a:lnTo>
                  <a:pt x="89" y="39"/>
                </a:lnTo>
                <a:lnTo>
                  <a:pt x="63" y="112"/>
                </a:lnTo>
                <a:close/>
              </a:path>
            </a:pathLst>
          </a:custGeom>
          <a:solidFill>
            <a:srgbClr val="05AC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72" name="Freeform 260"/>
          <p:cNvSpPr>
            <a:spLocks noChangeArrowheads="1"/>
          </p:cNvSpPr>
          <p:nvPr/>
        </p:nvSpPr>
        <p:spPr bwMode="auto">
          <a:xfrm>
            <a:off x="4870450" y="4795838"/>
            <a:ext cx="69850" cy="61912"/>
          </a:xfrm>
          <a:custGeom>
            <a:avLst/>
            <a:gdLst>
              <a:gd name="T0" fmla="*/ 179 w 216"/>
              <a:gd name="T1" fmla="*/ 189 h 190"/>
              <a:gd name="T2" fmla="*/ 169 w 216"/>
              <a:gd name="T3" fmla="*/ 49 h 190"/>
              <a:gd name="T4" fmla="*/ 122 w 216"/>
              <a:gd name="T5" fmla="*/ 189 h 190"/>
              <a:gd name="T6" fmla="*/ 90 w 216"/>
              <a:gd name="T7" fmla="*/ 189 h 190"/>
              <a:gd name="T8" fmla="*/ 42 w 216"/>
              <a:gd name="T9" fmla="*/ 49 h 190"/>
              <a:gd name="T10" fmla="*/ 33 w 216"/>
              <a:gd name="T11" fmla="*/ 189 h 190"/>
              <a:gd name="T12" fmla="*/ 0 w 216"/>
              <a:gd name="T13" fmla="*/ 189 h 190"/>
              <a:gd name="T14" fmla="*/ 14 w 216"/>
              <a:gd name="T15" fmla="*/ 0 h 190"/>
              <a:gd name="T16" fmla="*/ 60 w 216"/>
              <a:gd name="T17" fmla="*/ 0 h 190"/>
              <a:gd name="T18" fmla="*/ 108 w 216"/>
              <a:gd name="T19" fmla="*/ 142 h 190"/>
              <a:gd name="T20" fmla="*/ 156 w 216"/>
              <a:gd name="T21" fmla="*/ 0 h 190"/>
              <a:gd name="T22" fmla="*/ 201 w 216"/>
              <a:gd name="T23" fmla="*/ 0 h 190"/>
              <a:gd name="T24" fmla="*/ 215 w 216"/>
              <a:gd name="T25" fmla="*/ 189 h 190"/>
              <a:gd name="T26" fmla="*/ 179 w 216"/>
              <a:gd name="T27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6" h="190">
                <a:moveTo>
                  <a:pt x="179" y="189"/>
                </a:moveTo>
                <a:lnTo>
                  <a:pt x="169" y="49"/>
                </a:lnTo>
                <a:lnTo>
                  <a:pt x="122" y="189"/>
                </a:lnTo>
                <a:lnTo>
                  <a:pt x="90" y="189"/>
                </a:lnTo>
                <a:lnTo>
                  <a:pt x="42" y="49"/>
                </a:lnTo>
                <a:lnTo>
                  <a:pt x="33" y="189"/>
                </a:lnTo>
                <a:lnTo>
                  <a:pt x="0" y="189"/>
                </a:lnTo>
                <a:lnTo>
                  <a:pt x="14" y="0"/>
                </a:lnTo>
                <a:lnTo>
                  <a:pt x="60" y="0"/>
                </a:lnTo>
                <a:lnTo>
                  <a:pt x="108" y="142"/>
                </a:lnTo>
                <a:lnTo>
                  <a:pt x="156" y="0"/>
                </a:lnTo>
                <a:lnTo>
                  <a:pt x="201" y="0"/>
                </a:lnTo>
                <a:lnTo>
                  <a:pt x="215" y="189"/>
                </a:lnTo>
                <a:lnTo>
                  <a:pt x="179" y="189"/>
                </a:lnTo>
              </a:path>
            </a:pathLst>
          </a:custGeom>
          <a:solidFill>
            <a:srgbClr val="05AC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73" name="Freeform 261"/>
          <p:cNvSpPr>
            <a:spLocks noChangeArrowheads="1"/>
          </p:cNvSpPr>
          <p:nvPr/>
        </p:nvSpPr>
        <p:spPr bwMode="auto">
          <a:xfrm>
            <a:off x="4948238" y="4794250"/>
            <a:ext cx="58737" cy="63500"/>
          </a:xfrm>
          <a:custGeom>
            <a:avLst/>
            <a:gdLst>
              <a:gd name="T0" fmla="*/ 71 w 179"/>
              <a:gd name="T1" fmla="*/ 0 h 192"/>
              <a:gd name="T2" fmla="*/ 109 w 179"/>
              <a:gd name="T3" fmla="*/ 0 h 192"/>
              <a:gd name="T4" fmla="*/ 178 w 179"/>
              <a:gd name="T5" fmla="*/ 185 h 192"/>
              <a:gd name="T6" fmla="*/ 142 w 179"/>
              <a:gd name="T7" fmla="*/ 191 h 192"/>
              <a:gd name="T8" fmla="*/ 124 w 179"/>
              <a:gd name="T9" fmla="*/ 142 h 192"/>
              <a:gd name="T10" fmla="*/ 52 w 179"/>
              <a:gd name="T11" fmla="*/ 142 h 192"/>
              <a:gd name="T12" fmla="*/ 36 w 179"/>
              <a:gd name="T13" fmla="*/ 190 h 192"/>
              <a:gd name="T14" fmla="*/ 0 w 179"/>
              <a:gd name="T15" fmla="*/ 190 h 192"/>
              <a:gd name="T16" fmla="*/ 71 w 179"/>
              <a:gd name="T17" fmla="*/ 0 h 192"/>
              <a:gd name="T18" fmla="*/ 62 w 179"/>
              <a:gd name="T19" fmla="*/ 112 h 192"/>
              <a:gd name="T20" fmla="*/ 114 w 179"/>
              <a:gd name="T21" fmla="*/ 112 h 192"/>
              <a:gd name="T22" fmla="*/ 88 w 179"/>
              <a:gd name="T23" fmla="*/ 39 h 192"/>
              <a:gd name="T24" fmla="*/ 62 w 179"/>
              <a:gd name="T25" fmla="*/ 11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9" h="192">
                <a:moveTo>
                  <a:pt x="71" y="0"/>
                </a:moveTo>
                <a:lnTo>
                  <a:pt x="109" y="0"/>
                </a:lnTo>
                <a:lnTo>
                  <a:pt x="178" y="185"/>
                </a:lnTo>
                <a:lnTo>
                  <a:pt x="142" y="191"/>
                </a:lnTo>
                <a:lnTo>
                  <a:pt x="124" y="142"/>
                </a:lnTo>
                <a:lnTo>
                  <a:pt x="52" y="142"/>
                </a:lnTo>
                <a:lnTo>
                  <a:pt x="36" y="190"/>
                </a:lnTo>
                <a:lnTo>
                  <a:pt x="0" y="190"/>
                </a:lnTo>
                <a:lnTo>
                  <a:pt x="71" y="0"/>
                </a:lnTo>
                <a:close/>
                <a:moveTo>
                  <a:pt x="62" y="112"/>
                </a:moveTo>
                <a:lnTo>
                  <a:pt x="114" y="112"/>
                </a:lnTo>
                <a:lnTo>
                  <a:pt x="88" y="39"/>
                </a:lnTo>
                <a:lnTo>
                  <a:pt x="62" y="112"/>
                </a:lnTo>
                <a:close/>
              </a:path>
            </a:pathLst>
          </a:custGeom>
          <a:solidFill>
            <a:srgbClr val="05AC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74" name="Freeform 262"/>
          <p:cNvSpPr>
            <a:spLocks noChangeArrowheads="1"/>
          </p:cNvSpPr>
          <p:nvPr/>
        </p:nvSpPr>
        <p:spPr bwMode="auto">
          <a:xfrm>
            <a:off x="5011738" y="4795838"/>
            <a:ext cx="47625" cy="61912"/>
          </a:xfrm>
          <a:custGeom>
            <a:avLst/>
            <a:gdLst>
              <a:gd name="T0" fmla="*/ 0 w 145"/>
              <a:gd name="T1" fmla="*/ 189 h 190"/>
              <a:gd name="T2" fmla="*/ 0 w 145"/>
              <a:gd name="T3" fmla="*/ 162 h 190"/>
              <a:gd name="T4" fmla="*/ 98 w 145"/>
              <a:gd name="T5" fmla="*/ 30 h 190"/>
              <a:gd name="T6" fmla="*/ 9 w 145"/>
              <a:gd name="T7" fmla="*/ 30 h 190"/>
              <a:gd name="T8" fmla="*/ 4 w 145"/>
              <a:gd name="T9" fmla="*/ 0 h 190"/>
              <a:gd name="T10" fmla="*/ 142 w 145"/>
              <a:gd name="T11" fmla="*/ 0 h 190"/>
              <a:gd name="T12" fmla="*/ 142 w 145"/>
              <a:gd name="T13" fmla="*/ 26 h 190"/>
              <a:gd name="T14" fmla="*/ 44 w 145"/>
              <a:gd name="T15" fmla="*/ 159 h 190"/>
              <a:gd name="T16" fmla="*/ 140 w 145"/>
              <a:gd name="T17" fmla="*/ 159 h 190"/>
              <a:gd name="T18" fmla="*/ 144 w 145"/>
              <a:gd name="T19" fmla="*/ 189 h 190"/>
              <a:gd name="T20" fmla="*/ 0 w 145"/>
              <a:gd name="T21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5" h="190">
                <a:moveTo>
                  <a:pt x="0" y="189"/>
                </a:moveTo>
                <a:lnTo>
                  <a:pt x="0" y="162"/>
                </a:lnTo>
                <a:lnTo>
                  <a:pt x="98" y="30"/>
                </a:lnTo>
                <a:lnTo>
                  <a:pt x="9" y="30"/>
                </a:lnTo>
                <a:lnTo>
                  <a:pt x="4" y="0"/>
                </a:lnTo>
                <a:lnTo>
                  <a:pt x="142" y="0"/>
                </a:lnTo>
                <a:lnTo>
                  <a:pt x="142" y="26"/>
                </a:lnTo>
                <a:lnTo>
                  <a:pt x="44" y="159"/>
                </a:lnTo>
                <a:lnTo>
                  <a:pt x="140" y="159"/>
                </a:lnTo>
                <a:lnTo>
                  <a:pt x="144" y="189"/>
                </a:lnTo>
                <a:lnTo>
                  <a:pt x="0" y="189"/>
                </a:lnTo>
              </a:path>
            </a:pathLst>
          </a:custGeom>
          <a:solidFill>
            <a:srgbClr val="05AC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75" name="Freeform 263"/>
          <p:cNvSpPr>
            <a:spLocks noChangeArrowheads="1"/>
          </p:cNvSpPr>
          <p:nvPr/>
        </p:nvSpPr>
        <p:spPr bwMode="auto">
          <a:xfrm>
            <a:off x="5062538" y="4794250"/>
            <a:ext cx="58737" cy="65088"/>
          </a:xfrm>
          <a:custGeom>
            <a:avLst/>
            <a:gdLst>
              <a:gd name="T0" fmla="*/ 88 w 178"/>
              <a:gd name="T1" fmla="*/ 196 h 197"/>
              <a:gd name="T2" fmla="*/ 0 w 178"/>
              <a:gd name="T3" fmla="*/ 98 h 197"/>
              <a:gd name="T4" fmla="*/ 89 w 178"/>
              <a:gd name="T5" fmla="*/ 0 h 197"/>
              <a:gd name="T6" fmla="*/ 177 w 178"/>
              <a:gd name="T7" fmla="*/ 98 h 197"/>
              <a:gd name="T8" fmla="*/ 88 w 178"/>
              <a:gd name="T9" fmla="*/ 196 h 197"/>
              <a:gd name="T10" fmla="*/ 88 w 178"/>
              <a:gd name="T11" fmla="*/ 30 h 197"/>
              <a:gd name="T12" fmla="*/ 37 w 178"/>
              <a:gd name="T13" fmla="*/ 98 h 197"/>
              <a:gd name="T14" fmla="*/ 88 w 178"/>
              <a:gd name="T15" fmla="*/ 166 h 197"/>
              <a:gd name="T16" fmla="*/ 140 w 178"/>
              <a:gd name="T17" fmla="*/ 98 h 197"/>
              <a:gd name="T18" fmla="*/ 88 w 178"/>
              <a:gd name="T19" fmla="*/ 3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8" h="197">
                <a:moveTo>
                  <a:pt x="88" y="196"/>
                </a:moveTo>
                <a:cubicBezTo>
                  <a:pt x="34" y="196"/>
                  <a:pt x="0" y="157"/>
                  <a:pt x="0" y="98"/>
                </a:cubicBezTo>
                <a:cubicBezTo>
                  <a:pt x="0" y="40"/>
                  <a:pt x="35" y="0"/>
                  <a:pt x="89" y="0"/>
                </a:cubicBezTo>
                <a:cubicBezTo>
                  <a:pt x="143" y="0"/>
                  <a:pt x="177" y="40"/>
                  <a:pt x="177" y="98"/>
                </a:cubicBezTo>
                <a:cubicBezTo>
                  <a:pt x="177" y="156"/>
                  <a:pt x="142" y="196"/>
                  <a:pt x="88" y="196"/>
                </a:cubicBezTo>
                <a:close/>
                <a:moveTo>
                  <a:pt x="88" y="30"/>
                </a:moveTo>
                <a:cubicBezTo>
                  <a:pt x="56" y="30"/>
                  <a:pt x="37" y="57"/>
                  <a:pt x="37" y="98"/>
                </a:cubicBezTo>
                <a:cubicBezTo>
                  <a:pt x="37" y="140"/>
                  <a:pt x="56" y="166"/>
                  <a:pt x="88" y="166"/>
                </a:cubicBezTo>
                <a:cubicBezTo>
                  <a:pt x="121" y="166"/>
                  <a:pt x="140" y="140"/>
                  <a:pt x="140" y="98"/>
                </a:cubicBezTo>
                <a:cubicBezTo>
                  <a:pt x="140" y="57"/>
                  <a:pt x="121" y="30"/>
                  <a:pt x="88" y="30"/>
                </a:cubicBezTo>
                <a:close/>
              </a:path>
            </a:pathLst>
          </a:custGeom>
          <a:solidFill>
            <a:srgbClr val="05AC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76" name="Freeform 264"/>
          <p:cNvSpPr>
            <a:spLocks noChangeArrowheads="1"/>
          </p:cNvSpPr>
          <p:nvPr/>
        </p:nvSpPr>
        <p:spPr bwMode="auto">
          <a:xfrm>
            <a:off x="5132388" y="4795838"/>
            <a:ext cx="50800" cy="61912"/>
          </a:xfrm>
          <a:custGeom>
            <a:avLst/>
            <a:gdLst>
              <a:gd name="T0" fmla="*/ 123 w 154"/>
              <a:gd name="T1" fmla="*/ 189 h 190"/>
              <a:gd name="T2" fmla="*/ 34 w 154"/>
              <a:gd name="T3" fmla="*/ 59 h 190"/>
              <a:gd name="T4" fmla="*/ 34 w 154"/>
              <a:gd name="T5" fmla="*/ 189 h 190"/>
              <a:gd name="T6" fmla="*/ 0 w 154"/>
              <a:gd name="T7" fmla="*/ 189 h 190"/>
              <a:gd name="T8" fmla="*/ 0 w 154"/>
              <a:gd name="T9" fmla="*/ 0 h 190"/>
              <a:gd name="T10" fmla="*/ 35 w 154"/>
              <a:gd name="T11" fmla="*/ 0 h 190"/>
              <a:gd name="T12" fmla="*/ 119 w 154"/>
              <a:gd name="T13" fmla="*/ 123 h 190"/>
              <a:gd name="T14" fmla="*/ 119 w 154"/>
              <a:gd name="T15" fmla="*/ 0 h 190"/>
              <a:gd name="T16" fmla="*/ 153 w 154"/>
              <a:gd name="T17" fmla="*/ 0 h 190"/>
              <a:gd name="T18" fmla="*/ 153 w 154"/>
              <a:gd name="T19" fmla="*/ 189 h 190"/>
              <a:gd name="T20" fmla="*/ 123 w 154"/>
              <a:gd name="T21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4" h="190">
                <a:moveTo>
                  <a:pt x="123" y="189"/>
                </a:moveTo>
                <a:lnTo>
                  <a:pt x="34" y="59"/>
                </a:lnTo>
                <a:lnTo>
                  <a:pt x="34" y="189"/>
                </a:lnTo>
                <a:lnTo>
                  <a:pt x="0" y="189"/>
                </a:lnTo>
                <a:lnTo>
                  <a:pt x="0" y="0"/>
                </a:lnTo>
                <a:lnTo>
                  <a:pt x="35" y="0"/>
                </a:lnTo>
                <a:lnTo>
                  <a:pt x="119" y="123"/>
                </a:lnTo>
                <a:lnTo>
                  <a:pt x="119" y="0"/>
                </a:lnTo>
                <a:lnTo>
                  <a:pt x="153" y="0"/>
                </a:lnTo>
                <a:lnTo>
                  <a:pt x="153" y="189"/>
                </a:lnTo>
                <a:lnTo>
                  <a:pt x="123" y="189"/>
                </a:lnTo>
              </a:path>
            </a:pathLst>
          </a:custGeom>
          <a:solidFill>
            <a:srgbClr val="05AC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77" name="Freeform 265"/>
          <p:cNvSpPr>
            <a:spLocks noChangeArrowheads="1"/>
          </p:cNvSpPr>
          <p:nvPr/>
        </p:nvSpPr>
        <p:spPr bwMode="auto">
          <a:xfrm>
            <a:off x="5376863" y="4302125"/>
            <a:ext cx="307975" cy="309563"/>
          </a:xfrm>
          <a:custGeom>
            <a:avLst/>
            <a:gdLst>
              <a:gd name="T0" fmla="*/ 0 w 945"/>
              <a:gd name="T1" fmla="*/ 129 h 944"/>
              <a:gd name="T2" fmla="*/ 387 w 945"/>
              <a:gd name="T3" fmla="*/ 76 h 944"/>
              <a:gd name="T4" fmla="*/ 387 w 945"/>
              <a:gd name="T5" fmla="*/ 449 h 944"/>
              <a:gd name="T6" fmla="*/ 0 w 945"/>
              <a:gd name="T7" fmla="*/ 449 h 944"/>
              <a:gd name="T8" fmla="*/ 0 w 945"/>
              <a:gd name="T9" fmla="*/ 129 h 944"/>
              <a:gd name="T10" fmla="*/ 387 w 945"/>
              <a:gd name="T11" fmla="*/ 866 h 944"/>
              <a:gd name="T12" fmla="*/ 0 w 945"/>
              <a:gd name="T13" fmla="*/ 813 h 944"/>
              <a:gd name="T14" fmla="*/ 0 w 945"/>
              <a:gd name="T15" fmla="*/ 497 h 944"/>
              <a:gd name="T16" fmla="*/ 387 w 945"/>
              <a:gd name="T17" fmla="*/ 497 h 944"/>
              <a:gd name="T18" fmla="*/ 387 w 945"/>
              <a:gd name="T19" fmla="*/ 866 h 944"/>
              <a:gd name="T20" fmla="*/ 430 w 945"/>
              <a:gd name="T21" fmla="*/ 70 h 944"/>
              <a:gd name="T22" fmla="*/ 944 w 945"/>
              <a:gd name="T23" fmla="*/ 0 h 944"/>
              <a:gd name="T24" fmla="*/ 944 w 945"/>
              <a:gd name="T25" fmla="*/ 449 h 944"/>
              <a:gd name="T26" fmla="*/ 430 w 945"/>
              <a:gd name="T27" fmla="*/ 449 h 944"/>
              <a:gd name="T28" fmla="*/ 430 w 945"/>
              <a:gd name="T29" fmla="*/ 70 h 944"/>
              <a:gd name="T30" fmla="*/ 944 w 945"/>
              <a:gd name="T31" fmla="*/ 497 h 944"/>
              <a:gd name="T32" fmla="*/ 944 w 945"/>
              <a:gd name="T33" fmla="*/ 943 h 944"/>
              <a:gd name="T34" fmla="*/ 430 w 945"/>
              <a:gd name="T35" fmla="*/ 872 h 944"/>
              <a:gd name="T36" fmla="*/ 430 w 945"/>
              <a:gd name="T37" fmla="*/ 497 h 944"/>
              <a:gd name="T38" fmla="*/ 944 w 945"/>
              <a:gd name="T39" fmla="*/ 497 h 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45" h="944">
                <a:moveTo>
                  <a:pt x="0" y="129"/>
                </a:moveTo>
                <a:lnTo>
                  <a:pt x="387" y="76"/>
                </a:lnTo>
                <a:lnTo>
                  <a:pt x="387" y="449"/>
                </a:lnTo>
                <a:lnTo>
                  <a:pt x="0" y="449"/>
                </a:lnTo>
                <a:lnTo>
                  <a:pt x="0" y="129"/>
                </a:lnTo>
                <a:close/>
                <a:moveTo>
                  <a:pt x="387" y="866"/>
                </a:moveTo>
                <a:lnTo>
                  <a:pt x="0" y="813"/>
                </a:lnTo>
                <a:lnTo>
                  <a:pt x="0" y="497"/>
                </a:lnTo>
                <a:lnTo>
                  <a:pt x="387" y="497"/>
                </a:lnTo>
                <a:lnTo>
                  <a:pt x="387" y="866"/>
                </a:lnTo>
                <a:close/>
                <a:moveTo>
                  <a:pt x="430" y="70"/>
                </a:moveTo>
                <a:lnTo>
                  <a:pt x="944" y="0"/>
                </a:lnTo>
                <a:lnTo>
                  <a:pt x="944" y="449"/>
                </a:lnTo>
                <a:lnTo>
                  <a:pt x="430" y="449"/>
                </a:lnTo>
                <a:lnTo>
                  <a:pt x="430" y="70"/>
                </a:lnTo>
                <a:close/>
                <a:moveTo>
                  <a:pt x="944" y="497"/>
                </a:moveTo>
                <a:lnTo>
                  <a:pt x="944" y="943"/>
                </a:lnTo>
                <a:lnTo>
                  <a:pt x="430" y="872"/>
                </a:lnTo>
                <a:lnTo>
                  <a:pt x="430" y="497"/>
                </a:lnTo>
                <a:lnTo>
                  <a:pt x="944" y="497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78" name="Freeform 266"/>
          <p:cNvSpPr>
            <a:spLocks noChangeArrowheads="1"/>
          </p:cNvSpPr>
          <p:nvPr/>
        </p:nvSpPr>
        <p:spPr bwMode="auto">
          <a:xfrm>
            <a:off x="5395913" y="4794250"/>
            <a:ext cx="58737" cy="63500"/>
          </a:xfrm>
          <a:custGeom>
            <a:avLst/>
            <a:gdLst>
              <a:gd name="T0" fmla="*/ 71 w 180"/>
              <a:gd name="T1" fmla="*/ 0 h 192"/>
              <a:gd name="T2" fmla="*/ 109 w 180"/>
              <a:gd name="T3" fmla="*/ 0 h 192"/>
              <a:gd name="T4" fmla="*/ 179 w 180"/>
              <a:gd name="T5" fmla="*/ 185 h 192"/>
              <a:gd name="T6" fmla="*/ 142 w 180"/>
              <a:gd name="T7" fmla="*/ 191 h 192"/>
              <a:gd name="T8" fmla="*/ 124 w 180"/>
              <a:gd name="T9" fmla="*/ 142 h 192"/>
              <a:gd name="T10" fmla="*/ 53 w 180"/>
              <a:gd name="T11" fmla="*/ 142 h 192"/>
              <a:gd name="T12" fmla="*/ 36 w 180"/>
              <a:gd name="T13" fmla="*/ 190 h 192"/>
              <a:gd name="T14" fmla="*/ 0 w 180"/>
              <a:gd name="T15" fmla="*/ 190 h 192"/>
              <a:gd name="T16" fmla="*/ 71 w 180"/>
              <a:gd name="T17" fmla="*/ 0 h 192"/>
              <a:gd name="T18" fmla="*/ 63 w 180"/>
              <a:gd name="T19" fmla="*/ 112 h 192"/>
              <a:gd name="T20" fmla="*/ 114 w 180"/>
              <a:gd name="T21" fmla="*/ 112 h 192"/>
              <a:gd name="T22" fmla="*/ 89 w 180"/>
              <a:gd name="T23" fmla="*/ 39 h 192"/>
              <a:gd name="T24" fmla="*/ 63 w 180"/>
              <a:gd name="T25" fmla="*/ 11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0" h="192">
                <a:moveTo>
                  <a:pt x="71" y="0"/>
                </a:moveTo>
                <a:lnTo>
                  <a:pt x="109" y="0"/>
                </a:lnTo>
                <a:lnTo>
                  <a:pt x="179" y="185"/>
                </a:lnTo>
                <a:lnTo>
                  <a:pt x="142" y="191"/>
                </a:lnTo>
                <a:lnTo>
                  <a:pt x="124" y="142"/>
                </a:lnTo>
                <a:lnTo>
                  <a:pt x="53" y="142"/>
                </a:lnTo>
                <a:lnTo>
                  <a:pt x="36" y="190"/>
                </a:lnTo>
                <a:lnTo>
                  <a:pt x="0" y="190"/>
                </a:lnTo>
                <a:lnTo>
                  <a:pt x="71" y="0"/>
                </a:lnTo>
                <a:close/>
                <a:moveTo>
                  <a:pt x="63" y="112"/>
                </a:moveTo>
                <a:lnTo>
                  <a:pt x="114" y="112"/>
                </a:lnTo>
                <a:lnTo>
                  <a:pt x="89" y="39"/>
                </a:lnTo>
                <a:lnTo>
                  <a:pt x="63" y="112"/>
                </a:lnTo>
                <a:close/>
              </a:path>
            </a:pathLst>
          </a:custGeom>
          <a:solidFill>
            <a:srgbClr val="05AC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79" name="Freeform 267"/>
          <p:cNvSpPr>
            <a:spLocks noChangeArrowheads="1"/>
          </p:cNvSpPr>
          <p:nvPr/>
        </p:nvSpPr>
        <p:spPr bwMode="auto">
          <a:xfrm>
            <a:off x="5459413" y="4795838"/>
            <a:ext cx="47625" cy="61912"/>
          </a:xfrm>
          <a:custGeom>
            <a:avLst/>
            <a:gdLst>
              <a:gd name="T0" fmla="*/ 0 w 145"/>
              <a:gd name="T1" fmla="*/ 189 h 190"/>
              <a:gd name="T2" fmla="*/ 0 w 145"/>
              <a:gd name="T3" fmla="*/ 162 h 190"/>
              <a:gd name="T4" fmla="*/ 97 w 145"/>
              <a:gd name="T5" fmla="*/ 30 h 190"/>
              <a:gd name="T6" fmla="*/ 8 w 145"/>
              <a:gd name="T7" fmla="*/ 30 h 190"/>
              <a:gd name="T8" fmla="*/ 4 w 145"/>
              <a:gd name="T9" fmla="*/ 0 h 190"/>
              <a:gd name="T10" fmla="*/ 141 w 145"/>
              <a:gd name="T11" fmla="*/ 0 h 190"/>
              <a:gd name="T12" fmla="*/ 141 w 145"/>
              <a:gd name="T13" fmla="*/ 26 h 190"/>
              <a:gd name="T14" fmla="*/ 44 w 145"/>
              <a:gd name="T15" fmla="*/ 159 h 190"/>
              <a:gd name="T16" fmla="*/ 139 w 145"/>
              <a:gd name="T17" fmla="*/ 159 h 190"/>
              <a:gd name="T18" fmla="*/ 144 w 145"/>
              <a:gd name="T19" fmla="*/ 189 h 190"/>
              <a:gd name="T20" fmla="*/ 0 w 145"/>
              <a:gd name="T21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5" h="190">
                <a:moveTo>
                  <a:pt x="0" y="189"/>
                </a:moveTo>
                <a:lnTo>
                  <a:pt x="0" y="162"/>
                </a:lnTo>
                <a:lnTo>
                  <a:pt x="97" y="30"/>
                </a:lnTo>
                <a:lnTo>
                  <a:pt x="8" y="30"/>
                </a:lnTo>
                <a:lnTo>
                  <a:pt x="4" y="0"/>
                </a:lnTo>
                <a:lnTo>
                  <a:pt x="141" y="0"/>
                </a:lnTo>
                <a:lnTo>
                  <a:pt x="141" y="26"/>
                </a:lnTo>
                <a:lnTo>
                  <a:pt x="44" y="159"/>
                </a:lnTo>
                <a:lnTo>
                  <a:pt x="139" y="159"/>
                </a:lnTo>
                <a:lnTo>
                  <a:pt x="144" y="189"/>
                </a:lnTo>
                <a:lnTo>
                  <a:pt x="0" y="189"/>
                </a:lnTo>
              </a:path>
            </a:pathLst>
          </a:custGeom>
          <a:solidFill>
            <a:srgbClr val="05AC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80" name="Freeform 268"/>
          <p:cNvSpPr>
            <a:spLocks noChangeArrowheads="1"/>
          </p:cNvSpPr>
          <p:nvPr/>
        </p:nvSpPr>
        <p:spPr bwMode="auto">
          <a:xfrm>
            <a:off x="5514975" y="4795838"/>
            <a:ext cx="50800" cy="63500"/>
          </a:xfrm>
          <a:custGeom>
            <a:avLst/>
            <a:gdLst>
              <a:gd name="T0" fmla="*/ 76 w 154"/>
              <a:gd name="T1" fmla="*/ 192 h 193"/>
              <a:gd name="T2" fmla="*/ 0 w 154"/>
              <a:gd name="T3" fmla="*/ 116 h 193"/>
              <a:gd name="T4" fmla="*/ 0 w 154"/>
              <a:gd name="T5" fmla="*/ 0 h 193"/>
              <a:gd name="T6" fmla="*/ 36 w 154"/>
              <a:gd name="T7" fmla="*/ 0 h 193"/>
              <a:gd name="T8" fmla="*/ 36 w 154"/>
              <a:gd name="T9" fmla="*/ 114 h 193"/>
              <a:gd name="T10" fmla="*/ 76 w 154"/>
              <a:gd name="T11" fmla="*/ 160 h 193"/>
              <a:gd name="T12" fmla="*/ 116 w 154"/>
              <a:gd name="T13" fmla="*/ 114 h 193"/>
              <a:gd name="T14" fmla="*/ 116 w 154"/>
              <a:gd name="T15" fmla="*/ 0 h 193"/>
              <a:gd name="T16" fmla="*/ 153 w 154"/>
              <a:gd name="T17" fmla="*/ 0 h 193"/>
              <a:gd name="T18" fmla="*/ 153 w 154"/>
              <a:gd name="T19" fmla="*/ 115 h 193"/>
              <a:gd name="T20" fmla="*/ 76 w 154"/>
              <a:gd name="T21" fmla="*/ 192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4" h="193">
                <a:moveTo>
                  <a:pt x="76" y="192"/>
                </a:moveTo>
                <a:cubicBezTo>
                  <a:pt x="30" y="192"/>
                  <a:pt x="0" y="165"/>
                  <a:pt x="0" y="116"/>
                </a:cubicBezTo>
                <a:lnTo>
                  <a:pt x="0" y="0"/>
                </a:lnTo>
                <a:lnTo>
                  <a:pt x="36" y="0"/>
                </a:lnTo>
                <a:lnTo>
                  <a:pt x="36" y="114"/>
                </a:lnTo>
                <a:cubicBezTo>
                  <a:pt x="36" y="142"/>
                  <a:pt x="49" y="160"/>
                  <a:pt x="76" y="160"/>
                </a:cubicBezTo>
                <a:cubicBezTo>
                  <a:pt x="103" y="160"/>
                  <a:pt x="116" y="143"/>
                  <a:pt x="116" y="114"/>
                </a:cubicBezTo>
                <a:lnTo>
                  <a:pt x="116" y="0"/>
                </a:lnTo>
                <a:lnTo>
                  <a:pt x="153" y="0"/>
                </a:lnTo>
                <a:lnTo>
                  <a:pt x="153" y="115"/>
                </a:lnTo>
                <a:cubicBezTo>
                  <a:pt x="153" y="165"/>
                  <a:pt x="121" y="192"/>
                  <a:pt x="76" y="192"/>
                </a:cubicBezTo>
              </a:path>
            </a:pathLst>
          </a:custGeom>
          <a:solidFill>
            <a:srgbClr val="05AC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81" name="Freeform 269"/>
          <p:cNvSpPr>
            <a:spLocks noChangeArrowheads="1"/>
          </p:cNvSpPr>
          <p:nvPr/>
        </p:nvSpPr>
        <p:spPr bwMode="auto">
          <a:xfrm>
            <a:off x="5576888" y="4795838"/>
            <a:ext cx="46037" cy="61912"/>
          </a:xfrm>
          <a:custGeom>
            <a:avLst/>
            <a:gdLst>
              <a:gd name="T0" fmla="*/ 101 w 140"/>
              <a:gd name="T1" fmla="*/ 190 h 191"/>
              <a:gd name="T2" fmla="*/ 52 w 140"/>
              <a:gd name="T3" fmla="*/ 116 h 191"/>
              <a:gd name="T4" fmla="*/ 36 w 140"/>
              <a:gd name="T5" fmla="*/ 116 h 191"/>
              <a:gd name="T6" fmla="*/ 36 w 140"/>
              <a:gd name="T7" fmla="*/ 189 h 191"/>
              <a:gd name="T8" fmla="*/ 0 w 140"/>
              <a:gd name="T9" fmla="*/ 189 h 191"/>
              <a:gd name="T10" fmla="*/ 0 w 140"/>
              <a:gd name="T11" fmla="*/ 0 h 191"/>
              <a:gd name="T12" fmla="*/ 59 w 140"/>
              <a:gd name="T13" fmla="*/ 0 h 191"/>
              <a:gd name="T14" fmla="*/ 126 w 140"/>
              <a:gd name="T15" fmla="*/ 56 h 191"/>
              <a:gd name="T16" fmla="*/ 88 w 140"/>
              <a:gd name="T17" fmla="*/ 110 h 191"/>
              <a:gd name="T18" fmla="*/ 139 w 140"/>
              <a:gd name="T19" fmla="*/ 184 h 191"/>
              <a:gd name="T20" fmla="*/ 101 w 140"/>
              <a:gd name="T21" fmla="*/ 190 h 191"/>
              <a:gd name="T22" fmla="*/ 56 w 140"/>
              <a:gd name="T23" fmla="*/ 29 h 191"/>
              <a:gd name="T24" fmla="*/ 36 w 140"/>
              <a:gd name="T25" fmla="*/ 29 h 191"/>
              <a:gd name="T26" fmla="*/ 36 w 140"/>
              <a:gd name="T27" fmla="*/ 89 h 191"/>
              <a:gd name="T28" fmla="*/ 54 w 140"/>
              <a:gd name="T29" fmla="*/ 89 h 191"/>
              <a:gd name="T30" fmla="*/ 91 w 140"/>
              <a:gd name="T31" fmla="*/ 58 h 191"/>
              <a:gd name="T32" fmla="*/ 56 w 140"/>
              <a:gd name="T33" fmla="*/ 29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0" h="191">
                <a:moveTo>
                  <a:pt x="101" y="190"/>
                </a:moveTo>
                <a:lnTo>
                  <a:pt x="52" y="116"/>
                </a:lnTo>
                <a:lnTo>
                  <a:pt x="36" y="116"/>
                </a:lnTo>
                <a:lnTo>
                  <a:pt x="36" y="189"/>
                </a:lnTo>
                <a:lnTo>
                  <a:pt x="0" y="189"/>
                </a:lnTo>
                <a:lnTo>
                  <a:pt x="0" y="0"/>
                </a:lnTo>
                <a:lnTo>
                  <a:pt x="59" y="0"/>
                </a:lnTo>
                <a:cubicBezTo>
                  <a:pt x="101" y="0"/>
                  <a:pt x="126" y="20"/>
                  <a:pt x="126" y="56"/>
                </a:cubicBezTo>
                <a:cubicBezTo>
                  <a:pt x="126" y="84"/>
                  <a:pt x="112" y="101"/>
                  <a:pt x="88" y="110"/>
                </a:cubicBezTo>
                <a:lnTo>
                  <a:pt x="139" y="184"/>
                </a:lnTo>
                <a:lnTo>
                  <a:pt x="101" y="190"/>
                </a:lnTo>
                <a:close/>
                <a:moveTo>
                  <a:pt x="56" y="29"/>
                </a:moveTo>
                <a:lnTo>
                  <a:pt x="36" y="29"/>
                </a:lnTo>
                <a:lnTo>
                  <a:pt x="36" y="89"/>
                </a:lnTo>
                <a:lnTo>
                  <a:pt x="54" y="89"/>
                </a:lnTo>
                <a:cubicBezTo>
                  <a:pt x="77" y="89"/>
                  <a:pt x="91" y="78"/>
                  <a:pt x="91" y="58"/>
                </a:cubicBezTo>
                <a:cubicBezTo>
                  <a:pt x="91" y="40"/>
                  <a:pt x="79" y="29"/>
                  <a:pt x="56" y="29"/>
                </a:cubicBezTo>
                <a:close/>
              </a:path>
            </a:pathLst>
          </a:custGeom>
          <a:solidFill>
            <a:srgbClr val="05AC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82" name="Freeform 270"/>
          <p:cNvSpPr>
            <a:spLocks noChangeArrowheads="1"/>
          </p:cNvSpPr>
          <p:nvPr/>
        </p:nvSpPr>
        <p:spPr bwMode="auto">
          <a:xfrm>
            <a:off x="5630863" y="4795838"/>
            <a:ext cx="36512" cy="61912"/>
          </a:xfrm>
          <a:custGeom>
            <a:avLst/>
            <a:gdLst>
              <a:gd name="T0" fmla="*/ 0 w 114"/>
              <a:gd name="T1" fmla="*/ 0 h 190"/>
              <a:gd name="T2" fmla="*/ 110 w 114"/>
              <a:gd name="T3" fmla="*/ 0 h 190"/>
              <a:gd name="T4" fmla="*/ 110 w 114"/>
              <a:gd name="T5" fmla="*/ 31 h 190"/>
              <a:gd name="T6" fmla="*/ 36 w 114"/>
              <a:gd name="T7" fmla="*/ 31 h 190"/>
              <a:gd name="T8" fmla="*/ 36 w 114"/>
              <a:gd name="T9" fmla="*/ 76 h 190"/>
              <a:gd name="T10" fmla="*/ 93 w 114"/>
              <a:gd name="T11" fmla="*/ 76 h 190"/>
              <a:gd name="T12" fmla="*/ 98 w 114"/>
              <a:gd name="T13" fmla="*/ 106 h 190"/>
              <a:gd name="T14" fmla="*/ 36 w 114"/>
              <a:gd name="T15" fmla="*/ 106 h 190"/>
              <a:gd name="T16" fmla="*/ 36 w 114"/>
              <a:gd name="T17" fmla="*/ 158 h 190"/>
              <a:gd name="T18" fmla="*/ 113 w 114"/>
              <a:gd name="T19" fmla="*/ 158 h 190"/>
              <a:gd name="T20" fmla="*/ 113 w 114"/>
              <a:gd name="T21" fmla="*/ 189 h 190"/>
              <a:gd name="T22" fmla="*/ 0 w 114"/>
              <a:gd name="T23" fmla="*/ 189 h 190"/>
              <a:gd name="T24" fmla="*/ 0 w 114"/>
              <a:gd name="T25" fmla="*/ 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4" h="190">
                <a:moveTo>
                  <a:pt x="0" y="0"/>
                </a:moveTo>
                <a:lnTo>
                  <a:pt x="110" y="0"/>
                </a:lnTo>
                <a:lnTo>
                  <a:pt x="110" y="31"/>
                </a:lnTo>
                <a:lnTo>
                  <a:pt x="36" y="31"/>
                </a:lnTo>
                <a:lnTo>
                  <a:pt x="36" y="76"/>
                </a:lnTo>
                <a:lnTo>
                  <a:pt x="93" y="76"/>
                </a:lnTo>
                <a:lnTo>
                  <a:pt x="98" y="106"/>
                </a:lnTo>
                <a:lnTo>
                  <a:pt x="36" y="106"/>
                </a:lnTo>
                <a:lnTo>
                  <a:pt x="36" y="158"/>
                </a:lnTo>
                <a:lnTo>
                  <a:pt x="113" y="158"/>
                </a:lnTo>
                <a:lnTo>
                  <a:pt x="113" y="189"/>
                </a:lnTo>
                <a:lnTo>
                  <a:pt x="0" y="189"/>
                </a:lnTo>
                <a:lnTo>
                  <a:pt x="0" y="0"/>
                </a:lnTo>
              </a:path>
            </a:pathLst>
          </a:custGeom>
          <a:solidFill>
            <a:srgbClr val="05AC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83" name="Freeform 271"/>
          <p:cNvSpPr>
            <a:spLocks noChangeArrowheads="1"/>
          </p:cNvSpPr>
          <p:nvPr/>
        </p:nvSpPr>
        <p:spPr bwMode="auto">
          <a:xfrm>
            <a:off x="4889500" y="4505325"/>
            <a:ext cx="41275" cy="71438"/>
          </a:xfrm>
          <a:custGeom>
            <a:avLst/>
            <a:gdLst>
              <a:gd name="T0" fmla="*/ 123 w 125"/>
              <a:gd name="T1" fmla="*/ 216 h 217"/>
              <a:gd name="T2" fmla="*/ 89 w 125"/>
              <a:gd name="T3" fmla="*/ 202 h 217"/>
              <a:gd name="T4" fmla="*/ 8 w 125"/>
              <a:gd name="T5" fmla="*/ 166 h 217"/>
              <a:gd name="T6" fmla="*/ 0 w 125"/>
              <a:gd name="T7" fmla="*/ 155 h 217"/>
              <a:gd name="T8" fmla="*/ 3 w 125"/>
              <a:gd name="T9" fmla="*/ 15 h 217"/>
              <a:gd name="T10" fmla="*/ 4 w 125"/>
              <a:gd name="T11" fmla="*/ 0 h 217"/>
              <a:gd name="T12" fmla="*/ 11 w 125"/>
              <a:gd name="T13" fmla="*/ 2 h 217"/>
              <a:gd name="T14" fmla="*/ 117 w 125"/>
              <a:gd name="T15" fmla="*/ 44 h 217"/>
              <a:gd name="T16" fmla="*/ 124 w 125"/>
              <a:gd name="T17" fmla="*/ 55 h 217"/>
              <a:gd name="T18" fmla="*/ 123 w 125"/>
              <a:gd name="T19" fmla="*/ 210 h 217"/>
              <a:gd name="T20" fmla="*/ 123 w 125"/>
              <a:gd name="T21" fmla="*/ 216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5" h="217">
                <a:moveTo>
                  <a:pt x="123" y="216"/>
                </a:moveTo>
                <a:cubicBezTo>
                  <a:pt x="111" y="211"/>
                  <a:pt x="100" y="206"/>
                  <a:pt x="89" y="202"/>
                </a:cubicBezTo>
                <a:cubicBezTo>
                  <a:pt x="62" y="190"/>
                  <a:pt x="35" y="177"/>
                  <a:pt x="8" y="166"/>
                </a:cubicBezTo>
                <a:cubicBezTo>
                  <a:pt x="2" y="163"/>
                  <a:pt x="0" y="161"/>
                  <a:pt x="0" y="155"/>
                </a:cubicBezTo>
                <a:cubicBezTo>
                  <a:pt x="1" y="108"/>
                  <a:pt x="2" y="62"/>
                  <a:pt x="3" y="15"/>
                </a:cubicBezTo>
                <a:cubicBezTo>
                  <a:pt x="3" y="10"/>
                  <a:pt x="3" y="6"/>
                  <a:pt x="4" y="0"/>
                </a:cubicBezTo>
                <a:cubicBezTo>
                  <a:pt x="7" y="1"/>
                  <a:pt x="9" y="1"/>
                  <a:pt x="11" y="2"/>
                </a:cubicBezTo>
                <a:cubicBezTo>
                  <a:pt x="46" y="16"/>
                  <a:pt x="81" y="31"/>
                  <a:pt x="117" y="44"/>
                </a:cubicBezTo>
                <a:cubicBezTo>
                  <a:pt x="122" y="46"/>
                  <a:pt x="124" y="49"/>
                  <a:pt x="124" y="55"/>
                </a:cubicBezTo>
                <a:cubicBezTo>
                  <a:pt x="123" y="106"/>
                  <a:pt x="123" y="158"/>
                  <a:pt x="123" y="210"/>
                </a:cubicBezTo>
                <a:cubicBezTo>
                  <a:pt x="123" y="211"/>
                  <a:pt x="123" y="213"/>
                  <a:pt x="123" y="216"/>
                </a:cubicBezTo>
              </a:path>
            </a:pathLst>
          </a:cu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84" name="Freeform 272"/>
          <p:cNvSpPr>
            <a:spLocks noChangeArrowheads="1"/>
          </p:cNvSpPr>
          <p:nvPr/>
        </p:nvSpPr>
        <p:spPr bwMode="auto">
          <a:xfrm>
            <a:off x="4933950" y="4425950"/>
            <a:ext cx="39688" cy="71438"/>
          </a:xfrm>
          <a:custGeom>
            <a:avLst/>
            <a:gdLst>
              <a:gd name="T0" fmla="*/ 123 w 125"/>
              <a:gd name="T1" fmla="*/ 216 h 217"/>
              <a:gd name="T2" fmla="*/ 94 w 125"/>
              <a:gd name="T3" fmla="*/ 204 h 217"/>
              <a:gd name="T4" fmla="*/ 7 w 125"/>
              <a:gd name="T5" fmla="*/ 165 h 217"/>
              <a:gd name="T6" fmla="*/ 0 w 125"/>
              <a:gd name="T7" fmla="*/ 155 h 217"/>
              <a:gd name="T8" fmla="*/ 4 w 125"/>
              <a:gd name="T9" fmla="*/ 6 h 217"/>
              <a:gd name="T10" fmla="*/ 4 w 125"/>
              <a:gd name="T11" fmla="*/ 0 h 217"/>
              <a:gd name="T12" fmla="*/ 13 w 125"/>
              <a:gd name="T13" fmla="*/ 3 h 217"/>
              <a:gd name="T14" fmla="*/ 116 w 125"/>
              <a:gd name="T15" fmla="*/ 44 h 217"/>
              <a:gd name="T16" fmla="*/ 124 w 125"/>
              <a:gd name="T17" fmla="*/ 54 h 217"/>
              <a:gd name="T18" fmla="*/ 123 w 125"/>
              <a:gd name="T19" fmla="*/ 208 h 217"/>
              <a:gd name="T20" fmla="*/ 123 w 125"/>
              <a:gd name="T21" fmla="*/ 216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5" h="217">
                <a:moveTo>
                  <a:pt x="123" y="216"/>
                </a:moveTo>
                <a:cubicBezTo>
                  <a:pt x="112" y="211"/>
                  <a:pt x="103" y="208"/>
                  <a:pt x="94" y="204"/>
                </a:cubicBezTo>
                <a:cubicBezTo>
                  <a:pt x="65" y="191"/>
                  <a:pt x="36" y="178"/>
                  <a:pt x="7" y="165"/>
                </a:cubicBezTo>
                <a:cubicBezTo>
                  <a:pt x="2" y="163"/>
                  <a:pt x="0" y="160"/>
                  <a:pt x="0" y="155"/>
                </a:cubicBezTo>
                <a:cubicBezTo>
                  <a:pt x="2" y="105"/>
                  <a:pt x="3" y="56"/>
                  <a:pt x="4" y="6"/>
                </a:cubicBezTo>
                <a:cubicBezTo>
                  <a:pt x="4" y="4"/>
                  <a:pt x="4" y="3"/>
                  <a:pt x="4" y="0"/>
                </a:cubicBezTo>
                <a:cubicBezTo>
                  <a:pt x="7" y="1"/>
                  <a:pt x="10" y="2"/>
                  <a:pt x="13" y="3"/>
                </a:cubicBezTo>
                <a:cubicBezTo>
                  <a:pt x="47" y="16"/>
                  <a:pt x="81" y="30"/>
                  <a:pt x="116" y="44"/>
                </a:cubicBezTo>
                <a:cubicBezTo>
                  <a:pt x="121" y="46"/>
                  <a:pt x="124" y="48"/>
                  <a:pt x="124" y="54"/>
                </a:cubicBezTo>
                <a:cubicBezTo>
                  <a:pt x="123" y="106"/>
                  <a:pt x="123" y="157"/>
                  <a:pt x="123" y="208"/>
                </a:cubicBezTo>
                <a:cubicBezTo>
                  <a:pt x="123" y="210"/>
                  <a:pt x="123" y="212"/>
                  <a:pt x="123" y="216"/>
                </a:cubicBezTo>
              </a:path>
            </a:pathLst>
          </a:cu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85" name="Freeform 273"/>
          <p:cNvSpPr>
            <a:spLocks noChangeArrowheads="1"/>
          </p:cNvSpPr>
          <p:nvPr/>
        </p:nvSpPr>
        <p:spPr bwMode="auto">
          <a:xfrm>
            <a:off x="4843463" y="4427538"/>
            <a:ext cx="41275" cy="71437"/>
          </a:xfrm>
          <a:custGeom>
            <a:avLst/>
            <a:gdLst>
              <a:gd name="T0" fmla="*/ 4 w 124"/>
              <a:gd name="T1" fmla="*/ 0 h 216"/>
              <a:gd name="T2" fmla="*/ 12 w 124"/>
              <a:gd name="T3" fmla="*/ 3 h 216"/>
              <a:gd name="T4" fmla="*/ 115 w 124"/>
              <a:gd name="T5" fmla="*/ 44 h 216"/>
              <a:gd name="T6" fmla="*/ 123 w 124"/>
              <a:gd name="T7" fmla="*/ 55 h 216"/>
              <a:gd name="T8" fmla="*/ 123 w 124"/>
              <a:gd name="T9" fmla="*/ 209 h 216"/>
              <a:gd name="T10" fmla="*/ 122 w 124"/>
              <a:gd name="T11" fmla="*/ 215 h 216"/>
              <a:gd name="T12" fmla="*/ 116 w 124"/>
              <a:gd name="T13" fmla="*/ 214 h 216"/>
              <a:gd name="T14" fmla="*/ 6 w 124"/>
              <a:gd name="T15" fmla="*/ 165 h 216"/>
              <a:gd name="T16" fmla="*/ 0 w 124"/>
              <a:gd name="T17" fmla="*/ 156 h 216"/>
              <a:gd name="T18" fmla="*/ 3 w 124"/>
              <a:gd name="T19" fmla="*/ 4 h 216"/>
              <a:gd name="T20" fmla="*/ 4 w 124"/>
              <a:gd name="T21" fmla="*/ 0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4" h="216">
                <a:moveTo>
                  <a:pt x="4" y="0"/>
                </a:moveTo>
                <a:cubicBezTo>
                  <a:pt x="7" y="1"/>
                  <a:pt x="9" y="2"/>
                  <a:pt x="12" y="3"/>
                </a:cubicBezTo>
                <a:cubicBezTo>
                  <a:pt x="46" y="17"/>
                  <a:pt x="81" y="30"/>
                  <a:pt x="115" y="44"/>
                </a:cubicBezTo>
                <a:cubicBezTo>
                  <a:pt x="121" y="46"/>
                  <a:pt x="123" y="49"/>
                  <a:pt x="123" y="55"/>
                </a:cubicBezTo>
                <a:cubicBezTo>
                  <a:pt x="123" y="106"/>
                  <a:pt x="123" y="157"/>
                  <a:pt x="123" y="209"/>
                </a:cubicBezTo>
                <a:cubicBezTo>
                  <a:pt x="123" y="211"/>
                  <a:pt x="122" y="213"/>
                  <a:pt x="122" y="215"/>
                </a:cubicBezTo>
                <a:cubicBezTo>
                  <a:pt x="120" y="215"/>
                  <a:pt x="118" y="214"/>
                  <a:pt x="116" y="214"/>
                </a:cubicBezTo>
                <a:cubicBezTo>
                  <a:pt x="80" y="198"/>
                  <a:pt x="43" y="181"/>
                  <a:pt x="6" y="165"/>
                </a:cubicBezTo>
                <a:cubicBezTo>
                  <a:pt x="2" y="163"/>
                  <a:pt x="0" y="161"/>
                  <a:pt x="0" y="156"/>
                </a:cubicBezTo>
                <a:cubicBezTo>
                  <a:pt x="1" y="106"/>
                  <a:pt x="2" y="55"/>
                  <a:pt x="3" y="4"/>
                </a:cubicBezTo>
                <a:cubicBezTo>
                  <a:pt x="3" y="3"/>
                  <a:pt x="3" y="2"/>
                  <a:pt x="4" y="0"/>
                </a:cubicBezTo>
              </a:path>
            </a:pathLst>
          </a:cu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86" name="Freeform 274"/>
          <p:cNvSpPr>
            <a:spLocks noChangeArrowheads="1"/>
          </p:cNvSpPr>
          <p:nvPr/>
        </p:nvSpPr>
        <p:spPr bwMode="auto">
          <a:xfrm>
            <a:off x="5062538" y="4352925"/>
            <a:ext cx="41275" cy="69850"/>
          </a:xfrm>
          <a:custGeom>
            <a:avLst/>
            <a:gdLst>
              <a:gd name="T0" fmla="*/ 123 w 124"/>
              <a:gd name="T1" fmla="*/ 216 h 217"/>
              <a:gd name="T2" fmla="*/ 116 w 124"/>
              <a:gd name="T3" fmla="*/ 213 h 217"/>
              <a:gd name="T4" fmla="*/ 7 w 124"/>
              <a:gd name="T5" fmla="*/ 165 h 217"/>
              <a:gd name="T6" fmla="*/ 0 w 124"/>
              <a:gd name="T7" fmla="*/ 155 h 217"/>
              <a:gd name="T8" fmla="*/ 3 w 124"/>
              <a:gd name="T9" fmla="*/ 5 h 217"/>
              <a:gd name="T10" fmla="*/ 4 w 124"/>
              <a:gd name="T11" fmla="*/ 0 h 217"/>
              <a:gd name="T12" fmla="*/ 13 w 124"/>
              <a:gd name="T13" fmla="*/ 3 h 217"/>
              <a:gd name="T14" fmla="*/ 114 w 124"/>
              <a:gd name="T15" fmla="*/ 44 h 217"/>
              <a:gd name="T16" fmla="*/ 123 w 124"/>
              <a:gd name="T17" fmla="*/ 56 h 217"/>
              <a:gd name="T18" fmla="*/ 123 w 124"/>
              <a:gd name="T19" fmla="*/ 207 h 217"/>
              <a:gd name="T20" fmla="*/ 123 w 124"/>
              <a:gd name="T21" fmla="*/ 216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4" h="217">
                <a:moveTo>
                  <a:pt x="123" y="216"/>
                </a:moveTo>
                <a:cubicBezTo>
                  <a:pt x="120" y="215"/>
                  <a:pt x="118" y="214"/>
                  <a:pt x="116" y="213"/>
                </a:cubicBezTo>
                <a:cubicBezTo>
                  <a:pt x="79" y="197"/>
                  <a:pt x="43" y="181"/>
                  <a:pt x="7" y="165"/>
                </a:cubicBezTo>
                <a:cubicBezTo>
                  <a:pt x="2" y="163"/>
                  <a:pt x="0" y="161"/>
                  <a:pt x="0" y="155"/>
                </a:cubicBezTo>
                <a:cubicBezTo>
                  <a:pt x="1" y="105"/>
                  <a:pt x="2" y="55"/>
                  <a:pt x="3" y="5"/>
                </a:cubicBezTo>
                <a:cubicBezTo>
                  <a:pt x="3" y="4"/>
                  <a:pt x="4" y="2"/>
                  <a:pt x="4" y="0"/>
                </a:cubicBezTo>
                <a:cubicBezTo>
                  <a:pt x="7" y="1"/>
                  <a:pt x="10" y="2"/>
                  <a:pt x="13" y="3"/>
                </a:cubicBezTo>
                <a:cubicBezTo>
                  <a:pt x="47" y="17"/>
                  <a:pt x="80" y="30"/>
                  <a:pt x="114" y="44"/>
                </a:cubicBezTo>
                <a:cubicBezTo>
                  <a:pt x="123" y="47"/>
                  <a:pt x="123" y="47"/>
                  <a:pt x="123" y="56"/>
                </a:cubicBezTo>
                <a:cubicBezTo>
                  <a:pt x="123" y="107"/>
                  <a:pt x="123" y="157"/>
                  <a:pt x="123" y="207"/>
                </a:cubicBezTo>
                <a:cubicBezTo>
                  <a:pt x="123" y="210"/>
                  <a:pt x="123" y="212"/>
                  <a:pt x="123" y="216"/>
                </a:cubicBezTo>
              </a:path>
            </a:pathLst>
          </a:cu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87" name="Freeform 275"/>
          <p:cNvSpPr>
            <a:spLocks noChangeArrowheads="1"/>
          </p:cNvSpPr>
          <p:nvPr/>
        </p:nvSpPr>
        <p:spPr bwMode="auto">
          <a:xfrm>
            <a:off x="4891088" y="4427538"/>
            <a:ext cx="38100" cy="66675"/>
          </a:xfrm>
          <a:custGeom>
            <a:avLst/>
            <a:gdLst>
              <a:gd name="T0" fmla="*/ 112 w 113"/>
              <a:gd name="T1" fmla="*/ 0 h 202"/>
              <a:gd name="T2" fmla="*/ 112 w 113"/>
              <a:gd name="T3" fmla="*/ 9 h 202"/>
              <a:gd name="T4" fmla="*/ 112 w 113"/>
              <a:gd name="T5" fmla="*/ 147 h 202"/>
              <a:gd name="T6" fmla="*/ 103 w 113"/>
              <a:gd name="T7" fmla="*/ 160 h 202"/>
              <a:gd name="T8" fmla="*/ 11 w 113"/>
              <a:gd name="T9" fmla="*/ 197 h 202"/>
              <a:gd name="T10" fmla="*/ 0 w 113"/>
              <a:gd name="T11" fmla="*/ 201 h 202"/>
              <a:gd name="T12" fmla="*/ 0 w 113"/>
              <a:gd name="T13" fmla="*/ 192 h 202"/>
              <a:gd name="T14" fmla="*/ 0 w 113"/>
              <a:gd name="T15" fmla="*/ 51 h 202"/>
              <a:gd name="T16" fmla="*/ 8 w 113"/>
              <a:gd name="T17" fmla="*/ 38 h 202"/>
              <a:gd name="T18" fmla="*/ 106 w 113"/>
              <a:gd name="T19" fmla="*/ 1 h 202"/>
              <a:gd name="T20" fmla="*/ 112 w 113"/>
              <a:gd name="T21" fmla="*/ 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3" h="202">
                <a:moveTo>
                  <a:pt x="112" y="0"/>
                </a:moveTo>
                <a:cubicBezTo>
                  <a:pt x="112" y="3"/>
                  <a:pt x="112" y="6"/>
                  <a:pt x="112" y="9"/>
                </a:cubicBezTo>
                <a:cubicBezTo>
                  <a:pt x="112" y="55"/>
                  <a:pt x="112" y="101"/>
                  <a:pt x="112" y="147"/>
                </a:cubicBezTo>
                <a:cubicBezTo>
                  <a:pt x="112" y="156"/>
                  <a:pt x="112" y="156"/>
                  <a:pt x="103" y="160"/>
                </a:cubicBezTo>
                <a:cubicBezTo>
                  <a:pt x="72" y="172"/>
                  <a:pt x="42" y="185"/>
                  <a:pt x="11" y="197"/>
                </a:cubicBezTo>
                <a:cubicBezTo>
                  <a:pt x="8" y="198"/>
                  <a:pt x="5" y="199"/>
                  <a:pt x="0" y="201"/>
                </a:cubicBezTo>
                <a:cubicBezTo>
                  <a:pt x="0" y="197"/>
                  <a:pt x="0" y="194"/>
                  <a:pt x="0" y="192"/>
                </a:cubicBezTo>
                <a:cubicBezTo>
                  <a:pt x="0" y="145"/>
                  <a:pt x="0" y="98"/>
                  <a:pt x="0" y="51"/>
                </a:cubicBezTo>
                <a:cubicBezTo>
                  <a:pt x="0" y="44"/>
                  <a:pt x="2" y="41"/>
                  <a:pt x="8" y="38"/>
                </a:cubicBezTo>
                <a:cubicBezTo>
                  <a:pt x="41" y="26"/>
                  <a:pt x="73" y="14"/>
                  <a:pt x="106" y="1"/>
                </a:cubicBezTo>
                <a:cubicBezTo>
                  <a:pt x="107" y="1"/>
                  <a:pt x="109" y="0"/>
                  <a:pt x="112" y="0"/>
                </a:cubicBezTo>
              </a:path>
            </a:pathLst>
          </a:cu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88" name="Freeform 276"/>
          <p:cNvSpPr>
            <a:spLocks noChangeArrowheads="1"/>
          </p:cNvSpPr>
          <p:nvPr/>
        </p:nvSpPr>
        <p:spPr bwMode="auto">
          <a:xfrm>
            <a:off x="4981575" y="4425950"/>
            <a:ext cx="36513" cy="66675"/>
          </a:xfrm>
          <a:custGeom>
            <a:avLst/>
            <a:gdLst>
              <a:gd name="T0" fmla="*/ 112 w 113"/>
              <a:gd name="T1" fmla="*/ 0 h 203"/>
              <a:gd name="T2" fmla="*/ 112 w 113"/>
              <a:gd name="T3" fmla="*/ 10 h 203"/>
              <a:gd name="T4" fmla="*/ 112 w 113"/>
              <a:gd name="T5" fmla="*/ 148 h 203"/>
              <a:gd name="T6" fmla="*/ 103 w 113"/>
              <a:gd name="T7" fmla="*/ 160 h 203"/>
              <a:gd name="T8" fmla="*/ 9 w 113"/>
              <a:gd name="T9" fmla="*/ 199 h 203"/>
              <a:gd name="T10" fmla="*/ 0 w 113"/>
              <a:gd name="T11" fmla="*/ 202 h 203"/>
              <a:gd name="T12" fmla="*/ 0 w 113"/>
              <a:gd name="T13" fmla="*/ 193 h 203"/>
              <a:gd name="T14" fmla="*/ 0 w 113"/>
              <a:gd name="T15" fmla="*/ 52 h 203"/>
              <a:gd name="T16" fmla="*/ 9 w 113"/>
              <a:gd name="T17" fmla="*/ 39 h 203"/>
              <a:gd name="T18" fmla="*/ 103 w 113"/>
              <a:gd name="T19" fmla="*/ 3 h 203"/>
              <a:gd name="T20" fmla="*/ 112 w 113"/>
              <a:gd name="T21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3" h="203">
                <a:moveTo>
                  <a:pt x="112" y="0"/>
                </a:moveTo>
                <a:cubicBezTo>
                  <a:pt x="112" y="4"/>
                  <a:pt x="112" y="7"/>
                  <a:pt x="112" y="10"/>
                </a:cubicBezTo>
                <a:cubicBezTo>
                  <a:pt x="112" y="56"/>
                  <a:pt x="111" y="102"/>
                  <a:pt x="112" y="148"/>
                </a:cubicBezTo>
                <a:cubicBezTo>
                  <a:pt x="112" y="155"/>
                  <a:pt x="110" y="158"/>
                  <a:pt x="103" y="160"/>
                </a:cubicBezTo>
                <a:cubicBezTo>
                  <a:pt x="72" y="173"/>
                  <a:pt x="40" y="186"/>
                  <a:pt x="9" y="199"/>
                </a:cubicBezTo>
                <a:cubicBezTo>
                  <a:pt x="6" y="200"/>
                  <a:pt x="4" y="200"/>
                  <a:pt x="0" y="202"/>
                </a:cubicBezTo>
                <a:cubicBezTo>
                  <a:pt x="0" y="198"/>
                  <a:pt x="0" y="196"/>
                  <a:pt x="0" y="193"/>
                </a:cubicBezTo>
                <a:cubicBezTo>
                  <a:pt x="0" y="146"/>
                  <a:pt x="0" y="99"/>
                  <a:pt x="0" y="52"/>
                </a:cubicBezTo>
                <a:cubicBezTo>
                  <a:pt x="0" y="43"/>
                  <a:pt x="0" y="42"/>
                  <a:pt x="9" y="39"/>
                </a:cubicBezTo>
                <a:cubicBezTo>
                  <a:pt x="40" y="27"/>
                  <a:pt x="72" y="15"/>
                  <a:pt x="103" y="3"/>
                </a:cubicBezTo>
                <a:cubicBezTo>
                  <a:pt x="105" y="2"/>
                  <a:pt x="107" y="2"/>
                  <a:pt x="112" y="0"/>
                </a:cubicBezTo>
              </a:path>
            </a:pathLst>
          </a:cu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89" name="Freeform 277"/>
          <p:cNvSpPr>
            <a:spLocks noChangeArrowheads="1"/>
          </p:cNvSpPr>
          <p:nvPr/>
        </p:nvSpPr>
        <p:spPr bwMode="auto">
          <a:xfrm>
            <a:off x="4937125" y="4505325"/>
            <a:ext cx="38100" cy="66675"/>
          </a:xfrm>
          <a:custGeom>
            <a:avLst/>
            <a:gdLst>
              <a:gd name="T0" fmla="*/ 111 w 113"/>
              <a:gd name="T1" fmla="*/ 0 h 202"/>
              <a:gd name="T2" fmla="*/ 112 w 113"/>
              <a:gd name="T3" fmla="*/ 9 h 202"/>
              <a:gd name="T4" fmla="*/ 112 w 113"/>
              <a:gd name="T5" fmla="*/ 147 h 202"/>
              <a:gd name="T6" fmla="*/ 102 w 113"/>
              <a:gd name="T7" fmla="*/ 160 h 202"/>
              <a:gd name="T8" fmla="*/ 11 w 113"/>
              <a:gd name="T9" fmla="*/ 197 h 202"/>
              <a:gd name="T10" fmla="*/ 1 w 113"/>
              <a:gd name="T11" fmla="*/ 201 h 202"/>
              <a:gd name="T12" fmla="*/ 1 w 113"/>
              <a:gd name="T13" fmla="*/ 194 h 202"/>
              <a:gd name="T14" fmla="*/ 0 w 113"/>
              <a:gd name="T15" fmla="*/ 49 h 202"/>
              <a:gd name="T16" fmla="*/ 7 w 113"/>
              <a:gd name="T17" fmla="*/ 39 h 202"/>
              <a:gd name="T18" fmla="*/ 105 w 113"/>
              <a:gd name="T19" fmla="*/ 2 h 202"/>
              <a:gd name="T20" fmla="*/ 111 w 113"/>
              <a:gd name="T21" fmla="*/ 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3" h="202">
                <a:moveTo>
                  <a:pt x="111" y="0"/>
                </a:moveTo>
                <a:cubicBezTo>
                  <a:pt x="111" y="4"/>
                  <a:pt x="112" y="7"/>
                  <a:pt x="112" y="9"/>
                </a:cubicBezTo>
                <a:cubicBezTo>
                  <a:pt x="112" y="55"/>
                  <a:pt x="112" y="101"/>
                  <a:pt x="112" y="147"/>
                </a:cubicBezTo>
                <a:cubicBezTo>
                  <a:pt x="112" y="156"/>
                  <a:pt x="112" y="156"/>
                  <a:pt x="102" y="160"/>
                </a:cubicBezTo>
                <a:cubicBezTo>
                  <a:pt x="72" y="172"/>
                  <a:pt x="41" y="185"/>
                  <a:pt x="11" y="197"/>
                </a:cubicBezTo>
                <a:cubicBezTo>
                  <a:pt x="8" y="198"/>
                  <a:pt x="5" y="199"/>
                  <a:pt x="1" y="201"/>
                </a:cubicBezTo>
                <a:cubicBezTo>
                  <a:pt x="1" y="198"/>
                  <a:pt x="1" y="196"/>
                  <a:pt x="1" y="194"/>
                </a:cubicBezTo>
                <a:cubicBezTo>
                  <a:pt x="1" y="146"/>
                  <a:pt x="1" y="97"/>
                  <a:pt x="0" y="49"/>
                </a:cubicBezTo>
                <a:cubicBezTo>
                  <a:pt x="0" y="44"/>
                  <a:pt x="2" y="41"/>
                  <a:pt x="7" y="39"/>
                </a:cubicBezTo>
                <a:cubicBezTo>
                  <a:pt x="40" y="27"/>
                  <a:pt x="72" y="14"/>
                  <a:pt x="105" y="2"/>
                </a:cubicBezTo>
                <a:cubicBezTo>
                  <a:pt x="107" y="1"/>
                  <a:pt x="109" y="1"/>
                  <a:pt x="111" y="0"/>
                </a:cubicBezTo>
              </a:path>
            </a:pathLst>
          </a:cu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90" name="Freeform 278"/>
          <p:cNvSpPr>
            <a:spLocks noChangeArrowheads="1"/>
          </p:cNvSpPr>
          <p:nvPr/>
        </p:nvSpPr>
        <p:spPr bwMode="auto">
          <a:xfrm>
            <a:off x="5110163" y="4352925"/>
            <a:ext cx="36512" cy="66675"/>
          </a:xfrm>
          <a:custGeom>
            <a:avLst/>
            <a:gdLst>
              <a:gd name="T0" fmla="*/ 111 w 112"/>
              <a:gd name="T1" fmla="*/ 0 h 202"/>
              <a:gd name="T2" fmla="*/ 111 w 112"/>
              <a:gd name="T3" fmla="*/ 7 h 202"/>
              <a:gd name="T4" fmla="*/ 111 w 112"/>
              <a:gd name="T5" fmla="*/ 148 h 202"/>
              <a:gd name="T6" fmla="*/ 104 w 112"/>
              <a:gd name="T7" fmla="*/ 159 h 202"/>
              <a:gd name="T8" fmla="*/ 8 w 112"/>
              <a:gd name="T9" fmla="*/ 198 h 202"/>
              <a:gd name="T10" fmla="*/ 0 w 112"/>
              <a:gd name="T11" fmla="*/ 201 h 202"/>
              <a:gd name="T12" fmla="*/ 0 w 112"/>
              <a:gd name="T13" fmla="*/ 190 h 202"/>
              <a:gd name="T14" fmla="*/ 0 w 112"/>
              <a:gd name="T15" fmla="*/ 52 h 202"/>
              <a:gd name="T16" fmla="*/ 10 w 112"/>
              <a:gd name="T17" fmla="*/ 38 h 202"/>
              <a:gd name="T18" fmla="*/ 103 w 112"/>
              <a:gd name="T19" fmla="*/ 2 h 202"/>
              <a:gd name="T20" fmla="*/ 111 w 112"/>
              <a:gd name="T21" fmla="*/ 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2" h="202">
                <a:moveTo>
                  <a:pt x="111" y="0"/>
                </a:moveTo>
                <a:cubicBezTo>
                  <a:pt x="111" y="3"/>
                  <a:pt x="111" y="5"/>
                  <a:pt x="111" y="7"/>
                </a:cubicBezTo>
                <a:cubicBezTo>
                  <a:pt x="111" y="54"/>
                  <a:pt x="111" y="101"/>
                  <a:pt x="111" y="148"/>
                </a:cubicBezTo>
                <a:cubicBezTo>
                  <a:pt x="111" y="154"/>
                  <a:pt x="110" y="157"/>
                  <a:pt x="104" y="159"/>
                </a:cubicBezTo>
                <a:cubicBezTo>
                  <a:pt x="72" y="172"/>
                  <a:pt x="40" y="185"/>
                  <a:pt x="8" y="198"/>
                </a:cubicBezTo>
                <a:cubicBezTo>
                  <a:pt x="6" y="199"/>
                  <a:pt x="4" y="199"/>
                  <a:pt x="0" y="201"/>
                </a:cubicBezTo>
                <a:cubicBezTo>
                  <a:pt x="0" y="197"/>
                  <a:pt x="0" y="193"/>
                  <a:pt x="0" y="190"/>
                </a:cubicBezTo>
                <a:cubicBezTo>
                  <a:pt x="0" y="144"/>
                  <a:pt x="0" y="98"/>
                  <a:pt x="0" y="52"/>
                </a:cubicBezTo>
                <a:cubicBezTo>
                  <a:pt x="0" y="42"/>
                  <a:pt x="0" y="41"/>
                  <a:pt x="10" y="38"/>
                </a:cubicBezTo>
                <a:cubicBezTo>
                  <a:pt x="41" y="26"/>
                  <a:pt x="72" y="14"/>
                  <a:pt x="103" y="2"/>
                </a:cubicBezTo>
                <a:cubicBezTo>
                  <a:pt x="106" y="1"/>
                  <a:pt x="108" y="1"/>
                  <a:pt x="111" y="0"/>
                </a:cubicBezTo>
              </a:path>
            </a:pathLst>
          </a:cu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91" name="Freeform 279"/>
          <p:cNvSpPr>
            <a:spLocks noChangeArrowheads="1"/>
          </p:cNvSpPr>
          <p:nvPr/>
        </p:nvSpPr>
        <p:spPr bwMode="auto">
          <a:xfrm>
            <a:off x="4979988" y="4352925"/>
            <a:ext cx="34925" cy="63500"/>
          </a:xfrm>
          <a:custGeom>
            <a:avLst/>
            <a:gdLst>
              <a:gd name="T0" fmla="*/ 104 w 109"/>
              <a:gd name="T1" fmla="*/ 192 h 193"/>
              <a:gd name="T2" fmla="*/ 83 w 109"/>
              <a:gd name="T3" fmla="*/ 186 h 193"/>
              <a:gd name="T4" fmla="*/ 7 w 109"/>
              <a:gd name="T5" fmla="*/ 164 h 193"/>
              <a:gd name="T6" fmla="*/ 0 w 109"/>
              <a:gd name="T7" fmla="*/ 156 h 193"/>
              <a:gd name="T8" fmla="*/ 0 w 109"/>
              <a:gd name="T9" fmla="*/ 6 h 193"/>
              <a:gd name="T10" fmla="*/ 1 w 109"/>
              <a:gd name="T11" fmla="*/ 0 h 193"/>
              <a:gd name="T12" fmla="*/ 8 w 109"/>
              <a:gd name="T13" fmla="*/ 2 h 193"/>
              <a:gd name="T14" fmla="*/ 100 w 109"/>
              <a:gd name="T15" fmla="*/ 41 h 193"/>
              <a:gd name="T16" fmla="*/ 108 w 109"/>
              <a:gd name="T17" fmla="*/ 53 h 193"/>
              <a:gd name="T18" fmla="*/ 106 w 109"/>
              <a:gd name="T19" fmla="*/ 176 h 193"/>
              <a:gd name="T20" fmla="*/ 104 w 109"/>
              <a:gd name="T21" fmla="*/ 192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9" h="193">
                <a:moveTo>
                  <a:pt x="104" y="192"/>
                </a:moveTo>
                <a:cubicBezTo>
                  <a:pt x="96" y="190"/>
                  <a:pt x="90" y="188"/>
                  <a:pt x="83" y="186"/>
                </a:cubicBezTo>
                <a:cubicBezTo>
                  <a:pt x="57" y="179"/>
                  <a:pt x="32" y="171"/>
                  <a:pt x="7" y="164"/>
                </a:cubicBezTo>
                <a:cubicBezTo>
                  <a:pt x="2" y="163"/>
                  <a:pt x="0" y="161"/>
                  <a:pt x="0" y="156"/>
                </a:cubicBezTo>
                <a:cubicBezTo>
                  <a:pt x="0" y="106"/>
                  <a:pt x="0" y="56"/>
                  <a:pt x="0" y="6"/>
                </a:cubicBezTo>
                <a:cubicBezTo>
                  <a:pt x="0" y="4"/>
                  <a:pt x="1" y="2"/>
                  <a:pt x="1" y="0"/>
                </a:cubicBezTo>
                <a:cubicBezTo>
                  <a:pt x="3" y="1"/>
                  <a:pt x="6" y="1"/>
                  <a:pt x="8" y="2"/>
                </a:cubicBezTo>
                <a:cubicBezTo>
                  <a:pt x="38" y="15"/>
                  <a:pt x="69" y="28"/>
                  <a:pt x="100" y="41"/>
                </a:cubicBezTo>
                <a:cubicBezTo>
                  <a:pt x="106" y="43"/>
                  <a:pt x="108" y="47"/>
                  <a:pt x="108" y="53"/>
                </a:cubicBezTo>
                <a:cubicBezTo>
                  <a:pt x="107" y="94"/>
                  <a:pt x="106" y="135"/>
                  <a:pt x="106" y="176"/>
                </a:cubicBezTo>
                <a:cubicBezTo>
                  <a:pt x="105" y="181"/>
                  <a:pt x="105" y="186"/>
                  <a:pt x="104" y="192"/>
                </a:cubicBezTo>
              </a:path>
            </a:pathLst>
          </a:cu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92" name="Freeform 280"/>
          <p:cNvSpPr>
            <a:spLocks noChangeArrowheads="1"/>
          </p:cNvSpPr>
          <p:nvPr/>
        </p:nvSpPr>
        <p:spPr bwMode="auto">
          <a:xfrm>
            <a:off x="5024438" y="4356100"/>
            <a:ext cx="33337" cy="65088"/>
          </a:xfrm>
          <a:custGeom>
            <a:avLst/>
            <a:gdLst>
              <a:gd name="T0" fmla="*/ 0 w 101"/>
              <a:gd name="T1" fmla="*/ 201 h 202"/>
              <a:gd name="T2" fmla="*/ 0 w 101"/>
              <a:gd name="T3" fmla="*/ 192 h 202"/>
              <a:gd name="T4" fmla="*/ 0 w 101"/>
              <a:gd name="T5" fmla="*/ 51 h 202"/>
              <a:gd name="T6" fmla="*/ 9 w 101"/>
              <a:gd name="T7" fmla="*/ 38 h 202"/>
              <a:gd name="T8" fmla="*/ 87 w 101"/>
              <a:gd name="T9" fmla="*/ 5 h 202"/>
              <a:gd name="T10" fmla="*/ 99 w 101"/>
              <a:gd name="T11" fmla="*/ 0 h 202"/>
              <a:gd name="T12" fmla="*/ 99 w 101"/>
              <a:gd name="T13" fmla="*/ 8 h 202"/>
              <a:gd name="T14" fmla="*/ 100 w 101"/>
              <a:gd name="T15" fmla="*/ 148 h 202"/>
              <a:gd name="T16" fmla="*/ 92 w 101"/>
              <a:gd name="T17" fmla="*/ 160 h 202"/>
              <a:gd name="T18" fmla="*/ 8 w 101"/>
              <a:gd name="T19" fmla="*/ 198 h 202"/>
              <a:gd name="T20" fmla="*/ 0 w 101"/>
              <a:gd name="T21" fmla="*/ 201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1" h="202">
                <a:moveTo>
                  <a:pt x="0" y="201"/>
                </a:moveTo>
                <a:cubicBezTo>
                  <a:pt x="0" y="197"/>
                  <a:pt x="0" y="194"/>
                  <a:pt x="0" y="192"/>
                </a:cubicBezTo>
                <a:cubicBezTo>
                  <a:pt x="0" y="145"/>
                  <a:pt x="1" y="98"/>
                  <a:pt x="0" y="51"/>
                </a:cubicBezTo>
                <a:cubicBezTo>
                  <a:pt x="0" y="44"/>
                  <a:pt x="3" y="40"/>
                  <a:pt x="9" y="38"/>
                </a:cubicBezTo>
                <a:cubicBezTo>
                  <a:pt x="35" y="27"/>
                  <a:pt x="61" y="16"/>
                  <a:pt x="87" y="5"/>
                </a:cubicBezTo>
                <a:cubicBezTo>
                  <a:pt x="91" y="3"/>
                  <a:pt x="94" y="2"/>
                  <a:pt x="99" y="0"/>
                </a:cubicBezTo>
                <a:cubicBezTo>
                  <a:pt x="99" y="3"/>
                  <a:pt x="99" y="6"/>
                  <a:pt x="99" y="8"/>
                </a:cubicBezTo>
                <a:cubicBezTo>
                  <a:pt x="99" y="55"/>
                  <a:pt x="99" y="101"/>
                  <a:pt x="100" y="148"/>
                </a:cubicBezTo>
                <a:cubicBezTo>
                  <a:pt x="100" y="154"/>
                  <a:pt x="98" y="158"/>
                  <a:pt x="92" y="160"/>
                </a:cubicBezTo>
                <a:cubicBezTo>
                  <a:pt x="64" y="173"/>
                  <a:pt x="36" y="186"/>
                  <a:pt x="8" y="198"/>
                </a:cubicBezTo>
                <a:cubicBezTo>
                  <a:pt x="6" y="199"/>
                  <a:pt x="4" y="200"/>
                  <a:pt x="0" y="201"/>
                </a:cubicBezTo>
              </a:path>
            </a:pathLst>
          </a:cu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93" name="Freeform 281"/>
          <p:cNvSpPr>
            <a:spLocks noChangeArrowheads="1"/>
          </p:cNvSpPr>
          <p:nvPr/>
        </p:nvSpPr>
        <p:spPr bwMode="auto">
          <a:xfrm>
            <a:off x="4991100" y="4337050"/>
            <a:ext cx="53975" cy="22225"/>
          </a:xfrm>
          <a:custGeom>
            <a:avLst/>
            <a:gdLst>
              <a:gd name="T0" fmla="*/ 0 w 168"/>
              <a:gd name="T1" fmla="*/ 36 h 70"/>
              <a:gd name="T2" fmla="*/ 68 w 168"/>
              <a:gd name="T3" fmla="*/ 7 h 70"/>
              <a:gd name="T4" fmla="*/ 71 w 168"/>
              <a:gd name="T5" fmla="*/ 6 h 70"/>
              <a:gd name="T6" fmla="*/ 97 w 168"/>
              <a:gd name="T7" fmla="*/ 6 h 70"/>
              <a:gd name="T8" fmla="*/ 157 w 168"/>
              <a:gd name="T9" fmla="*/ 31 h 70"/>
              <a:gd name="T10" fmla="*/ 167 w 168"/>
              <a:gd name="T11" fmla="*/ 36 h 70"/>
              <a:gd name="T12" fmla="*/ 133 w 168"/>
              <a:gd name="T13" fmla="*/ 49 h 70"/>
              <a:gd name="T14" fmla="*/ 84 w 168"/>
              <a:gd name="T15" fmla="*/ 67 h 70"/>
              <a:gd name="T16" fmla="*/ 75 w 168"/>
              <a:gd name="T17" fmla="*/ 67 h 70"/>
              <a:gd name="T18" fmla="*/ 0 w 168"/>
              <a:gd name="T19" fmla="*/ 36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8" h="70">
                <a:moveTo>
                  <a:pt x="0" y="36"/>
                </a:moveTo>
                <a:cubicBezTo>
                  <a:pt x="24" y="26"/>
                  <a:pt x="46" y="16"/>
                  <a:pt x="68" y="7"/>
                </a:cubicBezTo>
                <a:cubicBezTo>
                  <a:pt x="69" y="7"/>
                  <a:pt x="70" y="6"/>
                  <a:pt x="71" y="6"/>
                </a:cubicBezTo>
                <a:cubicBezTo>
                  <a:pt x="80" y="0"/>
                  <a:pt x="88" y="1"/>
                  <a:pt x="97" y="6"/>
                </a:cubicBezTo>
                <a:cubicBezTo>
                  <a:pt x="117" y="15"/>
                  <a:pt x="137" y="23"/>
                  <a:pt x="157" y="31"/>
                </a:cubicBezTo>
                <a:cubicBezTo>
                  <a:pt x="160" y="33"/>
                  <a:pt x="162" y="34"/>
                  <a:pt x="167" y="36"/>
                </a:cubicBezTo>
                <a:cubicBezTo>
                  <a:pt x="155" y="41"/>
                  <a:pt x="144" y="45"/>
                  <a:pt x="133" y="49"/>
                </a:cubicBezTo>
                <a:cubicBezTo>
                  <a:pt x="117" y="55"/>
                  <a:pt x="101" y="61"/>
                  <a:pt x="84" y="67"/>
                </a:cubicBezTo>
                <a:cubicBezTo>
                  <a:pt x="81" y="68"/>
                  <a:pt x="77" y="69"/>
                  <a:pt x="75" y="67"/>
                </a:cubicBezTo>
                <a:cubicBezTo>
                  <a:pt x="50" y="58"/>
                  <a:pt x="26" y="47"/>
                  <a:pt x="0" y="36"/>
                </a:cubicBezTo>
              </a:path>
            </a:pathLst>
          </a:cu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94" name="Freeform 282"/>
          <p:cNvSpPr>
            <a:spLocks noChangeArrowheads="1"/>
          </p:cNvSpPr>
          <p:nvPr/>
        </p:nvSpPr>
        <p:spPr bwMode="auto">
          <a:xfrm>
            <a:off x="4859338" y="4413250"/>
            <a:ext cx="55562" cy="22225"/>
          </a:xfrm>
          <a:custGeom>
            <a:avLst/>
            <a:gdLst>
              <a:gd name="T0" fmla="*/ 165 w 166"/>
              <a:gd name="T1" fmla="*/ 35 h 68"/>
              <a:gd name="T2" fmla="*/ 95 w 166"/>
              <a:gd name="T3" fmla="*/ 61 h 68"/>
              <a:gd name="T4" fmla="*/ 57 w 166"/>
              <a:gd name="T5" fmla="*/ 60 h 68"/>
              <a:gd name="T6" fmla="*/ 0 w 166"/>
              <a:gd name="T7" fmla="*/ 35 h 68"/>
              <a:gd name="T8" fmla="*/ 4 w 166"/>
              <a:gd name="T9" fmla="*/ 33 h 68"/>
              <a:gd name="T10" fmla="*/ 75 w 166"/>
              <a:gd name="T11" fmla="*/ 2 h 68"/>
              <a:gd name="T12" fmla="*/ 89 w 166"/>
              <a:gd name="T13" fmla="*/ 2 h 68"/>
              <a:gd name="T14" fmla="*/ 161 w 166"/>
              <a:gd name="T15" fmla="*/ 33 h 68"/>
              <a:gd name="T16" fmla="*/ 165 w 166"/>
              <a:gd name="T17" fmla="*/ 35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6" h="68">
                <a:moveTo>
                  <a:pt x="165" y="35"/>
                </a:moveTo>
                <a:cubicBezTo>
                  <a:pt x="141" y="44"/>
                  <a:pt x="117" y="52"/>
                  <a:pt x="95" y="61"/>
                </a:cubicBezTo>
                <a:cubicBezTo>
                  <a:pt x="82" y="67"/>
                  <a:pt x="70" y="67"/>
                  <a:pt x="57" y="60"/>
                </a:cubicBezTo>
                <a:cubicBezTo>
                  <a:pt x="39" y="51"/>
                  <a:pt x="19" y="44"/>
                  <a:pt x="0" y="35"/>
                </a:cubicBezTo>
                <a:cubicBezTo>
                  <a:pt x="1" y="34"/>
                  <a:pt x="3" y="33"/>
                  <a:pt x="4" y="33"/>
                </a:cubicBezTo>
                <a:cubicBezTo>
                  <a:pt x="27" y="22"/>
                  <a:pt x="51" y="12"/>
                  <a:pt x="75" y="2"/>
                </a:cubicBezTo>
                <a:cubicBezTo>
                  <a:pt x="79" y="0"/>
                  <a:pt x="84" y="0"/>
                  <a:pt x="89" y="2"/>
                </a:cubicBezTo>
                <a:cubicBezTo>
                  <a:pt x="113" y="12"/>
                  <a:pt x="137" y="23"/>
                  <a:pt x="161" y="33"/>
                </a:cubicBezTo>
                <a:cubicBezTo>
                  <a:pt x="162" y="33"/>
                  <a:pt x="163" y="34"/>
                  <a:pt x="165" y="35"/>
                </a:cubicBezTo>
              </a:path>
            </a:pathLst>
          </a:cu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95" name="Freeform 283"/>
          <p:cNvSpPr>
            <a:spLocks noChangeArrowheads="1"/>
          </p:cNvSpPr>
          <p:nvPr/>
        </p:nvSpPr>
        <p:spPr bwMode="auto">
          <a:xfrm>
            <a:off x="5078413" y="4337050"/>
            <a:ext cx="53975" cy="22225"/>
          </a:xfrm>
          <a:custGeom>
            <a:avLst/>
            <a:gdLst>
              <a:gd name="T0" fmla="*/ 0 w 164"/>
              <a:gd name="T1" fmla="*/ 34 h 69"/>
              <a:gd name="T2" fmla="*/ 37 w 164"/>
              <a:gd name="T3" fmla="*/ 18 h 69"/>
              <a:gd name="T4" fmla="*/ 76 w 164"/>
              <a:gd name="T5" fmla="*/ 2 h 69"/>
              <a:gd name="T6" fmla="*/ 86 w 164"/>
              <a:gd name="T7" fmla="*/ 1 h 69"/>
              <a:gd name="T8" fmla="*/ 162 w 164"/>
              <a:gd name="T9" fmla="*/ 34 h 69"/>
              <a:gd name="T10" fmla="*/ 163 w 164"/>
              <a:gd name="T11" fmla="*/ 35 h 69"/>
              <a:gd name="T12" fmla="*/ 142 w 164"/>
              <a:gd name="T13" fmla="*/ 44 h 69"/>
              <a:gd name="T14" fmla="*/ 83 w 164"/>
              <a:gd name="T15" fmla="*/ 65 h 69"/>
              <a:gd name="T16" fmla="*/ 67 w 164"/>
              <a:gd name="T17" fmla="*/ 65 h 69"/>
              <a:gd name="T18" fmla="*/ 0 w 164"/>
              <a:gd name="T19" fmla="*/ 36 h 69"/>
              <a:gd name="T20" fmla="*/ 0 w 164"/>
              <a:gd name="T21" fmla="*/ 34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4" h="69">
                <a:moveTo>
                  <a:pt x="0" y="34"/>
                </a:moveTo>
                <a:cubicBezTo>
                  <a:pt x="13" y="29"/>
                  <a:pt x="25" y="23"/>
                  <a:pt x="37" y="18"/>
                </a:cubicBezTo>
                <a:cubicBezTo>
                  <a:pt x="50" y="13"/>
                  <a:pt x="63" y="7"/>
                  <a:pt x="76" y="2"/>
                </a:cubicBezTo>
                <a:cubicBezTo>
                  <a:pt x="79" y="1"/>
                  <a:pt x="83" y="0"/>
                  <a:pt x="86" y="1"/>
                </a:cubicBezTo>
                <a:cubicBezTo>
                  <a:pt x="112" y="12"/>
                  <a:pt x="137" y="23"/>
                  <a:pt x="162" y="34"/>
                </a:cubicBezTo>
                <a:cubicBezTo>
                  <a:pt x="163" y="34"/>
                  <a:pt x="163" y="35"/>
                  <a:pt x="163" y="35"/>
                </a:cubicBezTo>
                <a:cubicBezTo>
                  <a:pt x="156" y="38"/>
                  <a:pt x="149" y="41"/>
                  <a:pt x="142" y="44"/>
                </a:cubicBezTo>
                <a:cubicBezTo>
                  <a:pt x="122" y="51"/>
                  <a:pt x="103" y="58"/>
                  <a:pt x="83" y="65"/>
                </a:cubicBezTo>
                <a:cubicBezTo>
                  <a:pt x="77" y="68"/>
                  <a:pt x="73" y="67"/>
                  <a:pt x="67" y="65"/>
                </a:cubicBezTo>
                <a:cubicBezTo>
                  <a:pt x="45" y="55"/>
                  <a:pt x="23" y="45"/>
                  <a:pt x="0" y="36"/>
                </a:cubicBezTo>
                <a:cubicBezTo>
                  <a:pt x="0" y="35"/>
                  <a:pt x="0" y="35"/>
                  <a:pt x="0" y="34"/>
                </a:cubicBezTo>
              </a:path>
            </a:pathLst>
          </a:cu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96" name="Freeform 284"/>
          <p:cNvSpPr>
            <a:spLocks noChangeArrowheads="1"/>
          </p:cNvSpPr>
          <p:nvPr/>
        </p:nvSpPr>
        <p:spPr bwMode="auto">
          <a:xfrm>
            <a:off x="4905375" y="4489450"/>
            <a:ext cx="53975" cy="22225"/>
          </a:xfrm>
          <a:custGeom>
            <a:avLst/>
            <a:gdLst>
              <a:gd name="T0" fmla="*/ 163 w 164"/>
              <a:gd name="T1" fmla="*/ 36 h 68"/>
              <a:gd name="T2" fmla="*/ 129 w 164"/>
              <a:gd name="T3" fmla="*/ 48 h 68"/>
              <a:gd name="T4" fmla="*/ 83 w 164"/>
              <a:gd name="T5" fmla="*/ 66 h 68"/>
              <a:gd name="T6" fmla="*/ 72 w 164"/>
              <a:gd name="T7" fmla="*/ 66 h 68"/>
              <a:gd name="T8" fmla="*/ 3 w 164"/>
              <a:gd name="T9" fmla="*/ 36 h 68"/>
              <a:gd name="T10" fmla="*/ 0 w 164"/>
              <a:gd name="T11" fmla="*/ 35 h 68"/>
              <a:gd name="T12" fmla="*/ 27 w 164"/>
              <a:gd name="T13" fmla="*/ 23 h 68"/>
              <a:gd name="T14" fmla="*/ 75 w 164"/>
              <a:gd name="T15" fmla="*/ 2 h 68"/>
              <a:gd name="T16" fmla="*/ 88 w 164"/>
              <a:gd name="T17" fmla="*/ 2 h 68"/>
              <a:gd name="T18" fmla="*/ 156 w 164"/>
              <a:gd name="T19" fmla="*/ 31 h 68"/>
              <a:gd name="T20" fmla="*/ 163 w 164"/>
              <a:gd name="T21" fmla="*/ 34 h 68"/>
              <a:gd name="T22" fmla="*/ 163 w 164"/>
              <a:gd name="T23" fmla="*/ 36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4" h="68">
                <a:moveTo>
                  <a:pt x="163" y="36"/>
                </a:moveTo>
                <a:cubicBezTo>
                  <a:pt x="152" y="40"/>
                  <a:pt x="141" y="44"/>
                  <a:pt x="129" y="48"/>
                </a:cubicBezTo>
                <a:cubicBezTo>
                  <a:pt x="114" y="54"/>
                  <a:pt x="98" y="60"/>
                  <a:pt x="83" y="66"/>
                </a:cubicBezTo>
                <a:cubicBezTo>
                  <a:pt x="79" y="67"/>
                  <a:pt x="75" y="67"/>
                  <a:pt x="72" y="66"/>
                </a:cubicBezTo>
                <a:cubicBezTo>
                  <a:pt x="49" y="56"/>
                  <a:pt x="26" y="46"/>
                  <a:pt x="3" y="36"/>
                </a:cubicBezTo>
                <a:cubicBezTo>
                  <a:pt x="2" y="36"/>
                  <a:pt x="2" y="35"/>
                  <a:pt x="0" y="35"/>
                </a:cubicBezTo>
                <a:cubicBezTo>
                  <a:pt x="9" y="31"/>
                  <a:pt x="18" y="27"/>
                  <a:pt x="27" y="23"/>
                </a:cubicBezTo>
                <a:cubicBezTo>
                  <a:pt x="43" y="16"/>
                  <a:pt x="59" y="9"/>
                  <a:pt x="75" y="2"/>
                </a:cubicBezTo>
                <a:cubicBezTo>
                  <a:pt x="79" y="1"/>
                  <a:pt x="84" y="0"/>
                  <a:pt x="88" y="2"/>
                </a:cubicBezTo>
                <a:cubicBezTo>
                  <a:pt x="111" y="11"/>
                  <a:pt x="133" y="21"/>
                  <a:pt x="156" y="31"/>
                </a:cubicBezTo>
                <a:cubicBezTo>
                  <a:pt x="159" y="32"/>
                  <a:pt x="161" y="33"/>
                  <a:pt x="163" y="34"/>
                </a:cubicBezTo>
                <a:cubicBezTo>
                  <a:pt x="163" y="34"/>
                  <a:pt x="163" y="35"/>
                  <a:pt x="163" y="36"/>
                </a:cubicBezTo>
              </a:path>
            </a:pathLst>
          </a:cu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97" name="Freeform 285"/>
          <p:cNvSpPr>
            <a:spLocks noChangeArrowheads="1"/>
          </p:cNvSpPr>
          <p:nvPr/>
        </p:nvSpPr>
        <p:spPr bwMode="auto">
          <a:xfrm>
            <a:off x="4949825" y="4411663"/>
            <a:ext cx="53975" cy="22225"/>
          </a:xfrm>
          <a:custGeom>
            <a:avLst/>
            <a:gdLst>
              <a:gd name="T0" fmla="*/ 0 w 166"/>
              <a:gd name="T1" fmla="*/ 35 h 68"/>
              <a:gd name="T2" fmla="*/ 65 w 166"/>
              <a:gd name="T3" fmla="*/ 6 h 68"/>
              <a:gd name="T4" fmla="*/ 101 w 166"/>
              <a:gd name="T5" fmla="*/ 7 h 68"/>
              <a:gd name="T6" fmla="*/ 156 w 166"/>
              <a:gd name="T7" fmla="*/ 30 h 68"/>
              <a:gd name="T8" fmla="*/ 165 w 166"/>
              <a:gd name="T9" fmla="*/ 35 h 68"/>
              <a:gd name="T10" fmla="*/ 145 w 166"/>
              <a:gd name="T11" fmla="*/ 43 h 68"/>
              <a:gd name="T12" fmla="*/ 83 w 166"/>
              <a:gd name="T13" fmla="*/ 65 h 68"/>
              <a:gd name="T14" fmla="*/ 72 w 166"/>
              <a:gd name="T15" fmla="*/ 65 h 68"/>
              <a:gd name="T16" fmla="*/ 5 w 166"/>
              <a:gd name="T17" fmla="*/ 37 h 68"/>
              <a:gd name="T18" fmla="*/ 0 w 166"/>
              <a:gd name="T19" fmla="*/ 35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6" h="68">
                <a:moveTo>
                  <a:pt x="0" y="35"/>
                </a:moveTo>
                <a:cubicBezTo>
                  <a:pt x="23" y="25"/>
                  <a:pt x="45" y="16"/>
                  <a:pt x="65" y="6"/>
                </a:cubicBezTo>
                <a:cubicBezTo>
                  <a:pt x="78" y="0"/>
                  <a:pt x="89" y="0"/>
                  <a:pt x="101" y="7"/>
                </a:cubicBezTo>
                <a:cubicBezTo>
                  <a:pt x="119" y="15"/>
                  <a:pt x="138" y="23"/>
                  <a:pt x="156" y="30"/>
                </a:cubicBezTo>
                <a:cubicBezTo>
                  <a:pt x="159" y="32"/>
                  <a:pt x="161" y="33"/>
                  <a:pt x="165" y="35"/>
                </a:cubicBezTo>
                <a:cubicBezTo>
                  <a:pt x="157" y="38"/>
                  <a:pt x="151" y="40"/>
                  <a:pt x="145" y="43"/>
                </a:cubicBezTo>
                <a:cubicBezTo>
                  <a:pt x="124" y="50"/>
                  <a:pt x="104" y="58"/>
                  <a:pt x="83" y="65"/>
                </a:cubicBezTo>
                <a:cubicBezTo>
                  <a:pt x="79" y="67"/>
                  <a:pt x="75" y="67"/>
                  <a:pt x="72" y="65"/>
                </a:cubicBezTo>
                <a:cubicBezTo>
                  <a:pt x="49" y="56"/>
                  <a:pt x="27" y="47"/>
                  <a:pt x="5" y="37"/>
                </a:cubicBezTo>
                <a:cubicBezTo>
                  <a:pt x="4" y="37"/>
                  <a:pt x="3" y="36"/>
                  <a:pt x="0" y="35"/>
                </a:cubicBezTo>
              </a:path>
            </a:pathLst>
          </a:cu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98" name="Freeform 286"/>
          <p:cNvSpPr>
            <a:spLocks noChangeArrowheads="1"/>
          </p:cNvSpPr>
          <p:nvPr/>
        </p:nvSpPr>
        <p:spPr bwMode="auto">
          <a:xfrm>
            <a:off x="5899150" y="4794250"/>
            <a:ext cx="52388" cy="65088"/>
          </a:xfrm>
          <a:custGeom>
            <a:avLst/>
            <a:gdLst>
              <a:gd name="T0" fmla="*/ 93 w 160"/>
              <a:gd name="T1" fmla="*/ 196 h 197"/>
              <a:gd name="T2" fmla="*/ 0 w 160"/>
              <a:gd name="T3" fmla="*/ 98 h 197"/>
              <a:gd name="T4" fmla="*/ 92 w 160"/>
              <a:gd name="T5" fmla="*/ 0 h 197"/>
              <a:gd name="T6" fmla="*/ 150 w 160"/>
              <a:gd name="T7" fmla="*/ 15 h 197"/>
              <a:gd name="T8" fmla="*/ 144 w 160"/>
              <a:gd name="T9" fmla="*/ 49 h 197"/>
              <a:gd name="T10" fmla="*/ 92 w 160"/>
              <a:gd name="T11" fmla="*/ 31 h 197"/>
              <a:gd name="T12" fmla="*/ 37 w 160"/>
              <a:gd name="T13" fmla="*/ 98 h 197"/>
              <a:gd name="T14" fmla="*/ 94 w 160"/>
              <a:gd name="T15" fmla="*/ 166 h 197"/>
              <a:gd name="T16" fmla="*/ 126 w 160"/>
              <a:gd name="T17" fmla="*/ 158 h 197"/>
              <a:gd name="T18" fmla="*/ 126 w 160"/>
              <a:gd name="T19" fmla="*/ 116 h 197"/>
              <a:gd name="T20" fmla="*/ 87 w 160"/>
              <a:gd name="T21" fmla="*/ 116 h 197"/>
              <a:gd name="T22" fmla="*/ 83 w 160"/>
              <a:gd name="T23" fmla="*/ 87 h 197"/>
              <a:gd name="T24" fmla="*/ 159 w 160"/>
              <a:gd name="T25" fmla="*/ 87 h 197"/>
              <a:gd name="T26" fmla="*/ 159 w 160"/>
              <a:gd name="T27" fmla="*/ 177 h 197"/>
              <a:gd name="T28" fmla="*/ 93 w 160"/>
              <a:gd name="T29" fmla="*/ 196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60" h="197">
                <a:moveTo>
                  <a:pt x="93" y="196"/>
                </a:moveTo>
                <a:cubicBezTo>
                  <a:pt x="33" y="196"/>
                  <a:pt x="0" y="157"/>
                  <a:pt x="0" y="98"/>
                </a:cubicBezTo>
                <a:cubicBezTo>
                  <a:pt x="0" y="40"/>
                  <a:pt x="35" y="0"/>
                  <a:pt x="92" y="0"/>
                </a:cubicBezTo>
                <a:cubicBezTo>
                  <a:pt x="116" y="0"/>
                  <a:pt x="135" y="6"/>
                  <a:pt x="150" y="15"/>
                </a:cubicBezTo>
                <a:lnTo>
                  <a:pt x="144" y="49"/>
                </a:lnTo>
                <a:cubicBezTo>
                  <a:pt x="130" y="39"/>
                  <a:pt x="113" y="31"/>
                  <a:pt x="92" y="31"/>
                </a:cubicBezTo>
                <a:cubicBezTo>
                  <a:pt x="56" y="31"/>
                  <a:pt x="37" y="58"/>
                  <a:pt x="37" y="98"/>
                </a:cubicBezTo>
                <a:cubicBezTo>
                  <a:pt x="37" y="139"/>
                  <a:pt x="56" y="166"/>
                  <a:pt x="94" y="166"/>
                </a:cubicBezTo>
                <a:cubicBezTo>
                  <a:pt x="107" y="166"/>
                  <a:pt x="116" y="163"/>
                  <a:pt x="126" y="158"/>
                </a:cubicBezTo>
                <a:lnTo>
                  <a:pt x="126" y="116"/>
                </a:lnTo>
                <a:lnTo>
                  <a:pt x="87" y="116"/>
                </a:lnTo>
                <a:lnTo>
                  <a:pt x="83" y="87"/>
                </a:lnTo>
                <a:lnTo>
                  <a:pt x="159" y="87"/>
                </a:lnTo>
                <a:lnTo>
                  <a:pt x="159" y="177"/>
                </a:lnTo>
                <a:cubicBezTo>
                  <a:pt x="141" y="188"/>
                  <a:pt x="118" y="196"/>
                  <a:pt x="93" y="196"/>
                </a:cubicBezTo>
              </a:path>
            </a:pathLst>
          </a:custGeom>
          <a:solidFill>
            <a:srgbClr val="05AC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99" name="Freeform 287"/>
          <p:cNvSpPr>
            <a:spLocks noChangeArrowheads="1"/>
          </p:cNvSpPr>
          <p:nvPr/>
        </p:nvSpPr>
        <p:spPr bwMode="auto">
          <a:xfrm>
            <a:off x="5959475" y="4794250"/>
            <a:ext cx="60325" cy="65088"/>
          </a:xfrm>
          <a:custGeom>
            <a:avLst/>
            <a:gdLst>
              <a:gd name="T0" fmla="*/ 89 w 179"/>
              <a:gd name="T1" fmla="*/ 196 h 197"/>
              <a:gd name="T2" fmla="*/ 0 w 179"/>
              <a:gd name="T3" fmla="*/ 98 h 197"/>
              <a:gd name="T4" fmla="*/ 89 w 179"/>
              <a:gd name="T5" fmla="*/ 0 h 197"/>
              <a:gd name="T6" fmla="*/ 178 w 179"/>
              <a:gd name="T7" fmla="*/ 98 h 197"/>
              <a:gd name="T8" fmla="*/ 89 w 179"/>
              <a:gd name="T9" fmla="*/ 196 h 197"/>
              <a:gd name="T10" fmla="*/ 89 w 179"/>
              <a:gd name="T11" fmla="*/ 30 h 197"/>
              <a:gd name="T12" fmla="*/ 37 w 179"/>
              <a:gd name="T13" fmla="*/ 98 h 197"/>
              <a:gd name="T14" fmla="*/ 89 w 179"/>
              <a:gd name="T15" fmla="*/ 166 h 197"/>
              <a:gd name="T16" fmla="*/ 141 w 179"/>
              <a:gd name="T17" fmla="*/ 98 h 197"/>
              <a:gd name="T18" fmla="*/ 89 w 179"/>
              <a:gd name="T19" fmla="*/ 3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9" h="197">
                <a:moveTo>
                  <a:pt x="89" y="196"/>
                </a:moveTo>
                <a:cubicBezTo>
                  <a:pt x="35" y="196"/>
                  <a:pt x="0" y="157"/>
                  <a:pt x="0" y="98"/>
                </a:cubicBezTo>
                <a:cubicBezTo>
                  <a:pt x="0" y="40"/>
                  <a:pt x="35" y="0"/>
                  <a:pt x="89" y="0"/>
                </a:cubicBezTo>
                <a:cubicBezTo>
                  <a:pt x="143" y="0"/>
                  <a:pt x="178" y="40"/>
                  <a:pt x="178" y="98"/>
                </a:cubicBezTo>
                <a:cubicBezTo>
                  <a:pt x="178" y="156"/>
                  <a:pt x="143" y="196"/>
                  <a:pt x="89" y="196"/>
                </a:cubicBezTo>
                <a:close/>
                <a:moveTo>
                  <a:pt x="89" y="30"/>
                </a:moveTo>
                <a:cubicBezTo>
                  <a:pt x="57" y="30"/>
                  <a:pt x="37" y="57"/>
                  <a:pt x="37" y="98"/>
                </a:cubicBezTo>
                <a:cubicBezTo>
                  <a:pt x="37" y="140"/>
                  <a:pt x="57" y="166"/>
                  <a:pt x="89" y="166"/>
                </a:cubicBezTo>
                <a:cubicBezTo>
                  <a:pt x="121" y="166"/>
                  <a:pt x="141" y="140"/>
                  <a:pt x="141" y="98"/>
                </a:cubicBezTo>
                <a:cubicBezTo>
                  <a:pt x="141" y="57"/>
                  <a:pt x="121" y="30"/>
                  <a:pt x="89" y="30"/>
                </a:cubicBezTo>
                <a:close/>
              </a:path>
            </a:pathLst>
          </a:custGeom>
          <a:solidFill>
            <a:srgbClr val="05AC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300" name="Freeform 288"/>
          <p:cNvSpPr>
            <a:spLocks noChangeArrowheads="1"/>
          </p:cNvSpPr>
          <p:nvPr/>
        </p:nvSpPr>
        <p:spPr bwMode="auto">
          <a:xfrm>
            <a:off x="6026150" y="4794250"/>
            <a:ext cx="57150" cy="65088"/>
          </a:xfrm>
          <a:custGeom>
            <a:avLst/>
            <a:gdLst>
              <a:gd name="T0" fmla="*/ 88 w 178"/>
              <a:gd name="T1" fmla="*/ 196 h 197"/>
              <a:gd name="T2" fmla="*/ 0 w 178"/>
              <a:gd name="T3" fmla="*/ 98 h 197"/>
              <a:gd name="T4" fmla="*/ 89 w 178"/>
              <a:gd name="T5" fmla="*/ 0 h 197"/>
              <a:gd name="T6" fmla="*/ 177 w 178"/>
              <a:gd name="T7" fmla="*/ 98 h 197"/>
              <a:gd name="T8" fmla="*/ 88 w 178"/>
              <a:gd name="T9" fmla="*/ 196 h 197"/>
              <a:gd name="T10" fmla="*/ 88 w 178"/>
              <a:gd name="T11" fmla="*/ 30 h 197"/>
              <a:gd name="T12" fmla="*/ 37 w 178"/>
              <a:gd name="T13" fmla="*/ 98 h 197"/>
              <a:gd name="T14" fmla="*/ 88 w 178"/>
              <a:gd name="T15" fmla="*/ 166 h 197"/>
              <a:gd name="T16" fmla="*/ 140 w 178"/>
              <a:gd name="T17" fmla="*/ 98 h 197"/>
              <a:gd name="T18" fmla="*/ 88 w 178"/>
              <a:gd name="T19" fmla="*/ 3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8" h="197">
                <a:moveTo>
                  <a:pt x="88" y="196"/>
                </a:moveTo>
                <a:cubicBezTo>
                  <a:pt x="34" y="196"/>
                  <a:pt x="0" y="157"/>
                  <a:pt x="0" y="98"/>
                </a:cubicBezTo>
                <a:cubicBezTo>
                  <a:pt x="0" y="40"/>
                  <a:pt x="35" y="0"/>
                  <a:pt x="89" y="0"/>
                </a:cubicBezTo>
                <a:cubicBezTo>
                  <a:pt x="143" y="0"/>
                  <a:pt x="177" y="40"/>
                  <a:pt x="177" y="98"/>
                </a:cubicBezTo>
                <a:cubicBezTo>
                  <a:pt x="177" y="156"/>
                  <a:pt x="142" y="196"/>
                  <a:pt x="88" y="196"/>
                </a:cubicBezTo>
                <a:close/>
                <a:moveTo>
                  <a:pt x="88" y="30"/>
                </a:moveTo>
                <a:cubicBezTo>
                  <a:pt x="56" y="30"/>
                  <a:pt x="37" y="57"/>
                  <a:pt x="37" y="98"/>
                </a:cubicBezTo>
                <a:cubicBezTo>
                  <a:pt x="37" y="140"/>
                  <a:pt x="56" y="166"/>
                  <a:pt x="88" y="166"/>
                </a:cubicBezTo>
                <a:cubicBezTo>
                  <a:pt x="121" y="166"/>
                  <a:pt x="140" y="140"/>
                  <a:pt x="140" y="98"/>
                </a:cubicBezTo>
                <a:cubicBezTo>
                  <a:pt x="140" y="57"/>
                  <a:pt x="121" y="30"/>
                  <a:pt x="88" y="30"/>
                </a:cubicBezTo>
                <a:close/>
              </a:path>
            </a:pathLst>
          </a:custGeom>
          <a:solidFill>
            <a:srgbClr val="05AC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301" name="Freeform 289"/>
          <p:cNvSpPr>
            <a:spLocks noChangeArrowheads="1"/>
          </p:cNvSpPr>
          <p:nvPr/>
        </p:nvSpPr>
        <p:spPr bwMode="auto">
          <a:xfrm>
            <a:off x="6092825" y="4794250"/>
            <a:ext cx="50800" cy="65088"/>
          </a:xfrm>
          <a:custGeom>
            <a:avLst/>
            <a:gdLst>
              <a:gd name="T0" fmla="*/ 93 w 160"/>
              <a:gd name="T1" fmla="*/ 196 h 197"/>
              <a:gd name="T2" fmla="*/ 0 w 160"/>
              <a:gd name="T3" fmla="*/ 98 h 197"/>
              <a:gd name="T4" fmla="*/ 92 w 160"/>
              <a:gd name="T5" fmla="*/ 0 h 197"/>
              <a:gd name="T6" fmla="*/ 150 w 160"/>
              <a:gd name="T7" fmla="*/ 15 h 197"/>
              <a:gd name="T8" fmla="*/ 144 w 160"/>
              <a:gd name="T9" fmla="*/ 49 h 197"/>
              <a:gd name="T10" fmla="*/ 92 w 160"/>
              <a:gd name="T11" fmla="*/ 31 h 197"/>
              <a:gd name="T12" fmla="*/ 37 w 160"/>
              <a:gd name="T13" fmla="*/ 98 h 197"/>
              <a:gd name="T14" fmla="*/ 94 w 160"/>
              <a:gd name="T15" fmla="*/ 166 h 197"/>
              <a:gd name="T16" fmla="*/ 126 w 160"/>
              <a:gd name="T17" fmla="*/ 158 h 197"/>
              <a:gd name="T18" fmla="*/ 126 w 160"/>
              <a:gd name="T19" fmla="*/ 116 h 197"/>
              <a:gd name="T20" fmla="*/ 88 w 160"/>
              <a:gd name="T21" fmla="*/ 116 h 197"/>
              <a:gd name="T22" fmla="*/ 83 w 160"/>
              <a:gd name="T23" fmla="*/ 87 h 197"/>
              <a:gd name="T24" fmla="*/ 159 w 160"/>
              <a:gd name="T25" fmla="*/ 87 h 197"/>
              <a:gd name="T26" fmla="*/ 159 w 160"/>
              <a:gd name="T27" fmla="*/ 177 h 197"/>
              <a:gd name="T28" fmla="*/ 93 w 160"/>
              <a:gd name="T29" fmla="*/ 196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60" h="197">
                <a:moveTo>
                  <a:pt x="93" y="196"/>
                </a:moveTo>
                <a:cubicBezTo>
                  <a:pt x="33" y="196"/>
                  <a:pt x="0" y="157"/>
                  <a:pt x="0" y="98"/>
                </a:cubicBezTo>
                <a:cubicBezTo>
                  <a:pt x="0" y="40"/>
                  <a:pt x="35" y="0"/>
                  <a:pt x="92" y="0"/>
                </a:cubicBezTo>
                <a:cubicBezTo>
                  <a:pt x="116" y="0"/>
                  <a:pt x="135" y="6"/>
                  <a:pt x="150" y="15"/>
                </a:cubicBezTo>
                <a:lnTo>
                  <a:pt x="144" y="49"/>
                </a:lnTo>
                <a:cubicBezTo>
                  <a:pt x="130" y="39"/>
                  <a:pt x="113" y="31"/>
                  <a:pt x="92" y="31"/>
                </a:cubicBezTo>
                <a:cubicBezTo>
                  <a:pt x="56" y="31"/>
                  <a:pt x="37" y="58"/>
                  <a:pt x="37" y="98"/>
                </a:cubicBezTo>
                <a:cubicBezTo>
                  <a:pt x="37" y="139"/>
                  <a:pt x="56" y="166"/>
                  <a:pt x="94" y="166"/>
                </a:cubicBezTo>
                <a:cubicBezTo>
                  <a:pt x="107" y="166"/>
                  <a:pt x="117" y="163"/>
                  <a:pt x="126" y="158"/>
                </a:cubicBezTo>
                <a:lnTo>
                  <a:pt x="126" y="116"/>
                </a:lnTo>
                <a:lnTo>
                  <a:pt x="88" y="116"/>
                </a:lnTo>
                <a:lnTo>
                  <a:pt x="83" y="87"/>
                </a:lnTo>
                <a:lnTo>
                  <a:pt x="159" y="87"/>
                </a:lnTo>
                <a:lnTo>
                  <a:pt x="159" y="177"/>
                </a:lnTo>
                <a:cubicBezTo>
                  <a:pt x="141" y="188"/>
                  <a:pt x="118" y="196"/>
                  <a:pt x="93" y="196"/>
                </a:cubicBezTo>
              </a:path>
            </a:pathLst>
          </a:custGeom>
          <a:solidFill>
            <a:srgbClr val="05AC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302" name="Freeform 290"/>
          <p:cNvSpPr>
            <a:spLocks noChangeArrowheads="1"/>
          </p:cNvSpPr>
          <p:nvPr/>
        </p:nvSpPr>
        <p:spPr bwMode="auto">
          <a:xfrm>
            <a:off x="6157913" y="4795838"/>
            <a:ext cx="33337" cy="61912"/>
          </a:xfrm>
          <a:custGeom>
            <a:avLst/>
            <a:gdLst>
              <a:gd name="T0" fmla="*/ 0 w 105"/>
              <a:gd name="T1" fmla="*/ 189 h 190"/>
              <a:gd name="T2" fmla="*/ 0 w 105"/>
              <a:gd name="T3" fmla="*/ 0 h 190"/>
              <a:gd name="T4" fmla="*/ 36 w 105"/>
              <a:gd name="T5" fmla="*/ 0 h 190"/>
              <a:gd name="T6" fmla="*/ 36 w 105"/>
              <a:gd name="T7" fmla="*/ 156 h 190"/>
              <a:gd name="T8" fmla="*/ 99 w 105"/>
              <a:gd name="T9" fmla="*/ 156 h 190"/>
              <a:gd name="T10" fmla="*/ 104 w 105"/>
              <a:gd name="T11" fmla="*/ 189 h 190"/>
              <a:gd name="T12" fmla="*/ 0 w 105"/>
              <a:gd name="T13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5" h="190">
                <a:moveTo>
                  <a:pt x="0" y="189"/>
                </a:moveTo>
                <a:lnTo>
                  <a:pt x="0" y="0"/>
                </a:lnTo>
                <a:lnTo>
                  <a:pt x="36" y="0"/>
                </a:lnTo>
                <a:lnTo>
                  <a:pt x="36" y="156"/>
                </a:lnTo>
                <a:lnTo>
                  <a:pt x="99" y="156"/>
                </a:lnTo>
                <a:lnTo>
                  <a:pt x="104" y="189"/>
                </a:lnTo>
                <a:lnTo>
                  <a:pt x="0" y="189"/>
                </a:lnTo>
              </a:path>
            </a:pathLst>
          </a:custGeom>
          <a:solidFill>
            <a:srgbClr val="05AC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303" name="Freeform 291"/>
          <p:cNvSpPr>
            <a:spLocks noChangeArrowheads="1"/>
          </p:cNvSpPr>
          <p:nvPr/>
        </p:nvSpPr>
        <p:spPr bwMode="auto">
          <a:xfrm>
            <a:off x="6199188" y="4795838"/>
            <a:ext cx="36512" cy="61912"/>
          </a:xfrm>
          <a:custGeom>
            <a:avLst/>
            <a:gdLst>
              <a:gd name="T0" fmla="*/ 0 w 113"/>
              <a:gd name="T1" fmla="*/ 0 h 190"/>
              <a:gd name="T2" fmla="*/ 109 w 113"/>
              <a:gd name="T3" fmla="*/ 0 h 190"/>
              <a:gd name="T4" fmla="*/ 109 w 113"/>
              <a:gd name="T5" fmla="*/ 31 h 190"/>
              <a:gd name="T6" fmla="*/ 35 w 113"/>
              <a:gd name="T7" fmla="*/ 31 h 190"/>
              <a:gd name="T8" fmla="*/ 35 w 113"/>
              <a:gd name="T9" fmla="*/ 76 h 190"/>
              <a:gd name="T10" fmla="*/ 92 w 113"/>
              <a:gd name="T11" fmla="*/ 76 h 190"/>
              <a:gd name="T12" fmla="*/ 97 w 113"/>
              <a:gd name="T13" fmla="*/ 106 h 190"/>
              <a:gd name="T14" fmla="*/ 35 w 113"/>
              <a:gd name="T15" fmla="*/ 106 h 190"/>
              <a:gd name="T16" fmla="*/ 35 w 113"/>
              <a:gd name="T17" fmla="*/ 158 h 190"/>
              <a:gd name="T18" fmla="*/ 112 w 113"/>
              <a:gd name="T19" fmla="*/ 158 h 190"/>
              <a:gd name="T20" fmla="*/ 112 w 113"/>
              <a:gd name="T21" fmla="*/ 189 h 190"/>
              <a:gd name="T22" fmla="*/ 0 w 113"/>
              <a:gd name="T23" fmla="*/ 189 h 190"/>
              <a:gd name="T24" fmla="*/ 0 w 113"/>
              <a:gd name="T25" fmla="*/ 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3" h="190">
                <a:moveTo>
                  <a:pt x="0" y="0"/>
                </a:moveTo>
                <a:lnTo>
                  <a:pt x="109" y="0"/>
                </a:lnTo>
                <a:lnTo>
                  <a:pt x="109" y="31"/>
                </a:lnTo>
                <a:lnTo>
                  <a:pt x="35" y="31"/>
                </a:lnTo>
                <a:lnTo>
                  <a:pt x="35" y="76"/>
                </a:lnTo>
                <a:lnTo>
                  <a:pt x="92" y="76"/>
                </a:lnTo>
                <a:lnTo>
                  <a:pt x="97" y="106"/>
                </a:lnTo>
                <a:lnTo>
                  <a:pt x="35" y="106"/>
                </a:lnTo>
                <a:lnTo>
                  <a:pt x="35" y="158"/>
                </a:lnTo>
                <a:lnTo>
                  <a:pt x="112" y="158"/>
                </a:lnTo>
                <a:lnTo>
                  <a:pt x="112" y="189"/>
                </a:lnTo>
                <a:lnTo>
                  <a:pt x="0" y="189"/>
                </a:lnTo>
                <a:lnTo>
                  <a:pt x="0" y="0"/>
                </a:lnTo>
              </a:path>
            </a:pathLst>
          </a:custGeom>
          <a:solidFill>
            <a:srgbClr val="05AC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304" name="Freeform 292"/>
          <p:cNvSpPr>
            <a:spLocks noChangeArrowheads="1"/>
          </p:cNvSpPr>
          <p:nvPr/>
        </p:nvSpPr>
        <p:spPr bwMode="auto">
          <a:xfrm>
            <a:off x="5969000" y="4370388"/>
            <a:ext cx="190500" cy="165100"/>
          </a:xfrm>
          <a:custGeom>
            <a:avLst/>
            <a:gdLst>
              <a:gd name="T0" fmla="*/ 440 w 587"/>
              <a:gd name="T1" fmla="*/ 0 h 508"/>
              <a:gd name="T2" fmla="*/ 586 w 587"/>
              <a:gd name="T3" fmla="*/ 254 h 508"/>
              <a:gd name="T4" fmla="*/ 440 w 587"/>
              <a:gd name="T5" fmla="*/ 507 h 508"/>
              <a:gd name="T6" fmla="*/ 147 w 587"/>
              <a:gd name="T7" fmla="*/ 507 h 508"/>
              <a:gd name="T8" fmla="*/ 0 w 587"/>
              <a:gd name="T9" fmla="*/ 254 h 508"/>
              <a:gd name="T10" fmla="*/ 147 w 587"/>
              <a:gd name="T11" fmla="*/ 0 h 508"/>
              <a:gd name="T12" fmla="*/ 440 w 587"/>
              <a:gd name="T13" fmla="*/ 0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7" h="508">
                <a:moveTo>
                  <a:pt x="440" y="0"/>
                </a:moveTo>
                <a:lnTo>
                  <a:pt x="586" y="254"/>
                </a:lnTo>
                <a:lnTo>
                  <a:pt x="440" y="507"/>
                </a:lnTo>
                <a:lnTo>
                  <a:pt x="147" y="507"/>
                </a:lnTo>
                <a:lnTo>
                  <a:pt x="0" y="254"/>
                </a:lnTo>
                <a:lnTo>
                  <a:pt x="147" y="0"/>
                </a:lnTo>
                <a:lnTo>
                  <a:pt x="440" y="0"/>
                </a:lnTo>
              </a:path>
            </a:pathLst>
          </a:cu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305" name="Freeform 293"/>
          <p:cNvSpPr>
            <a:spLocks noChangeArrowheads="1"/>
          </p:cNvSpPr>
          <p:nvPr/>
        </p:nvSpPr>
        <p:spPr bwMode="auto">
          <a:xfrm>
            <a:off x="6019800" y="4406900"/>
            <a:ext cx="93663" cy="93663"/>
          </a:xfrm>
          <a:custGeom>
            <a:avLst/>
            <a:gdLst>
              <a:gd name="T0" fmla="*/ 0 w 288"/>
              <a:gd name="T1" fmla="*/ 144 h 288"/>
              <a:gd name="T2" fmla="*/ 143 w 288"/>
              <a:gd name="T3" fmla="*/ 0 h 288"/>
              <a:gd name="T4" fmla="*/ 287 w 288"/>
              <a:gd name="T5" fmla="*/ 144 h 288"/>
              <a:gd name="T6" fmla="*/ 143 w 288"/>
              <a:gd name="T7" fmla="*/ 287 h 288"/>
              <a:gd name="T8" fmla="*/ 0 w 288"/>
              <a:gd name="T9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8" h="288">
                <a:moveTo>
                  <a:pt x="0" y="144"/>
                </a:moveTo>
                <a:cubicBezTo>
                  <a:pt x="0" y="65"/>
                  <a:pt x="64" y="0"/>
                  <a:pt x="143" y="0"/>
                </a:cubicBezTo>
                <a:cubicBezTo>
                  <a:pt x="223" y="0"/>
                  <a:pt x="287" y="64"/>
                  <a:pt x="287" y="144"/>
                </a:cubicBezTo>
                <a:cubicBezTo>
                  <a:pt x="287" y="223"/>
                  <a:pt x="223" y="287"/>
                  <a:pt x="143" y="287"/>
                </a:cubicBezTo>
                <a:cubicBezTo>
                  <a:pt x="64" y="287"/>
                  <a:pt x="0" y="224"/>
                  <a:pt x="0" y="14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306" name="Freeform 294"/>
          <p:cNvSpPr>
            <a:spLocks noChangeArrowheads="1"/>
          </p:cNvSpPr>
          <p:nvPr/>
        </p:nvSpPr>
        <p:spPr bwMode="auto">
          <a:xfrm>
            <a:off x="6084888" y="4364038"/>
            <a:ext cx="152400" cy="242887"/>
          </a:xfrm>
          <a:custGeom>
            <a:avLst/>
            <a:gdLst>
              <a:gd name="T0" fmla="*/ 0 w 468"/>
              <a:gd name="T1" fmla="*/ 738 h 739"/>
              <a:gd name="T2" fmla="*/ 16 w 468"/>
              <a:gd name="T3" fmla="*/ 720 h 739"/>
              <a:gd name="T4" fmla="*/ 268 w 468"/>
              <a:gd name="T5" fmla="*/ 275 h 739"/>
              <a:gd name="T6" fmla="*/ 112 w 468"/>
              <a:gd name="T7" fmla="*/ 0 h 739"/>
              <a:gd name="T8" fmla="*/ 288 w 468"/>
              <a:gd name="T9" fmla="*/ 0 h 739"/>
              <a:gd name="T10" fmla="*/ 322 w 468"/>
              <a:gd name="T11" fmla="*/ 11 h 739"/>
              <a:gd name="T12" fmla="*/ 456 w 468"/>
              <a:gd name="T13" fmla="*/ 244 h 739"/>
              <a:gd name="T14" fmla="*/ 456 w 468"/>
              <a:gd name="T15" fmla="*/ 311 h 739"/>
              <a:gd name="T16" fmla="*/ 229 w 468"/>
              <a:gd name="T17" fmla="*/ 704 h 739"/>
              <a:gd name="T18" fmla="*/ 171 w 468"/>
              <a:gd name="T19" fmla="*/ 738 h 739"/>
              <a:gd name="T20" fmla="*/ 0 w 468"/>
              <a:gd name="T21" fmla="*/ 738 h 739"/>
              <a:gd name="T22" fmla="*/ 157 w 468"/>
              <a:gd name="T23" fmla="*/ 615 h 739"/>
              <a:gd name="T24" fmla="*/ 125 w 468"/>
              <a:gd name="T25" fmla="*/ 646 h 739"/>
              <a:gd name="T26" fmla="*/ 157 w 468"/>
              <a:gd name="T27" fmla="*/ 678 h 739"/>
              <a:gd name="T28" fmla="*/ 189 w 468"/>
              <a:gd name="T29" fmla="*/ 646 h 739"/>
              <a:gd name="T30" fmla="*/ 157 w 468"/>
              <a:gd name="T31" fmla="*/ 615 h 739"/>
              <a:gd name="T32" fmla="*/ 373 w 468"/>
              <a:gd name="T33" fmla="*/ 245 h 739"/>
              <a:gd name="T34" fmla="*/ 341 w 468"/>
              <a:gd name="T35" fmla="*/ 277 h 739"/>
              <a:gd name="T36" fmla="*/ 373 w 468"/>
              <a:gd name="T37" fmla="*/ 309 h 739"/>
              <a:gd name="T38" fmla="*/ 405 w 468"/>
              <a:gd name="T39" fmla="*/ 277 h 739"/>
              <a:gd name="T40" fmla="*/ 373 w 468"/>
              <a:gd name="T41" fmla="*/ 245 h 7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68" h="739">
                <a:moveTo>
                  <a:pt x="0" y="738"/>
                </a:moveTo>
                <a:cubicBezTo>
                  <a:pt x="7" y="732"/>
                  <a:pt x="12" y="726"/>
                  <a:pt x="16" y="720"/>
                </a:cubicBezTo>
                <a:lnTo>
                  <a:pt x="268" y="275"/>
                </a:lnTo>
                <a:lnTo>
                  <a:pt x="112" y="0"/>
                </a:lnTo>
                <a:lnTo>
                  <a:pt x="288" y="0"/>
                </a:lnTo>
                <a:cubicBezTo>
                  <a:pt x="298" y="0"/>
                  <a:pt x="311" y="4"/>
                  <a:pt x="322" y="11"/>
                </a:cubicBezTo>
                <a:lnTo>
                  <a:pt x="456" y="244"/>
                </a:lnTo>
                <a:cubicBezTo>
                  <a:pt x="467" y="262"/>
                  <a:pt x="467" y="293"/>
                  <a:pt x="456" y="311"/>
                </a:cubicBezTo>
                <a:lnTo>
                  <a:pt x="229" y="704"/>
                </a:lnTo>
                <a:cubicBezTo>
                  <a:pt x="219" y="723"/>
                  <a:pt x="192" y="738"/>
                  <a:pt x="171" y="738"/>
                </a:cubicBezTo>
                <a:lnTo>
                  <a:pt x="0" y="738"/>
                </a:lnTo>
                <a:close/>
                <a:moveTo>
                  <a:pt x="157" y="615"/>
                </a:moveTo>
                <a:cubicBezTo>
                  <a:pt x="139" y="615"/>
                  <a:pt x="125" y="629"/>
                  <a:pt x="125" y="646"/>
                </a:cubicBezTo>
                <a:cubicBezTo>
                  <a:pt x="125" y="664"/>
                  <a:pt x="139" y="678"/>
                  <a:pt x="157" y="678"/>
                </a:cubicBezTo>
                <a:cubicBezTo>
                  <a:pt x="175" y="678"/>
                  <a:pt x="189" y="664"/>
                  <a:pt x="189" y="646"/>
                </a:cubicBezTo>
                <a:cubicBezTo>
                  <a:pt x="189" y="629"/>
                  <a:pt x="175" y="615"/>
                  <a:pt x="157" y="615"/>
                </a:cubicBezTo>
                <a:close/>
                <a:moveTo>
                  <a:pt x="373" y="245"/>
                </a:moveTo>
                <a:cubicBezTo>
                  <a:pt x="355" y="245"/>
                  <a:pt x="341" y="260"/>
                  <a:pt x="341" y="277"/>
                </a:cubicBezTo>
                <a:cubicBezTo>
                  <a:pt x="341" y="295"/>
                  <a:pt x="355" y="309"/>
                  <a:pt x="373" y="309"/>
                </a:cubicBezTo>
                <a:cubicBezTo>
                  <a:pt x="390" y="309"/>
                  <a:pt x="405" y="295"/>
                  <a:pt x="405" y="277"/>
                </a:cubicBezTo>
                <a:cubicBezTo>
                  <a:pt x="405" y="260"/>
                  <a:pt x="390" y="245"/>
                  <a:pt x="373" y="245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307" name="Freeform 295"/>
          <p:cNvSpPr>
            <a:spLocks noChangeArrowheads="1"/>
          </p:cNvSpPr>
          <p:nvPr/>
        </p:nvSpPr>
        <p:spPr bwMode="auto">
          <a:xfrm>
            <a:off x="6081713" y="4362450"/>
            <a:ext cx="157162" cy="244475"/>
          </a:xfrm>
          <a:custGeom>
            <a:avLst/>
            <a:gdLst>
              <a:gd name="T0" fmla="*/ 332 w 485"/>
              <a:gd name="T1" fmla="*/ 18 h 747"/>
              <a:gd name="T2" fmla="*/ 301 w 485"/>
              <a:gd name="T3" fmla="*/ 9 h 747"/>
              <a:gd name="T4" fmla="*/ 132 w 485"/>
              <a:gd name="T5" fmla="*/ 9 h 747"/>
              <a:gd name="T6" fmla="*/ 283 w 485"/>
              <a:gd name="T7" fmla="*/ 275 h 747"/>
              <a:gd name="T8" fmla="*/ 286 w 485"/>
              <a:gd name="T9" fmla="*/ 279 h 747"/>
              <a:gd name="T10" fmla="*/ 283 w 485"/>
              <a:gd name="T11" fmla="*/ 283 h 747"/>
              <a:gd name="T12" fmla="*/ 33 w 485"/>
              <a:gd name="T13" fmla="*/ 726 h 747"/>
              <a:gd name="T14" fmla="*/ 23 w 485"/>
              <a:gd name="T15" fmla="*/ 738 h 747"/>
              <a:gd name="T16" fmla="*/ 184 w 485"/>
              <a:gd name="T17" fmla="*/ 738 h 747"/>
              <a:gd name="T18" fmla="*/ 238 w 485"/>
              <a:gd name="T19" fmla="*/ 706 h 747"/>
              <a:gd name="T20" fmla="*/ 466 w 485"/>
              <a:gd name="T21" fmla="*/ 313 h 747"/>
              <a:gd name="T22" fmla="*/ 466 w 485"/>
              <a:gd name="T23" fmla="*/ 250 h 747"/>
              <a:gd name="T24" fmla="*/ 332 w 485"/>
              <a:gd name="T25" fmla="*/ 18 h 747"/>
              <a:gd name="T26" fmla="*/ 422 w 485"/>
              <a:gd name="T27" fmla="*/ 281 h 747"/>
              <a:gd name="T28" fmla="*/ 386 w 485"/>
              <a:gd name="T29" fmla="*/ 317 h 747"/>
              <a:gd name="T30" fmla="*/ 350 w 485"/>
              <a:gd name="T31" fmla="*/ 281 h 747"/>
              <a:gd name="T32" fmla="*/ 386 w 485"/>
              <a:gd name="T33" fmla="*/ 245 h 747"/>
              <a:gd name="T34" fmla="*/ 422 w 485"/>
              <a:gd name="T35" fmla="*/ 281 h 747"/>
              <a:gd name="T36" fmla="*/ 206 w 485"/>
              <a:gd name="T37" fmla="*/ 650 h 747"/>
              <a:gd name="T38" fmla="*/ 170 w 485"/>
              <a:gd name="T39" fmla="*/ 686 h 747"/>
              <a:gd name="T40" fmla="*/ 134 w 485"/>
              <a:gd name="T41" fmla="*/ 650 h 747"/>
              <a:gd name="T42" fmla="*/ 170 w 485"/>
              <a:gd name="T43" fmla="*/ 614 h 747"/>
              <a:gd name="T44" fmla="*/ 206 w 485"/>
              <a:gd name="T45" fmla="*/ 650 h 747"/>
              <a:gd name="T46" fmla="*/ 301 w 485"/>
              <a:gd name="T47" fmla="*/ 0 h 747"/>
              <a:gd name="T48" fmla="*/ 338 w 485"/>
              <a:gd name="T49" fmla="*/ 12 h 747"/>
              <a:gd name="T50" fmla="*/ 473 w 485"/>
              <a:gd name="T51" fmla="*/ 246 h 747"/>
              <a:gd name="T52" fmla="*/ 473 w 485"/>
              <a:gd name="T53" fmla="*/ 317 h 747"/>
              <a:gd name="T54" fmla="*/ 246 w 485"/>
              <a:gd name="T55" fmla="*/ 711 h 747"/>
              <a:gd name="T56" fmla="*/ 184 w 485"/>
              <a:gd name="T57" fmla="*/ 746 h 747"/>
              <a:gd name="T58" fmla="*/ 0 w 485"/>
              <a:gd name="T59" fmla="*/ 746 h 747"/>
              <a:gd name="T60" fmla="*/ 26 w 485"/>
              <a:gd name="T61" fmla="*/ 721 h 747"/>
              <a:gd name="T62" fmla="*/ 276 w 485"/>
              <a:gd name="T63" fmla="*/ 279 h 747"/>
              <a:gd name="T64" fmla="*/ 118 w 485"/>
              <a:gd name="T65" fmla="*/ 0 h 747"/>
              <a:gd name="T66" fmla="*/ 301 w 485"/>
              <a:gd name="T67" fmla="*/ 0 h 747"/>
              <a:gd name="T68" fmla="*/ 386 w 485"/>
              <a:gd name="T69" fmla="*/ 308 h 747"/>
              <a:gd name="T70" fmla="*/ 414 w 485"/>
              <a:gd name="T71" fmla="*/ 281 h 747"/>
              <a:gd name="T72" fmla="*/ 386 w 485"/>
              <a:gd name="T73" fmla="*/ 253 h 747"/>
              <a:gd name="T74" fmla="*/ 358 w 485"/>
              <a:gd name="T75" fmla="*/ 281 h 747"/>
              <a:gd name="T76" fmla="*/ 386 w 485"/>
              <a:gd name="T77" fmla="*/ 308 h 747"/>
              <a:gd name="T78" fmla="*/ 170 w 485"/>
              <a:gd name="T79" fmla="*/ 678 h 747"/>
              <a:gd name="T80" fmla="*/ 198 w 485"/>
              <a:gd name="T81" fmla="*/ 650 h 747"/>
              <a:gd name="T82" fmla="*/ 170 w 485"/>
              <a:gd name="T83" fmla="*/ 623 h 747"/>
              <a:gd name="T84" fmla="*/ 142 w 485"/>
              <a:gd name="T85" fmla="*/ 650 h 747"/>
              <a:gd name="T86" fmla="*/ 170 w 485"/>
              <a:gd name="T87" fmla="*/ 678 h 7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85" h="747">
                <a:moveTo>
                  <a:pt x="332" y="18"/>
                </a:moveTo>
                <a:cubicBezTo>
                  <a:pt x="322" y="12"/>
                  <a:pt x="310" y="9"/>
                  <a:pt x="301" y="9"/>
                </a:cubicBezTo>
                <a:lnTo>
                  <a:pt x="132" y="9"/>
                </a:lnTo>
                <a:lnTo>
                  <a:pt x="283" y="275"/>
                </a:lnTo>
                <a:lnTo>
                  <a:pt x="286" y="279"/>
                </a:lnTo>
                <a:lnTo>
                  <a:pt x="283" y="283"/>
                </a:lnTo>
                <a:lnTo>
                  <a:pt x="33" y="726"/>
                </a:lnTo>
                <a:cubicBezTo>
                  <a:pt x="30" y="730"/>
                  <a:pt x="27" y="734"/>
                  <a:pt x="23" y="738"/>
                </a:cubicBezTo>
                <a:lnTo>
                  <a:pt x="184" y="738"/>
                </a:lnTo>
                <a:cubicBezTo>
                  <a:pt x="204" y="738"/>
                  <a:pt x="229" y="723"/>
                  <a:pt x="238" y="706"/>
                </a:cubicBezTo>
                <a:lnTo>
                  <a:pt x="466" y="313"/>
                </a:lnTo>
                <a:cubicBezTo>
                  <a:pt x="476" y="296"/>
                  <a:pt x="476" y="267"/>
                  <a:pt x="466" y="250"/>
                </a:cubicBezTo>
                <a:lnTo>
                  <a:pt x="332" y="18"/>
                </a:lnTo>
                <a:close/>
                <a:moveTo>
                  <a:pt x="422" y="281"/>
                </a:moveTo>
                <a:cubicBezTo>
                  <a:pt x="422" y="301"/>
                  <a:pt x="406" y="317"/>
                  <a:pt x="386" y="317"/>
                </a:cubicBezTo>
                <a:cubicBezTo>
                  <a:pt x="366" y="317"/>
                  <a:pt x="350" y="301"/>
                  <a:pt x="350" y="281"/>
                </a:cubicBezTo>
                <a:cubicBezTo>
                  <a:pt x="350" y="261"/>
                  <a:pt x="366" y="245"/>
                  <a:pt x="386" y="245"/>
                </a:cubicBezTo>
                <a:cubicBezTo>
                  <a:pt x="406" y="245"/>
                  <a:pt x="422" y="261"/>
                  <a:pt x="422" y="281"/>
                </a:cubicBezTo>
                <a:close/>
                <a:moveTo>
                  <a:pt x="206" y="650"/>
                </a:moveTo>
                <a:cubicBezTo>
                  <a:pt x="206" y="670"/>
                  <a:pt x="190" y="686"/>
                  <a:pt x="170" y="686"/>
                </a:cubicBezTo>
                <a:cubicBezTo>
                  <a:pt x="150" y="686"/>
                  <a:pt x="134" y="670"/>
                  <a:pt x="134" y="650"/>
                </a:cubicBezTo>
                <a:cubicBezTo>
                  <a:pt x="134" y="631"/>
                  <a:pt x="150" y="614"/>
                  <a:pt x="170" y="614"/>
                </a:cubicBezTo>
                <a:cubicBezTo>
                  <a:pt x="190" y="614"/>
                  <a:pt x="206" y="631"/>
                  <a:pt x="206" y="650"/>
                </a:cubicBezTo>
                <a:close/>
                <a:moveTo>
                  <a:pt x="301" y="0"/>
                </a:moveTo>
                <a:cubicBezTo>
                  <a:pt x="313" y="0"/>
                  <a:pt x="326" y="5"/>
                  <a:pt x="338" y="12"/>
                </a:cubicBezTo>
                <a:lnTo>
                  <a:pt x="473" y="246"/>
                </a:lnTo>
                <a:cubicBezTo>
                  <a:pt x="484" y="265"/>
                  <a:pt x="484" y="297"/>
                  <a:pt x="473" y="317"/>
                </a:cubicBezTo>
                <a:lnTo>
                  <a:pt x="246" y="711"/>
                </a:lnTo>
                <a:cubicBezTo>
                  <a:pt x="234" y="730"/>
                  <a:pt x="207" y="746"/>
                  <a:pt x="184" y="746"/>
                </a:cubicBezTo>
                <a:lnTo>
                  <a:pt x="0" y="746"/>
                </a:lnTo>
                <a:cubicBezTo>
                  <a:pt x="11" y="740"/>
                  <a:pt x="20" y="731"/>
                  <a:pt x="26" y="721"/>
                </a:cubicBezTo>
                <a:lnTo>
                  <a:pt x="276" y="279"/>
                </a:lnTo>
                <a:lnTo>
                  <a:pt x="118" y="0"/>
                </a:lnTo>
                <a:lnTo>
                  <a:pt x="301" y="0"/>
                </a:lnTo>
                <a:close/>
                <a:moveTo>
                  <a:pt x="386" y="308"/>
                </a:moveTo>
                <a:cubicBezTo>
                  <a:pt x="401" y="308"/>
                  <a:pt x="414" y="297"/>
                  <a:pt x="414" y="281"/>
                </a:cubicBezTo>
                <a:cubicBezTo>
                  <a:pt x="414" y="266"/>
                  <a:pt x="401" y="253"/>
                  <a:pt x="386" y="253"/>
                </a:cubicBezTo>
                <a:cubicBezTo>
                  <a:pt x="371" y="253"/>
                  <a:pt x="358" y="265"/>
                  <a:pt x="358" y="281"/>
                </a:cubicBezTo>
                <a:cubicBezTo>
                  <a:pt x="358" y="296"/>
                  <a:pt x="371" y="308"/>
                  <a:pt x="386" y="308"/>
                </a:cubicBezTo>
                <a:close/>
                <a:moveTo>
                  <a:pt x="170" y="678"/>
                </a:moveTo>
                <a:cubicBezTo>
                  <a:pt x="185" y="678"/>
                  <a:pt x="198" y="666"/>
                  <a:pt x="198" y="650"/>
                </a:cubicBezTo>
                <a:cubicBezTo>
                  <a:pt x="198" y="635"/>
                  <a:pt x="185" y="623"/>
                  <a:pt x="170" y="623"/>
                </a:cubicBezTo>
                <a:cubicBezTo>
                  <a:pt x="155" y="623"/>
                  <a:pt x="142" y="635"/>
                  <a:pt x="142" y="650"/>
                </a:cubicBezTo>
                <a:cubicBezTo>
                  <a:pt x="142" y="666"/>
                  <a:pt x="155" y="678"/>
                  <a:pt x="170" y="67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308" name="Freeform 296"/>
          <p:cNvSpPr>
            <a:spLocks noChangeArrowheads="1"/>
          </p:cNvSpPr>
          <p:nvPr/>
        </p:nvSpPr>
        <p:spPr bwMode="auto">
          <a:xfrm>
            <a:off x="5895975" y="4394200"/>
            <a:ext cx="222250" cy="211138"/>
          </a:xfrm>
          <a:custGeom>
            <a:avLst/>
            <a:gdLst>
              <a:gd name="T0" fmla="*/ 237 w 678"/>
              <a:gd name="T1" fmla="*/ 611 h 646"/>
              <a:gd name="T2" fmla="*/ 10 w 678"/>
              <a:gd name="T3" fmla="*/ 218 h 646"/>
              <a:gd name="T4" fmla="*/ 10 w 678"/>
              <a:gd name="T5" fmla="*/ 151 h 646"/>
              <a:gd name="T6" fmla="*/ 97 w 678"/>
              <a:gd name="T7" fmla="*/ 0 h 646"/>
              <a:gd name="T8" fmla="*/ 106 w 678"/>
              <a:gd name="T9" fmla="*/ 29 h 646"/>
              <a:gd name="T10" fmla="*/ 361 w 678"/>
              <a:gd name="T11" fmla="*/ 465 h 646"/>
              <a:gd name="T12" fmla="*/ 677 w 678"/>
              <a:gd name="T13" fmla="*/ 465 h 646"/>
              <a:gd name="T14" fmla="*/ 588 w 678"/>
              <a:gd name="T15" fmla="*/ 622 h 646"/>
              <a:gd name="T16" fmla="*/ 565 w 678"/>
              <a:gd name="T17" fmla="*/ 645 h 646"/>
              <a:gd name="T18" fmla="*/ 295 w 678"/>
              <a:gd name="T19" fmla="*/ 645 h 646"/>
              <a:gd name="T20" fmla="*/ 237 w 678"/>
              <a:gd name="T21" fmla="*/ 611 h 646"/>
              <a:gd name="T22" fmla="*/ 307 w 678"/>
              <a:gd name="T23" fmla="*/ 522 h 646"/>
              <a:gd name="T24" fmla="*/ 275 w 678"/>
              <a:gd name="T25" fmla="*/ 553 h 646"/>
              <a:gd name="T26" fmla="*/ 307 w 678"/>
              <a:gd name="T27" fmla="*/ 585 h 646"/>
              <a:gd name="T28" fmla="*/ 339 w 678"/>
              <a:gd name="T29" fmla="*/ 553 h 646"/>
              <a:gd name="T30" fmla="*/ 307 w 678"/>
              <a:gd name="T31" fmla="*/ 522 h 646"/>
              <a:gd name="T32" fmla="*/ 91 w 678"/>
              <a:gd name="T33" fmla="*/ 152 h 646"/>
              <a:gd name="T34" fmla="*/ 59 w 678"/>
              <a:gd name="T35" fmla="*/ 184 h 646"/>
              <a:gd name="T36" fmla="*/ 91 w 678"/>
              <a:gd name="T37" fmla="*/ 216 h 646"/>
              <a:gd name="T38" fmla="*/ 123 w 678"/>
              <a:gd name="T39" fmla="*/ 184 h 646"/>
              <a:gd name="T40" fmla="*/ 91 w 678"/>
              <a:gd name="T41" fmla="*/ 152 h 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78" h="646">
                <a:moveTo>
                  <a:pt x="237" y="611"/>
                </a:moveTo>
                <a:lnTo>
                  <a:pt x="10" y="218"/>
                </a:lnTo>
                <a:cubicBezTo>
                  <a:pt x="0" y="200"/>
                  <a:pt x="0" y="169"/>
                  <a:pt x="10" y="151"/>
                </a:cubicBezTo>
                <a:lnTo>
                  <a:pt x="97" y="0"/>
                </a:lnTo>
                <a:cubicBezTo>
                  <a:pt x="98" y="11"/>
                  <a:pt x="101" y="21"/>
                  <a:pt x="106" y="29"/>
                </a:cubicBezTo>
                <a:lnTo>
                  <a:pt x="361" y="465"/>
                </a:lnTo>
                <a:lnTo>
                  <a:pt x="677" y="465"/>
                </a:lnTo>
                <a:lnTo>
                  <a:pt x="588" y="622"/>
                </a:lnTo>
                <a:cubicBezTo>
                  <a:pt x="583" y="631"/>
                  <a:pt x="575" y="639"/>
                  <a:pt x="565" y="645"/>
                </a:cubicBezTo>
                <a:lnTo>
                  <a:pt x="295" y="645"/>
                </a:lnTo>
                <a:cubicBezTo>
                  <a:pt x="274" y="645"/>
                  <a:pt x="248" y="630"/>
                  <a:pt x="237" y="611"/>
                </a:cubicBezTo>
                <a:close/>
                <a:moveTo>
                  <a:pt x="307" y="522"/>
                </a:moveTo>
                <a:cubicBezTo>
                  <a:pt x="290" y="522"/>
                  <a:pt x="275" y="536"/>
                  <a:pt x="275" y="553"/>
                </a:cubicBezTo>
                <a:cubicBezTo>
                  <a:pt x="275" y="571"/>
                  <a:pt x="290" y="585"/>
                  <a:pt x="307" y="585"/>
                </a:cubicBezTo>
                <a:cubicBezTo>
                  <a:pt x="325" y="585"/>
                  <a:pt x="339" y="571"/>
                  <a:pt x="339" y="553"/>
                </a:cubicBezTo>
                <a:cubicBezTo>
                  <a:pt x="339" y="536"/>
                  <a:pt x="325" y="522"/>
                  <a:pt x="307" y="522"/>
                </a:cubicBezTo>
                <a:close/>
                <a:moveTo>
                  <a:pt x="91" y="152"/>
                </a:moveTo>
                <a:cubicBezTo>
                  <a:pt x="73" y="152"/>
                  <a:pt x="59" y="167"/>
                  <a:pt x="59" y="184"/>
                </a:cubicBezTo>
                <a:cubicBezTo>
                  <a:pt x="59" y="202"/>
                  <a:pt x="74" y="216"/>
                  <a:pt x="91" y="216"/>
                </a:cubicBezTo>
                <a:cubicBezTo>
                  <a:pt x="109" y="216"/>
                  <a:pt x="123" y="201"/>
                  <a:pt x="123" y="184"/>
                </a:cubicBezTo>
                <a:cubicBezTo>
                  <a:pt x="123" y="166"/>
                  <a:pt x="108" y="152"/>
                  <a:pt x="91" y="152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309" name="Freeform 297"/>
          <p:cNvSpPr>
            <a:spLocks noChangeArrowheads="1"/>
          </p:cNvSpPr>
          <p:nvPr/>
        </p:nvSpPr>
        <p:spPr bwMode="auto">
          <a:xfrm>
            <a:off x="5895975" y="4387850"/>
            <a:ext cx="223838" cy="219075"/>
          </a:xfrm>
          <a:custGeom>
            <a:avLst/>
            <a:gdLst>
              <a:gd name="T0" fmla="*/ 107 w 690"/>
              <a:gd name="T1" fmla="*/ 46 h 665"/>
              <a:gd name="T2" fmla="*/ 100 w 690"/>
              <a:gd name="T3" fmla="*/ 27 h 665"/>
              <a:gd name="T4" fmla="*/ 19 w 690"/>
              <a:gd name="T5" fmla="*/ 168 h 665"/>
              <a:gd name="T6" fmla="*/ 19 w 690"/>
              <a:gd name="T7" fmla="*/ 231 h 665"/>
              <a:gd name="T8" fmla="*/ 246 w 690"/>
              <a:gd name="T9" fmla="*/ 624 h 665"/>
              <a:gd name="T10" fmla="*/ 300 w 690"/>
              <a:gd name="T11" fmla="*/ 656 h 665"/>
              <a:gd name="T12" fmla="*/ 569 w 690"/>
              <a:gd name="T13" fmla="*/ 656 h 665"/>
              <a:gd name="T14" fmla="*/ 590 w 690"/>
              <a:gd name="T15" fmla="*/ 635 h 665"/>
              <a:gd name="T16" fmla="*/ 675 w 690"/>
              <a:gd name="T17" fmla="*/ 484 h 665"/>
              <a:gd name="T18" fmla="*/ 368 w 690"/>
              <a:gd name="T19" fmla="*/ 484 h 665"/>
              <a:gd name="T20" fmla="*/ 363 w 690"/>
              <a:gd name="T21" fmla="*/ 484 h 665"/>
              <a:gd name="T22" fmla="*/ 361 w 690"/>
              <a:gd name="T23" fmla="*/ 480 h 665"/>
              <a:gd name="T24" fmla="*/ 107 w 690"/>
              <a:gd name="T25" fmla="*/ 46 h 665"/>
              <a:gd name="T26" fmla="*/ 132 w 690"/>
              <a:gd name="T27" fmla="*/ 199 h 665"/>
              <a:gd name="T28" fmla="*/ 96 w 690"/>
              <a:gd name="T29" fmla="*/ 235 h 665"/>
              <a:gd name="T30" fmla="*/ 60 w 690"/>
              <a:gd name="T31" fmla="*/ 199 h 665"/>
              <a:gd name="T32" fmla="*/ 96 w 690"/>
              <a:gd name="T33" fmla="*/ 163 h 665"/>
              <a:gd name="T34" fmla="*/ 132 w 690"/>
              <a:gd name="T35" fmla="*/ 199 h 665"/>
              <a:gd name="T36" fmla="*/ 348 w 690"/>
              <a:gd name="T37" fmla="*/ 568 h 665"/>
              <a:gd name="T38" fmla="*/ 312 w 690"/>
              <a:gd name="T39" fmla="*/ 604 h 665"/>
              <a:gd name="T40" fmla="*/ 276 w 690"/>
              <a:gd name="T41" fmla="*/ 568 h 665"/>
              <a:gd name="T42" fmla="*/ 312 w 690"/>
              <a:gd name="T43" fmla="*/ 532 h 665"/>
              <a:gd name="T44" fmla="*/ 348 w 690"/>
              <a:gd name="T45" fmla="*/ 568 h 665"/>
              <a:gd name="T46" fmla="*/ 106 w 690"/>
              <a:gd name="T47" fmla="*/ 0 h 665"/>
              <a:gd name="T48" fmla="*/ 114 w 690"/>
              <a:gd name="T49" fmla="*/ 42 h 665"/>
              <a:gd name="T50" fmla="*/ 368 w 690"/>
              <a:gd name="T51" fmla="*/ 476 h 665"/>
              <a:gd name="T52" fmla="*/ 689 w 690"/>
              <a:gd name="T53" fmla="*/ 476 h 665"/>
              <a:gd name="T54" fmla="*/ 597 w 690"/>
              <a:gd name="T55" fmla="*/ 639 h 665"/>
              <a:gd name="T56" fmla="*/ 571 w 690"/>
              <a:gd name="T57" fmla="*/ 664 h 665"/>
              <a:gd name="T58" fmla="*/ 300 w 690"/>
              <a:gd name="T59" fmla="*/ 664 h 665"/>
              <a:gd name="T60" fmla="*/ 239 w 690"/>
              <a:gd name="T61" fmla="*/ 629 h 665"/>
              <a:gd name="T62" fmla="*/ 11 w 690"/>
              <a:gd name="T63" fmla="*/ 235 h 665"/>
              <a:gd name="T64" fmla="*/ 11 w 690"/>
              <a:gd name="T65" fmla="*/ 164 h 665"/>
              <a:gd name="T66" fmla="*/ 106 w 690"/>
              <a:gd name="T67" fmla="*/ 0 h 665"/>
              <a:gd name="T68" fmla="*/ 96 w 690"/>
              <a:gd name="T69" fmla="*/ 226 h 665"/>
              <a:gd name="T70" fmla="*/ 124 w 690"/>
              <a:gd name="T71" fmla="*/ 199 h 665"/>
              <a:gd name="T72" fmla="*/ 96 w 690"/>
              <a:gd name="T73" fmla="*/ 171 h 665"/>
              <a:gd name="T74" fmla="*/ 68 w 690"/>
              <a:gd name="T75" fmla="*/ 199 h 665"/>
              <a:gd name="T76" fmla="*/ 96 w 690"/>
              <a:gd name="T77" fmla="*/ 226 h 665"/>
              <a:gd name="T78" fmla="*/ 312 w 690"/>
              <a:gd name="T79" fmla="*/ 596 h 665"/>
              <a:gd name="T80" fmla="*/ 340 w 690"/>
              <a:gd name="T81" fmla="*/ 568 h 665"/>
              <a:gd name="T82" fmla="*/ 312 w 690"/>
              <a:gd name="T83" fmla="*/ 541 h 665"/>
              <a:gd name="T84" fmla="*/ 284 w 690"/>
              <a:gd name="T85" fmla="*/ 568 h 665"/>
              <a:gd name="T86" fmla="*/ 312 w 690"/>
              <a:gd name="T87" fmla="*/ 596 h 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90" h="665">
                <a:moveTo>
                  <a:pt x="107" y="46"/>
                </a:moveTo>
                <a:cubicBezTo>
                  <a:pt x="104" y="40"/>
                  <a:pt x="101" y="34"/>
                  <a:pt x="100" y="27"/>
                </a:cubicBezTo>
                <a:lnTo>
                  <a:pt x="19" y="168"/>
                </a:lnTo>
                <a:cubicBezTo>
                  <a:pt x="9" y="185"/>
                  <a:pt x="9" y="214"/>
                  <a:pt x="19" y="231"/>
                </a:cubicBezTo>
                <a:lnTo>
                  <a:pt x="246" y="624"/>
                </a:lnTo>
                <a:cubicBezTo>
                  <a:pt x="256" y="641"/>
                  <a:pt x="281" y="656"/>
                  <a:pt x="300" y="656"/>
                </a:cubicBezTo>
                <a:lnTo>
                  <a:pt x="569" y="656"/>
                </a:lnTo>
                <a:cubicBezTo>
                  <a:pt x="578" y="650"/>
                  <a:pt x="585" y="643"/>
                  <a:pt x="590" y="635"/>
                </a:cubicBezTo>
                <a:lnTo>
                  <a:pt x="675" y="484"/>
                </a:lnTo>
                <a:lnTo>
                  <a:pt x="368" y="484"/>
                </a:lnTo>
                <a:lnTo>
                  <a:pt x="363" y="484"/>
                </a:lnTo>
                <a:lnTo>
                  <a:pt x="361" y="480"/>
                </a:lnTo>
                <a:lnTo>
                  <a:pt x="107" y="46"/>
                </a:lnTo>
                <a:close/>
                <a:moveTo>
                  <a:pt x="132" y="199"/>
                </a:moveTo>
                <a:cubicBezTo>
                  <a:pt x="132" y="219"/>
                  <a:pt x="116" y="235"/>
                  <a:pt x="96" y="235"/>
                </a:cubicBezTo>
                <a:cubicBezTo>
                  <a:pt x="76" y="235"/>
                  <a:pt x="60" y="219"/>
                  <a:pt x="60" y="199"/>
                </a:cubicBezTo>
                <a:cubicBezTo>
                  <a:pt x="60" y="179"/>
                  <a:pt x="76" y="163"/>
                  <a:pt x="96" y="163"/>
                </a:cubicBezTo>
                <a:cubicBezTo>
                  <a:pt x="116" y="163"/>
                  <a:pt x="132" y="179"/>
                  <a:pt x="132" y="199"/>
                </a:cubicBezTo>
                <a:close/>
                <a:moveTo>
                  <a:pt x="348" y="568"/>
                </a:moveTo>
                <a:cubicBezTo>
                  <a:pt x="348" y="588"/>
                  <a:pt x="332" y="604"/>
                  <a:pt x="312" y="604"/>
                </a:cubicBezTo>
                <a:cubicBezTo>
                  <a:pt x="292" y="604"/>
                  <a:pt x="276" y="588"/>
                  <a:pt x="276" y="568"/>
                </a:cubicBezTo>
                <a:cubicBezTo>
                  <a:pt x="276" y="549"/>
                  <a:pt x="292" y="532"/>
                  <a:pt x="312" y="532"/>
                </a:cubicBezTo>
                <a:cubicBezTo>
                  <a:pt x="332" y="532"/>
                  <a:pt x="348" y="549"/>
                  <a:pt x="348" y="568"/>
                </a:cubicBezTo>
                <a:close/>
                <a:moveTo>
                  <a:pt x="106" y="0"/>
                </a:moveTo>
                <a:cubicBezTo>
                  <a:pt x="105" y="15"/>
                  <a:pt x="108" y="31"/>
                  <a:pt x="114" y="42"/>
                </a:cubicBezTo>
                <a:lnTo>
                  <a:pt x="368" y="476"/>
                </a:lnTo>
                <a:lnTo>
                  <a:pt x="689" y="476"/>
                </a:lnTo>
                <a:lnTo>
                  <a:pt x="597" y="639"/>
                </a:lnTo>
                <a:cubicBezTo>
                  <a:pt x="591" y="649"/>
                  <a:pt x="582" y="658"/>
                  <a:pt x="571" y="664"/>
                </a:cubicBezTo>
                <a:lnTo>
                  <a:pt x="300" y="664"/>
                </a:lnTo>
                <a:cubicBezTo>
                  <a:pt x="278" y="664"/>
                  <a:pt x="250" y="648"/>
                  <a:pt x="239" y="629"/>
                </a:cubicBezTo>
                <a:lnTo>
                  <a:pt x="11" y="235"/>
                </a:lnTo>
                <a:cubicBezTo>
                  <a:pt x="0" y="215"/>
                  <a:pt x="0" y="183"/>
                  <a:pt x="11" y="164"/>
                </a:cubicBezTo>
                <a:lnTo>
                  <a:pt x="106" y="0"/>
                </a:lnTo>
                <a:close/>
                <a:moveTo>
                  <a:pt x="96" y="226"/>
                </a:moveTo>
                <a:cubicBezTo>
                  <a:pt x="111" y="226"/>
                  <a:pt x="124" y="215"/>
                  <a:pt x="124" y="199"/>
                </a:cubicBezTo>
                <a:cubicBezTo>
                  <a:pt x="124" y="184"/>
                  <a:pt x="111" y="171"/>
                  <a:pt x="96" y="171"/>
                </a:cubicBezTo>
                <a:cubicBezTo>
                  <a:pt x="81" y="171"/>
                  <a:pt x="68" y="183"/>
                  <a:pt x="68" y="199"/>
                </a:cubicBezTo>
                <a:cubicBezTo>
                  <a:pt x="68" y="214"/>
                  <a:pt x="81" y="226"/>
                  <a:pt x="96" y="226"/>
                </a:cubicBezTo>
                <a:close/>
                <a:moveTo>
                  <a:pt x="312" y="596"/>
                </a:moveTo>
                <a:cubicBezTo>
                  <a:pt x="327" y="596"/>
                  <a:pt x="340" y="584"/>
                  <a:pt x="340" y="568"/>
                </a:cubicBezTo>
                <a:cubicBezTo>
                  <a:pt x="340" y="553"/>
                  <a:pt x="327" y="541"/>
                  <a:pt x="312" y="541"/>
                </a:cubicBezTo>
                <a:cubicBezTo>
                  <a:pt x="297" y="541"/>
                  <a:pt x="284" y="553"/>
                  <a:pt x="284" y="568"/>
                </a:cubicBezTo>
                <a:cubicBezTo>
                  <a:pt x="284" y="584"/>
                  <a:pt x="297" y="596"/>
                  <a:pt x="312" y="59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310" name="Freeform 298"/>
          <p:cNvSpPr>
            <a:spLocks noChangeArrowheads="1"/>
          </p:cNvSpPr>
          <p:nvPr/>
        </p:nvSpPr>
        <p:spPr bwMode="auto">
          <a:xfrm>
            <a:off x="5929313" y="4303713"/>
            <a:ext cx="258762" cy="147637"/>
          </a:xfrm>
          <a:custGeom>
            <a:avLst/>
            <a:gdLst>
              <a:gd name="T0" fmla="*/ 9 w 790"/>
              <a:gd name="T1" fmla="*/ 301 h 449"/>
              <a:gd name="T2" fmla="*/ 1 w 790"/>
              <a:gd name="T3" fmla="*/ 262 h 449"/>
              <a:gd name="T4" fmla="*/ 133 w 790"/>
              <a:gd name="T5" fmla="*/ 33 h 449"/>
              <a:gd name="T6" fmla="*/ 191 w 790"/>
              <a:gd name="T7" fmla="*/ 0 h 449"/>
              <a:gd name="T8" fmla="*/ 646 w 790"/>
              <a:gd name="T9" fmla="*/ 0 h 449"/>
              <a:gd name="T10" fmla="*/ 704 w 790"/>
              <a:gd name="T11" fmla="*/ 33 h 449"/>
              <a:gd name="T12" fmla="*/ 789 w 790"/>
              <a:gd name="T13" fmla="*/ 181 h 449"/>
              <a:gd name="T14" fmla="*/ 763 w 790"/>
              <a:gd name="T15" fmla="*/ 175 h 449"/>
              <a:gd name="T16" fmla="*/ 253 w 790"/>
              <a:gd name="T17" fmla="*/ 175 h 449"/>
              <a:gd name="T18" fmla="*/ 95 w 790"/>
              <a:gd name="T19" fmla="*/ 448 h 449"/>
              <a:gd name="T20" fmla="*/ 9 w 790"/>
              <a:gd name="T21" fmla="*/ 301 h 449"/>
              <a:gd name="T22" fmla="*/ 203 w 790"/>
              <a:gd name="T23" fmla="*/ 54 h 449"/>
              <a:gd name="T24" fmla="*/ 171 w 790"/>
              <a:gd name="T25" fmla="*/ 86 h 449"/>
              <a:gd name="T26" fmla="*/ 203 w 790"/>
              <a:gd name="T27" fmla="*/ 118 h 449"/>
              <a:gd name="T28" fmla="*/ 235 w 790"/>
              <a:gd name="T29" fmla="*/ 86 h 449"/>
              <a:gd name="T30" fmla="*/ 203 w 790"/>
              <a:gd name="T31" fmla="*/ 54 h 449"/>
              <a:gd name="T32" fmla="*/ 632 w 790"/>
              <a:gd name="T33" fmla="*/ 56 h 449"/>
              <a:gd name="T34" fmla="*/ 602 w 790"/>
              <a:gd name="T35" fmla="*/ 86 h 449"/>
              <a:gd name="T36" fmla="*/ 632 w 790"/>
              <a:gd name="T37" fmla="*/ 116 h 449"/>
              <a:gd name="T38" fmla="*/ 662 w 790"/>
              <a:gd name="T39" fmla="*/ 86 h 449"/>
              <a:gd name="T40" fmla="*/ 632 w 790"/>
              <a:gd name="T41" fmla="*/ 56 h 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90" h="449">
                <a:moveTo>
                  <a:pt x="9" y="301"/>
                </a:moveTo>
                <a:cubicBezTo>
                  <a:pt x="3" y="291"/>
                  <a:pt x="0" y="277"/>
                  <a:pt x="1" y="262"/>
                </a:cubicBezTo>
                <a:lnTo>
                  <a:pt x="133" y="33"/>
                </a:lnTo>
                <a:cubicBezTo>
                  <a:pt x="144" y="15"/>
                  <a:pt x="170" y="0"/>
                  <a:pt x="191" y="0"/>
                </a:cubicBezTo>
                <a:lnTo>
                  <a:pt x="646" y="0"/>
                </a:lnTo>
                <a:cubicBezTo>
                  <a:pt x="667" y="0"/>
                  <a:pt x="694" y="15"/>
                  <a:pt x="704" y="33"/>
                </a:cubicBezTo>
                <a:lnTo>
                  <a:pt x="789" y="181"/>
                </a:lnTo>
                <a:cubicBezTo>
                  <a:pt x="780" y="177"/>
                  <a:pt x="771" y="175"/>
                  <a:pt x="763" y="175"/>
                </a:cubicBezTo>
                <a:lnTo>
                  <a:pt x="253" y="175"/>
                </a:lnTo>
                <a:lnTo>
                  <a:pt x="95" y="448"/>
                </a:lnTo>
                <a:lnTo>
                  <a:pt x="9" y="301"/>
                </a:lnTo>
                <a:close/>
                <a:moveTo>
                  <a:pt x="203" y="54"/>
                </a:moveTo>
                <a:cubicBezTo>
                  <a:pt x="186" y="54"/>
                  <a:pt x="171" y="68"/>
                  <a:pt x="171" y="86"/>
                </a:cubicBezTo>
                <a:cubicBezTo>
                  <a:pt x="171" y="104"/>
                  <a:pt x="186" y="118"/>
                  <a:pt x="203" y="118"/>
                </a:cubicBezTo>
                <a:cubicBezTo>
                  <a:pt x="221" y="118"/>
                  <a:pt x="235" y="104"/>
                  <a:pt x="235" y="86"/>
                </a:cubicBezTo>
                <a:cubicBezTo>
                  <a:pt x="235" y="68"/>
                  <a:pt x="221" y="54"/>
                  <a:pt x="203" y="54"/>
                </a:cubicBezTo>
                <a:close/>
                <a:moveTo>
                  <a:pt x="632" y="56"/>
                </a:moveTo>
                <a:cubicBezTo>
                  <a:pt x="616" y="56"/>
                  <a:pt x="602" y="70"/>
                  <a:pt x="602" y="86"/>
                </a:cubicBezTo>
                <a:cubicBezTo>
                  <a:pt x="602" y="102"/>
                  <a:pt x="616" y="116"/>
                  <a:pt x="632" y="116"/>
                </a:cubicBezTo>
                <a:cubicBezTo>
                  <a:pt x="648" y="116"/>
                  <a:pt x="662" y="102"/>
                  <a:pt x="662" y="86"/>
                </a:cubicBezTo>
                <a:cubicBezTo>
                  <a:pt x="662" y="70"/>
                  <a:pt x="648" y="56"/>
                  <a:pt x="632" y="56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311" name="Freeform 299"/>
          <p:cNvSpPr>
            <a:spLocks noChangeArrowheads="1"/>
          </p:cNvSpPr>
          <p:nvPr/>
        </p:nvSpPr>
        <p:spPr bwMode="auto">
          <a:xfrm>
            <a:off x="5929313" y="4302125"/>
            <a:ext cx="263525" cy="150813"/>
          </a:xfrm>
          <a:custGeom>
            <a:avLst/>
            <a:gdLst>
              <a:gd name="T0" fmla="*/ 704 w 805"/>
              <a:gd name="T1" fmla="*/ 39 h 462"/>
              <a:gd name="T2" fmla="*/ 650 w 805"/>
              <a:gd name="T3" fmla="*/ 8 h 462"/>
              <a:gd name="T4" fmla="*/ 195 w 805"/>
              <a:gd name="T5" fmla="*/ 8 h 462"/>
              <a:gd name="T6" fmla="*/ 141 w 805"/>
              <a:gd name="T7" fmla="*/ 39 h 462"/>
              <a:gd name="T8" fmla="*/ 9 w 805"/>
              <a:gd name="T9" fmla="*/ 268 h 462"/>
              <a:gd name="T10" fmla="*/ 16 w 805"/>
              <a:gd name="T11" fmla="*/ 303 h 462"/>
              <a:gd name="T12" fmla="*/ 99 w 805"/>
              <a:gd name="T13" fmla="*/ 444 h 462"/>
              <a:gd name="T14" fmla="*/ 252 w 805"/>
              <a:gd name="T15" fmla="*/ 179 h 462"/>
              <a:gd name="T16" fmla="*/ 255 w 805"/>
              <a:gd name="T17" fmla="*/ 175 h 462"/>
              <a:gd name="T18" fmla="*/ 260 w 805"/>
              <a:gd name="T19" fmla="*/ 175 h 462"/>
              <a:gd name="T20" fmla="*/ 767 w 805"/>
              <a:gd name="T21" fmla="*/ 175 h 462"/>
              <a:gd name="T22" fmla="*/ 784 w 805"/>
              <a:gd name="T23" fmla="*/ 178 h 462"/>
              <a:gd name="T24" fmla="*/ 704 w 805"/>
              <a:gd name="T25" fmla="*/ 39 h 462"/>
              <a:gd name="T26" fmla="*/ 243 w 805"/>
              <a:gd name="T27" fmla="*/ 90 h 462"/>
              <a:gd name="T28" fmla="*/ 207 w 805"/>
              <a:gd name="T29" fmla="*/ 126 h 462"/>
              <a:gd name="T30" fmla="*/ 171 w 805"/>
              <a:gd name="T31" fmla="*/ 90 h 462"/>
              <a:gd name="T32" fmla="*/ 207 w 805"/>
              <a:gd name="T33" fmla="*/ 54 h 462"/>
              <a:gd name="T34" fmla="*/ 243 w 805"/>
              <a:gd name="T35" fmla="*/ 90 h 462"/>
              <a:gd name="T36" fmla="*/ 670 w 805"/>
              <a:gd name="T37" fmla="*/ 90 h 462"/>
              <a:gd name="T38" fmla="*/ 636 w 805"/>
              <a:gd name="T39" fmla="*/ 124 h 462"/>
              <a:gd name="T40" fmla="*/ 602 w 805"/>
              <a:gd name="T41" fmla="*/ 90 h 462"/>
              <a:gd name="T42" fmla="*/ 636 w 805"/>
              <a:gd name="T43" fmla="*/ 56 h 462"/>
              <a:gd name="T44" fmla="*/ 670 w 805"/>
              <a:gd name="T45" fmla="*/ 90 h 462"/>
              <a:gd name="T46" fmla="*/ 650 w 805"/>
              <a:gd name="T47" fmla="*/ 0 h 462"/>
              <a:gd name="T48" fmla="*/ 712 w 805"/>
              <a:gd name="T49" fmla="*/ 35 h 462"/>
              <a:gd name="T50" fmla="*/ 804 w 805"/>
              <a:gd name="T51" fmla="*/ 195 h 462"/>
              <a:gd name="T52" fmla="*/ 767 w 805"/>
              <a:gd name="T53" fmla="*/ 183 h 462"/>
              <a:gd name="T54" fmla="*/ 260 w 805"/>
              <a:gd name="T55" fmla="*/ 183 h 462"/>
              <a:gd name="T56" fmla="*/ 99 w 805"/>
              <a:gd name="T57" fmla="*/ 461 h 462"/>
              <a:gd name="T58" fmla="*/ 9 w 805"/>
              <a:gd name="T59" fmla="*/ 307 h 462"/>
              <a:gd name="T60" fmla="*/ 1 w 805"/>
              <a:gd name="T61" fmla="*/ 265 h 462"/>
              <a:gd name="T62" fmla="*/ 134 w 805"/>
              <a:gd name="T63" fmla="*/ 35 h 462"/>
              <a:gd name="T64" fmla="*/ 195 w 805"/>
              <a:gd name="T65" fmla="*/ 0 h 462"/>
              <a:gd name="T66" fmla="*/ 650 w 805"/>
              <a:gd name="T67" fmla="*/ 0 h 462"/>
              <a:gd name="T68" fmla="*/ 207 w 805"/>
              <a:gd name="T69" fmla="*/ 118 h 462"/>
              <a:gd name="T70" fmla="*/ 235 w 805"/>
              <a:gd name="T71" fmla="*/ 90 h 462"/>
              <a:gd name="T72" fmla="*/ 207 w 805"/>
              <a:gd name="T73" fmla="*/ 62 h 462"/>
              <a:gd name="T74" fmla="*/ 179 w 805"/>
              <a:gd name="T75" fmla="*/ 90 h 462"/>
              <a:gd name="T76" fmla="*/ 207 w 805"/>
              <a:gd name="T77" fmla="*/ 118 h 462"/>
              <a:gd name="T78" fmla="*/ 636 w 805"/>
              <a:gd name="T79" fmla="*/ 116 h 462"/>
              <a:gd name="T80" fmla="*/ 662 w 805"/>
              <a:gd name="T81" fmla="*/ 90 h 462"/>
              <a:gd name="T82" fmla="*/ 636 w 805"/>
              <a:gd name="T83" fmla="*/ 64 h 462"/>
              <a:gd name="T84" fmla="*/ 610 w 805"/>
              <a:gd name="T85" fmla="*/ 90 h 462"/>
              <a:gd name="T86" fmla="*/ 636 w 805"/>
              <a:gd name="T87" fmla="*/ 116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05" h="462">
                <a:moveTo>
                  <a:pt x="704" y="39"/>
                </a:moveTo>
                <a:cubicBezTo>
                  <a:pt x="695" y="22"/>
                  <a:pt x="670" y="8"/>
                  <a:pt x="650" y="8"/>
                </a:cubicBezTo>
                <a:lnTo>
                  <a:pt x="195" y="8"/>
                </a:lnTo>
                <a:cubicBezTo>
                  <a:pt x="176" y="8"/>
                  <a:pt x="151" y="22"/>
                  <a:pt x="141" y="39"/>
                </a:cubicBezTo>
                <a:lnTo>
                  <a:pt x="9" y="268"/>
                </a:lnTo>
                <a:cubicBezTo>
                  <a:pt x="8" y="281"/>
                  <a:pt x="11" y="294"/>
                  <a:pt x="16" y="303"/>
                </a:cubicBezTo>
                <a:lnTo>
                  <a:pt x="99" y="444"/>
                </a:lnTo>
                <a:lnTo>
                  <a:pt x="252" y="179"/>
                </a:lnTo>
                <a:lnTo>
                  <a:pt x="255" y="175"/>
                </a:lnTo>
                <a:lnTo>
                  <a:pt x="260" y="175"/>
                </a:lnTo>
                <a:lnTo>
                  <a:pt x="767" y="175"/>
                </a:lnTo>
                <a:cubicBezTo>
                  <a:pt x="772" y="175"/>
                  <a:pt x="778" y="176"/>
                  <a:pt x="784" y="178"/>
                </a:cubicBezTo>
                <a:lnTo>
                  <a:pt x="704" y="39"/>
                </a:lnTo>
                <a:close/>
                <a:moveTo>
                  <a:pt x="243" y="90"/>
                </a:moveTo>
                <a:cubicBezTo>
                  <a:pt x="243" y="110"/>
                  <a:pt x="227" y="126"/>
                  <a:pt x="207" y="126"/>
                </a:cubicBezTo>
                <a:cubicBezTo>
                  <a:pt x="187" y="126"/>
                  <a:pt x="171" y="110"/>
                  <a:pt x="171" y="90"/>
                </a:cubicBezTo>
                <a:cubicBezTo>
                  <a:pt x="171" y="70"/>
                  <a:pt x="187" y="54"/>
                  <a:pt x="207" y="54"/>
                </a:cubicBezTo>
                <a:cubicBezTo>
                  <a:pt x="227" y="54"/>
                  <a:pt x="243" y="70"/>
                  <a:pt x="243" y="90"/>
                </a:cubicBezTo>
                <a:close/>
                <a:moveTo>
                  <a:pt x="670" y="90"/>
                </a:moveTo>
                <a:cubicBezTo>
                  <a:pt x="670" y="109"/>
                  <a:pt x="655" y="124"/>
                  <a:pt x="636" y="124"/>
                </a:cubicBezTo>
                <a:cubicBezTo>
                  <a:pt x="617" y="124"/>
                  <a:pt x="602" y="109"/>
                  <a:pt x="602" y="90"/>
                </a:cubicBezTo>
                <a:cubicBezTo>
                  <a:pt x="602" y="71"/>
                  <a:pt x="617" y="56"/>
                  <a:pt x="636" y="56"/>
                </a:cubicBezTo>
                <a:cubicBezTo>
                  <a:pt x="655" y="56"/>
                  <a:pt x="670" y="71"/>
                  <a:pt x="670" y="90"/>
                </a:cubicBezTo>
                <a:close/>
                <a:moveTo>
                  <a:pt x="650" y="0"/>
                </a:moveTo>
                <a:cubicBezTo>
                  <a:pt x="673" y="0"/>
                  <a:pt x="700" y="16"/>
                  <a:pt x="712" y="35"/>
                </a:cubicBezTo>
                <a:lnTo>
                  <a:pt x="804" y="195"/>
                </a:lnTo>
                <a:cubicBezTo>
                  <a:pt x="792" y="188"/>
                  <a:pt x="779" y="183"/>
                  <a:pt x="767" y="183"/>
                </a:cubicBezTo>
                <a:lnTo>
                  <a:pt x="260" y="183"/>
                </a:lnTo>
                <a:lnTo>
                  <a:pt x="99" y="461"/>
                </a:lnTo>
                <a:lnTo>
                  <a:pt x="9" y="307"/>
                </a:lnTo>
                <a:cubicBezTo>
                  <a:pt x="3" y="296"/>
                  <a:pt x="0" y="280"/>
                  <a:pt x="1" y="265"/>
                </a:cubicBezTo>
                <a:lnTo>
                  <a:pt x="134" y="35"/>
                </a:lnTo>
                <a:cubicBezTo>
                  <a:pt x="145" y="16"/>
                  <a:pt x="173" y="0"/>
                  <a:pt x="195" y="0"/>
                </a:cubicBezTo>
                <a:lnTo>
                  <a:pt x="650" y="0"/>
                </a:lnTo>
                <a:close/>
                <a:moveTo>
                  <a:pt x="207" y="118"/>
                </a:moveTo>
                <a:cubicBezTo>
                  <a:pt x="222" y="118"/>
                  <a:pt x="235" y="105"/>
                  <a:pt x="235" y="90"/>
                </a:cubicBezTo>
                <a:cubicBezTo>
                  <a:pt x="235" y="75"/>
                  <a:pt x="222" y="62"/>
                  <a:pt x="207" y="62"/>
                </a:cubicBezTo>
                <a:cubicBezTo>
                  <a:pt x="192" y="62"/>
                  <a:pt x="179" y="75"/>
                  <a:pt x="179" y="90"/>
                </a:cubicBezTo>
                <a:cubicBezTo>
                  <a:pt x="179" y="105"/>
                  <a:pt x="192" y="118"/>
                  <a:pt x="207" y="118"/>
                </a:cubicBezTo>
                <a:close/>
                <a:moveTo>
                  <a:pt x="636" y="116"/>
                </a:moveTo>
                <a:cubicBezTo>
                  <a:pt x="650" y="116"/>
                  <a:pt x="662" y="104"/>
                  <a:pt x="662" y="90"/>
                </a:cubicBezTo>
                <a:cubicBezTo>
                  <a:pt x="662" y="76"/>
                  <a:pt x="650" y="64"/>
                  <a:pt x="636" y="64"/>
                </a:cubicBezTo>
                <a:cubicBezTo>
                  <a:pt x="622" y="64"/>
                  <a:pt x="610" y="76"/>
                  <a:pt x="610" y="90"/>
                </a:cubicBezTo>
                <a:cubicBezTo>
                  <a:pt x="610" y="104"/>
                  <a:pt x="622" y="116"/>
                  <a:pt x="636" y="1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312" name="Freeform 300"/>
          <p:cNvSpPr>
            <a:spLocks noChangeArrowheads="1"/>
          </p:cNvSpPr>
          <p:nvPr/>
        </p:nvSpPr>
        <p:spPr bwMode="auto">
          <a:xfrm>
            <a:off x="2322513" y="4043363"/>
            <a:ext cx="55562" cy="55562"/>
          </a:xfrm>
          <a:custGeom>
            <a:avLst/>
            <a:gdLst>
              <a:gd name="T0" fmla="*/ 0 w 166"/>
              <a:gd name="T1" fmla="*/ 85 h 171"/>
              <a:gd name="T2" fmla="*/ 82 w 166"/>
              <a:gd name="T3" fmla="*/ 0 h 171"/>
              <a:gd name="T4" fmla="*/ 165 w 166"/>
              <a:gd name="T5" fmla="*/ 84 h 171"/>
              <a:gd name="T6" fmla="*/ 83 w 166"/>
              <a:gd name="T7" fmla="*/ 170 h 171"/>
              <a:gd name="T8" fmla="*/ 0 w 166"/>
              <a:gd name="T9" fmla="*/ 85 h 171"/>
              <a:gd name="T10" fmla="*/ 136 w 166"/>
              <a:gd name="T11" fmla="*/ 85 h 171"/>
              <a:gd name="T12" fmla="*/ 83 w 166"/>
              <a:gd name="T13" fmla="*/ 23 h 171"/>
              <a:gd name="T14" fmla="*/ 29 w 166"/>
              <a:gd name="T15" fmla="*/ 84 h 171"/>
              <a:gd name="T16" fmla="*/ 82 w 166"/>
              <a:gd name="T17" fmla="*/ 147 h 171"/>
              <a:gd name="T18" fmla="*/ 136 w 166"/>
              <a:gd name="T19" fmla="*/ 85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6" h="171">
                <a:moveTo>
                  <a:pt x="0" y="85"/>
                </a:moveTo>
                <a:cubicBezTo>
                  <a:pt x="0" y="40"/>
                  <a:pt x="30" y="0"/>
                  <a:pt x="82" y="0"/>
                </a:cubicBezTo>
                <a:cubicBezTo>
                  <a:pt x="136" y="0"/>
                  <a:pt x="165" y="40"/>
                  <a:pt x="165" y="84"/>
                </a:cubicBezTo>
                <a:cubicBezTo>
                  <a:pt x="165" y="129"/>
                  <a:pt x="136" y="170"/>
                  <a:pt x="83" y="170"/>
                </a:cubicBezTo>
                <a:cubicBezTo>
                  <a:pt x="30" y="170"/>
                  <a:pt x="0" y="130"/>
                  <a:pt x="0" y="85"/>
                </a:cubicBezTo>
                <a:close/>
                <a:moveTo>
                  <a:pt x="136" y="85"/>
                </a:moveTo>
                <a:cubicBezTo>
                  <a:pt x="136" y="52"/>
                  <a:pt x="119" y="23"/>
                  <a:pt x="83" y="23"/>
                </a:cubicBezTo>
                <a:cubicBezTo>
                  <a:pt x="48" y="23"/>
                  <a:pt x="29" y="51"/>
                  <a:pt x="29" y="84"/>
                </a:cubicBezTo>
                <a:cubicBezTo>
                  <a:pt x="29" y="118"/>
                  <a:pt x="47" y="147"/>
                  <a:pt x="82" y="147"/>
                </a:cubicBezTo>
                <a:cubicBezTo>
                  <a:pt x="118" y="147"/>
                  <a:pt x="136" y="118"/>
                  <a:pt x="136" y="85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313" name="Freeform 301"/>
          <p:cNvSpPr>
            <a:spLocks noChangeArrowheads="1"/>
          </p:cNvSpPr>
          <p:nvPr/>
        </p:nvSpPr>
        <p:spPr bwMode="auto">
          <a:xfrm>
            <a:off x="2387600" y="4044950"/>
            <a:ext cx="36513" cy="53975"/>
          </a:xfrm>
          <a:custGeom>
            <a:avLst/>
            <a:gdLst>
              <a:gd name="T0" fmla="*/ 48 w 109"/>
              <a:gd name="T1" fmla="*/ 0 h 165"/>
              <a:gd name="T2" fmla="*/ 108 w 109"/>
              <a:gd name="T3" fmla="*/ 50 h 165"/>
              <a:gd name="T4" fmla="*/ 44 w 109"/>
              <a:gd name="T5" fmla="*/ 102 h 165"/>
              <a:gd name="T6" fmla="*/ 27 w 109"/>
              <a:gd name="T7" fmla="*/ 102 h 165"/>
              <a:gd name="T8" fmla="*/ 27 w 109"/>
              <a:gd name="T9" fmla="*/ 164 h 165"/>
              <a:gd name="T10" fmla="*/ 0 w 109"/>
              <a:gd name="T11" fmla="*/ 164 h 165"/>
              <a:gd name="T12" fmla="*/ 0 w 109"/>
              <a:gd name="T13" fmla="*/ 0 h 165"/>
              <a:gd name="T14" fmla="*/ 48 w 109"/>
              <a:gd name="T15" fmla="*/ 0 h 165"/>
              <a:gd name="T16" fmla="*/ 45 w 109"/>
              <a:gd name="T17" fmla="*/ 80 h 165"/>
              <a:gd name="T18" fmla="*/ 80 w 109"/>
              <a:gd name="T19" fmla="*/ 50 h 165"/>
              <a:gd name="T20" fmla="*/ 45 w 109"/>
              <a:gd name="T21" fmla="*/ 22 h 165"/>
              <a:gd name="T22" fmla="*/ 27 w 109"/>
              <a:gd name="T23" fmla="*/ 22 h 165"/>
              <a:gd name="T24" fmla="*/ 27 w 109"/>
              <a:gd name="T25" fmla="*/ 80 h 165"/>
              <a:gd name="T26" fmla="*/ 45 w 109"/>
              <a:gd name="T27" fmla="*/ 80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9" h="165">
                <a:moveTo>
                  <a:pt x="48" y="0"/>
                </a:moveTo>
                <a:cubicBezTo>
                  <a:pt x="82" y="0"/>
                  <a:pt x="108" y="16"/>
                  <a:pt x="108" y="50"/>
                </a:cubicBezTo>
                <a:cubicBezTo>
                  <a:pt x="108" y="84"/>
                  <a:pt x="84" y="102"/>
                  <a:pt x="44" y="102"/>
                </a:cubicBezTo>
                <a:lnTo>
                  <a:pt x="27" y="102"/>
                </a:lnTo>
                <a:lnTo>
                  <a:pt x="27" y="164"/>
                </a:lnTo>
                <a:lnTo>
                  <a:pt x="0" y="164"/>
                </a:lnTo>
                <a:lnTo>
                  <a:pt x="0" y="0"/>
                </a:lnTo>
                <a:lnTo>
                  <a:pt x="48" y="0"/>
                </a:lnTo>
                <a:close/>
                <a:moveTo>
                  <a:pt x="45" y="80"/>
                </a:moveTo>
                <a:cubicBezTo>
                  <a:pt x="69" y="80"/>
                  <a:pt x="80" y="70"/>
                  <a:pt x="80" y="50"/>
                </a:cubicBezTo>
                <a:cubicBezTo>
                  <a:pt x="80" y="33"/>
                  <a:pt x="70" y="22"/>
                  <a:pt x="45" y="22"/>
                </a:cubicBezTo>
                <a:lnTo>
                  <a:pt x="27" y="22"/>
                </a:lnTo>
                <a:lnTo>
                  <a:pt x="27" y="80"/>
                </a:lnTo>
                <a:lnTo>
                  <a:pt x="45" y="80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314" name="Freeform 302"/>
          <p:cNvSpPr>
            <a:spLocks noChangeArrowheads="1"/>
          </p:cNvSpPr>
          <p:nvPr/>
        </p:nvSpPr>
        <p:spPr bwMode="auto">
          <a:xfrm>
            <a:off x="2433638" y="4044950"/>
            <a:ext cx="30162" cy="53975"/>
          </a:xfrm>
          <a:custGeom>
            <a:avLst/>
            <a:gdLst>
              <a:gd name="T0" fmla="*/ 0 w 92"/>
              <a:gd name="T1" fmla="*/ 0 h 165"/>
              <a:gd name="T2" fmla="*/ 90 w 92"/>
              <a:gd name="T3" fmla="*/ 0 h 165"/>
              <a:gd name="T4" fmla="*/ 90 w 92"/>
              <a:gd name="T5" fmla="*/ 23 h 165"/>
              <a:gd name="T6" fmla="*/ 27 w 92"/>
              <a:gd name="T7" fmla="*/ 23 h 165"/>
              <a:gd name="T8" fmla="*/ 27 w 92"/>
              <a:gd name="T9" fmla="*/ 67 h 165"/>
              <a:gd name="T10" fmla="*/ 82 w 92"/>
              <a:gd name="T11" fmla="*/ 67 h 165"/>
              <a:gd name="T12" fmla="*/ 82 w 92"/>
              <a:gd name="T13" fmla="*/ 89 h 165"/>
              <a:gd name="T14" fmla="*/ 27 w 92"/>
              <a:gd name="T15" fmla="*/ 89 h 165"/>
              <a:gd name="T16" fmla="*/ 27 w 92"/>
              <a:gd name="T17" fmla="*/ 141 h 165"/>
              <a:gd name="T18" fmla="*/ 91 w 92"/>
              <a:gd name="T19" fmla="*/ 141 h 165"/>
              <a:gd name="T20" fmla="*/ 91 w 92"/>
              <a:gd name="T21" fmla="*/ 164 h 165"/>
              <a:gd name="T22" fmla="*/ 0 w 92"/>
              <a:gd name="T23" fmla="*/ 164 h 165"/>
              <a:gd name="T24" fmla="*/ 0 w 92"/>
              <a:gd name="T25" fmla="*/ 0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2" h="165">
                <a:moveTo>
                  <a:pt x="0" y="0"/>
                </a:moveTo>
                <a:lnTo>
                  <a:pt x="90" y="0"/>
                </a:lnTo>
                <a:lnTo>
                  <a:pt x="90" y="23"/>
                </a:lnTo>
                <a:lnTo>
                  <a:pt x="27" y="23"/>
                </a:lnTo>
                <a:lnTo>
                  <a:pt x="27" y="67"/>
                </a:lnTo>
                <a:lnTo>
                  <a:pt x="82" y="67"/>
                </a:lnTo>
                <a:lnTo>
                  <a:pt x="82" y="89"/>
                </a:lnTo>
                <a:lnTo>
                  <a:pt x="27" y="89"/>
                </a:lnTo>
                <a:lnTo>
                  <a:pt x="27" y="141"/>
                </a:lnTo>
                <a:lnTo>
                  <a:pt x="91" y="141"/>
                </a:lnTo>
                <a:lnTo>
                  <a:pt x="91" y="164"/>
                </a:lnTo>
                <a:lnTo>
                  <a:pt x="0" y="164"/>
                </a:lnTo>
                <a:lnTo>
                  <a:pt x="0" y="0"/>
                </a:lnTo>
              </a:path>
            </a:pathLst>
          </a:custGeom>
          <a:solidFill>
            <a:srgbClr val="01010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315" name="Freeform 303"/>
          <p:cNvSpPr>
            <a:spLocks noChangeArrowheads="1"/>
          </p:cNvSpPr>
          <p:nvPr/>
        </p:nvSpPr>
        <p:spPr bwMode="auto">
          <a:xfrm>
            <a:off x="2474913" y="4044950"/>
            <a:ext cx="41275" cy="53975"/>
          </a:xfrm>
          <a:custGeom>
            <a:avLst/>
            <a:gdLst>
              <a:gd name="T0" fmla="*/ 0 w 122"/>
              <a:gd name="T1" fmla="*/ 0 h 165"/>
              <a:gd name="T2" fmla="*/ 51 w 122"/>
              <a:gd name="T3" fmla="*/ 0 h 165"/>
              <a:gd name="T4" fmla="*/ 108 w 122"/>
              <a:gd name="T5" fmla="*/ 45 h 165"/>
              <a:gd name="T6" fmla="*/ 67 w 122"/>
              <a:gd name="T7" fmla="*/ 89 h 165"/>
              <a:gd name="T8" fmla="*/ 67 w 122"/>
              <a:gd name="T9" fmla="*/ 89 h 165"/>
              <a:gd name="T10" fmla="*/ 85 w 122"/>
              <a:gd name="T11" fmla="*/ 112 h 165"/>
              <a:gd name="T12" fmla="*/ 121 w 122"/>
              <a:gd name="T13" fmla="*/ 164 h 165"/>
              <a:gd name="T14" fmla="*/ 89 w 122"/>
              <a:gd name="T15" fmla="*/ 164 h 165"/>
              <a:gd name="T16" fmla="*/ 58 w 122"/>
              <a:gd name="T17" fmla="*/ 117 h 165"/>
              <a:gd name="T18" fmla="*/ 30 w 122"/>
              <a:gd name="T19" fmla="*/ 93 h 165"/>
              <a:gd name="T20" fmla="*/ 28 w 122"/>
              <a:gd name="T21" fmla="*/ 93 h 165"/>
              <a:gd name="T22" fmla="*/ 28 w 122"/>
              <a:gd name="T23" fmla="*/ 164 h 165"/>
              <a:gd name="T24" fmla="*/ 0 w 122"/>
              <a:gd name="T25" fmla="*/ 164 h 165"/>
              <a:gd name="T26" fmla="*/ 0 w 122"/>
              <a:gd name="T27" fmla="*/ 0 h 165"/>
              <a:gd name="T28" fmla="*/ 80 w 122"/>
              <a:gd name="T29" fmla="*/ 47 h 165"/>
              <a:gd name="T30" fmla="*/ 48 w 122"/>
              <a:gd name="T31" fmla="*/ 22 h 165"/>
              <a:gd name="T32" fmla="*/ 28 w 122"/>
              <a:gd name="T33" fmla="*/ 22 h 165"/>
              <a:gd name="T34" fmla="*/ 28 w 122"/>
              <a:gd name="T35" fmla="*/ 72 h 165"/>
              <a:gd name="T36" fmla="*/ 50 w 122"/>
              <a:gd name="T37" fmla="*/ 72 h 165"/>
              <a:gd name="T38" fmla="*/ 80 w 122"/>
              <a:gd name="T39" fmla="*/ 47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22" h="165">
                <a:moveTo>
                  <a:pt x="0" y="0"/>
                </a:moveTo>
                <a:lnTo>
                  <a:pt x="51" y="0"/>
                </a:lnTo>
                <a:cubicBezTo>
                  <a:pt x="87" y="0"/>
                  <a:pt x="108" y="16"/>
                  <a:pt x="108" y="45"/>
                </a:cubicBezTo>
                <a:cubicBezTo>
                  <a:pt x="108" y="72"/>
                  <a:pt x="89" y="86"/>
                  <a:pt x="67" y="89"/>
                </a:cubicBezTo>
                <a:lnTo>
                  <a:pt x="67" y="89"/>
                </a:lnTo>
                <a:cubicBezTo>
                  <a:pt x="70" y="92"/>
                  <a:pt x="76" y="98"/>
                  <a:pt x="85" y="112"/>
                </a:cubicBezTo>
                <a:lnTo>
                  <a:pt x="121" y="164"/>
                </a:lnTo>
                <a:lnTo>
                  <a:pt x="89" y="164"/>
                </a:lnTo>
                <a:lnTo>
                  <a:pt x="58" y="117"/>
                </a:lnTo>
                <a:cubicBezTo>
                  <a:pt x="42" y="95"/>
                  <a:pt x="40" y="93"/>
                  <a:pt x="30" y="93"/>
                </a:cubicBezTo>
                <a:lnTo>
                  <a:pt x="28" y="93"/>
                </a:lnTo>
                <a:lnTo>
                  <a:pt x="28" y="164"/>
                </a:lnTo>
                <a:lnTo>
                  <a:pt x="0" y="164"/>
                </a:lnTo>
                <a:lnTo>
                  <a:pt x="0" y="0"/>
                </a:lnTo>
                <a:close/>
                <a:moveTo>
                  <a:pt x="80" y="47"/>
                </a:moveTo>
                <a:cubicBezTo>
                  <a:pt x="80" y="31"/>
                  <a:pt x="70" y="22"/>
                  <a:pt x="48" y="22"/>
                </a:cubicBezTo>
                <a:lnTo>
                  <a:pt x="28" y="22"/>
                </a:lnTo>
                <a:lnTo>
                  <a:pt x="28" y="72"/>
                </a:lnTo>
                <a:lnTo>
                  <a:pt x="50" y="72"/>
                </a:lnTo>
                <a:cubicBezTo>
                  <a:pt x="71" y="72"/>
                  <a:pt x="80" y="64"/>
                  <a:pt x="80" y="47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316" name="Freeform 304"/>
          <p:cNvSpPr>
            <a:spLocks noChangeArrowheads="1"/>
          </p:cNvSpPr>
          <p:nvPr/>
        </p:nvSpPr>
        <p:spPr bwMode="auto">
          <a:xfrm>
            <a:off x="2517775" y="4044950"/>
            <a:ext cx="49213" cy="53975"/>
          </a:xfrm>
          <a:custGeom>
            <a:avLst/>
            <a:gdLst>
              <a:gd name="T0" fmla="*/ 63 w 154"/>
              <a:gd name="T1" fmla="*/ 0 h 165"/>
              <a:gd name="T2" fmla="*/ 89 w 154"/>
              <a:gd name="T3" fmla="*/ 0 h 165"/>
              <a:gd name="T4" fmla="*/ 153 w 154"/>
              <a:gd name="T5" fmla="*/ 164 h 165"/>
              <a:gd name="T6" fmla="*/ 123 w 154"/>
              <a:gd name="T7" fmla="*/ 164 h 165"/>
              <a:gd name="T8" fmla="*/ 110 w 154"/>
              <a:gd name="T9" fmla="*/ 129 h 165"/>
              <a:gd name="T10" fmla="*/ 40 w 154"/>
              <a:gd name="T11" fmla="*/ 129 h 165"/>
              <a:gd name="T12" fmla="*/ 28 w 154"/>
              <a:gd name="T13" fmla="*/ 164 h 165"/>
              <a:gd name="T14" fmla="*/ 0 w 154"/>
              <a:gd name="T15" fmla="*/ 164 h 165"/>
              <a:gd name="T16" fmla="*/ 63 w 154"/>
              <a:gd name="T17" fmla="*/ 0 h 165"/>
              <a:gd name="T18" fmla="*/ 102 w 154"/>
              <a:gd name="T19" fmla="*/ 106 h 165"/>
              <a:gd name="T20" fmla="*/ 85 w 154"/>
              <a:gd name="T21" fmla="*/ 59 h 165"/>
              <a:gd name="T22" fmla="*/ 75 w 154"/>
              <a:gd name="T23" fmla="*/ 31 h 165"/>
              <a:gd name="T24" fmla="*/ 75 w 154"/>
              <a:gd name="T25" fmla="*/ 31 h 165"/>
              <a:gd name="T26" fmla="*/ 66 w 154"/>
              <a:gd name="T27" fmla="*/ 59 h 165"/>
              <a:gd name="T28" fmla="*/ 48 w 154"/>
              <a:gd name="T29" fmla="*/ 106 h 165"/>
              <a:gd name="T30" fmla="*/ 102 w 154"/>
              <a:gd name="T31" fmla="*/ 106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4" h="165">
                <a:moveTo>
                  <a:pt x="63" y="0"/>
                </a:moveTo>
                <a:lnTo>
                  <a:pt x="89" y="0"/>
                </a:lnTo>
                <a:lnTo>
                  <a:pt x="153" y="164"/>
                </a:lnTo>
                <a:lnTo>
                  <a:pt x="123" y="164"/>
                </a:lnTo>
                <a:lnTo>
                  <a:pt x="110" y="129"/>
                </a:lnTo>
                <a:lnTo>
                  <a:pt x="40" y="129"/>
                </a:lnTo>
                <a:lnTo>
                  <a:pt x="28" y="164"/>
                </a:lnTo>
                <a:lnTo>
                  <a:pt x="0" y="164"/>
                </a:lnTo>
                <a:lnTo>
                  <a:pt x="63" y="0"/>
                </a:lnTo>
                <a:close/>
                <a:moveTo>
                  <a:pt x="102" y="106"/>
                </a:moveTo>
                <a:lnTo>
                  <a:pt x="85" y="59"/>
                </a:lnTo>
                <a:cubicBezTo>
                  <a:pt x="80" y="45"/>
                  <a:pt x="77" y="37"/>
                  <a:pt x="75" y="31"/>
                </a:cubicBezTo>
                <a:lnTo>
                  <a:pt x="75" y="31"/>
                </a:lnTo>
                <a:cubicBezTo>
                  <a:pt x="73" y="37"/>
                  <a:pt x="70" y="46"/>
                  <a:pt x="66" y="59"/>
                </a:cubicBezTo>
                <a:lnTo>
                  <a:pt x="48" y="106"/>
                </a:lnTo>
                <a:lnTo>
                  <a:pt x="102" y="106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317" name="Freeform 305"/>
          <p:cNvSpPr>
            <a:spLocks noChangeArrowheads="1"/>
          </p:cNvSpPr>
          <p:nvPr/>
        </p:nvSpPr>
        <p:spPr bwMode="auto">
          <a:xfrm>
            <a:off x="2566988" y="4044950"/>
            <a:ext cx="39687" cy="53975"/>
          </a:xfrm>
          <a:custGeom>
            <a:avLst/>
            <a:gdLst>
              <a:gd name="T0" fmla="*/ 46 w 120"/>
              <a:gd name="T1" fmla="*/ 23 h 165"/>
              <a:gd name="T2" fmla="*/ 0 w 120"/>
              <a:gd name="T3" fmla="*/ 23 h 165"/>
              <a:gd name="T4" fmla="*/ 0 w 120"/>
              <a:gd name="T5" fmla="*/ 0 h 165"/>
              <a:gd name="T6" fmla="*/ 119 w 120"/>
              <a:gd name="T7" fmla="*/ 0 h 165"/>
              <a:gd name="T8" fmla="*/ 119 w 120"/>
              <a:gd name="T9" fmla="*/ 23 h 165"/>
              <a:gd name="T10" fmla="*/ 74 w 120"/>
              <a:gd name="T11" fmla="*/ 23 h 165"/>
              <a:gd name="T12" fmla="*/ 74 w 120"/>
              <a:gd name="T13" fmla="*/ 164 h 165"/>
              <a:gd name="T14" fmla="*/ 46 w 120"/>
              <a:gd name="T15" fmla="*/ 164 h 165"/>
              <a:gd name="T16" fmla="*/ 46 w 120"/>
              <a:gd name="T17" fmla="*/ 23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0" h="165">
                <a:moveTo>
                  <a:pt x="46" y="23"/>
                </a:moveTo>
                <a:lnTo>
                  <a:pt x="0" y="23"/>
                </a:lnTo>
                <a:lnTo>
                  <a:pt x="0" y="0"/>
                </a:lnTo>
                <a:lnTo>
                  <a:pt x="119" y="0"/>
                </a:lnTo>
                <a:lnTo>
                  <a:pt x="119" y="23"/>
                </a:lnTo>
                <a:lnTo>
                  <a:pt x="74" y="23"/>
                </a:lnTo>
                <a:lnTo>
                  <a:pt x="74" y="164"/>
                </a:lnTo>
                <a:lnTo>
                  <a:pt x="46" y="164"/>
                </a:lnTo>
                <a:lnTo>
                  <a:pt x="46" y="23"/>
                </a:lnTo>
              </a:path>
            </a:pathLst>
          </a:custGeom>
          <a:solidFill>
            <a:srgbClr val="01010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318" name="Freeform 306"/>
          <p:cNvSpPr>
            <a:spLocks noChangeArrowheads="1"/>
          </p:cNvSpPr>
          <p:nvPr/>
        </p:nvSpPr>
        <p:spPr bwMode="auto">
          <a:xfrm>
            <a:off x="2614613" y="4044950"/>
            <a:ext cx="11112" cy="53975"/>
          </a:xfrm>
          <a:custGeom>
            <a:avLst/>
            <a:gdLst>
              <a:gd name="T0" fmla="*/ 0 w 29"/>
              <a:gd name="T1" fmla="*/ 0 h 165"/>
              <a:gd name="T2" fmla="*/ 28 w 29"/>
              <a:gd name="T3" fmla="*/ 0 h 165"/>
              <a:gd name="T4" fmla="*/ 28 w 29"/>
              <a:gd name="T5" fmla="*/ 164 h 165"/>
              <a:gd name="T6" fmla="*/ 0 w 29"/>
              <a:gd name="T7" fmla="*/ 164 h 165"/>
              <a:gd name="T8" fmla="*/ 0 w 29"/>
              <a:gd name="T9" fmla="*/ 0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165">
                <a:moveTo>
                  <a:pt x="0" y="0"/>
                </a:moveTo>
                <a:lnTo>
                  <a:pt x="28" y="0"/>
                </a:lnTo>
                <a:lnTo>
                  <a:pt x="28" y="164"/>
                </a:lnTo>
                <a:lnTo>
                  <a:pt x="0" y="164"/>
                </a:lnTo>
                <a:lnTo>
                  <a:pt x="0" y="0"/>
                </a:lnTo>
              </a:path>
            </a:pathLst>
          </a:custGeom>
          <a:solidFill>
            <a:srgbClr val="01010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319" name="Freeform 307"/>
          <p:cNvSpPr>
            <a:spLocks noChangeArrowheads="1"/>
          </p:cNvSpPr>
          <p:nvPr/>
        </p:nvSpPr>
        <p:spPr bwMode="auto">
          <a:xfrm>
            <a:off x="2640013" y="4044950"/>
            <a:ext cx="44450" cy="53975"/>
          </a:xfrm>
          <a:custGeom>
            <a:avLst/>
            <a:gdLst>
              <a:gd name="T0" fmla="*/ 0 w 137"/>
              <a:gd name="T1" fmla="*/ 0 h 165"/>
              <a:gd name="T2" fmla="*/ 28 w 137"/>
              <a:gd name="T3" fmla="*/ 0 h 165"/>
              <a:gd name="T4" fmla="*/ 95 w 137"/>
              <a:gd name="T5" fmla="*/ 96 h 165"/>
              <a:gd name="T6" fmla="*/ 111 w 137"/>
              <a:gd name="T7" fmla="*/ 122 h 165"/>
              <a:gd name="T8" fmla="*/ 112 w 137"/>
              <a:gd name="T9" fmla="*/ 122 h 165"/>
              <a:gd name="T10" fmla="*/ 111 w 137"/>
              <a:gd name="T11" fmla="*/ 98 h 165"/>
              <a:gd name="T12" fmla="*/ 111 w 137"/>
              <a:gd name="T13" fmla="*/ 0 h 165"/>
              <a:gd name="T14" fmla="*/ 136 w 137"/>
              <a:gd name="T15" fmla="*/ 0 h 165"/>
              <a:gd name="T16" fmla="*/ 136 w 137"/>
              <a:gd name="T17" fmla="*/ 164 h 165"/>
              <a:gd name="T18" fmla="*/ 111 w 137"/>
              <a:gd name="T19" fmla="*/ 164 h 165"/>
              <a:gd name="T20" fmla="*/ 39 w 137"/>
              <a:gd name="T21" fmla="*/ 61 h 165"/>
              <a:gd name="T22" fmla="*/ 25 w 137"/>
              <a:gd name="T23" fmla="*/ 38 h 165"/>
              <a:gd name="T24" fmla="*/ 24 w 137"/>
              <a:gd name="T25" fmla="*/ 38 h 165"/>
              <a:gd name="T26" fmla="*/ 25 w 137"/>
              <a:gd name="T27" fmla="*/ 58 h 165"/>
              <a:gd name="T28" fmla="*/ 25 w 137"/>
              <a:gd name="T29" fmla="*/ 164 h 165"/>
              <a:gd name="T30" fmla="*/ 0 w 137"/>
              <a:gd name="T31" fmla="*/ 164 h 165"/>
              <a:gd name="T32" fmla="*/ 0 w 137"/>
              <a:gd name="T33" fmla="*/ 0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7" h="165">
                <a:moveTo>
                  <a:pt x="0" y="0"/>
                </a:moveTo>
                <a:lnTo>
                  <a:pt x="28" y="0"/>
                </a:lnTo>
                <a:lnTo>
                  <a:pt x="95" y="96"/>
                </a:lnTo>
                <a:cubicBezTo>
                  <a:pt x="104" y="109"/>
                  <a:pt x="109" y="119"/>
                  <a:pt x="111" y="122"/>
                </a:cubicBezTo>
                <a:lnTo>
                  <a:pt x="112" y="122"/>
                </a:lnTo>
                <a:cubicBezTo>
                  <a:pt x="112" y="120"/>
                  <a:pt x="111" y="111"/>
                  <a:pt x="111" y="98"/>
                </a:cubicBezTo>
                <a:lnTo>
                  <a:pt x="111" y="0"/>
                </a:lnTo>
                <a:lnTo>
                  <a:pt x="136" y="0"/>
                </a:lnTo>
                <a:lnTo>
                  <a:pt x="136" y="164"/>
                </a:lnTo>
                <a:lnTo>
                  <a:pt x="111" y="164"/>
                </a:lnTo>
                <a:lnTo>
                  <a:pt x="39" y="61"/>
                </a:lnTo>
                <a:cubicBezTo>
                  <a:pt x="32" y="51"/>
                  <a:pt x="27" y="42"/>
                  <a:pt x="25" y="38"/>
                </a:cubicBezTo>
                <a:lnTo>
                  <a:pt x="24" y="38"/>
                </a:lnTo>
                <a:cubicBezTo>
                  <a:pt x="24" y="41"/>
                  <a:pt x="25" y="49"/>
                  <a:pt x="25" y="58"/>
                </a:cubicBezTo>
                <a:lnTo>
                  <a:pt x="25" y="164"/>
                </a:lnTo>
                <a:lnTo>
                  <a:pt x="0" y="164"/>
                </a:lnTo>
                <a:lnTo>
                  <a:pt x="0" y="0"/>
                </a:lnTo>
              </a:path>
            </a:pathLst>
          </a:custGeom>
          <a:solidFill>
            <a:srgbClr val="01010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320" name="Freeform 308"/>
          <p:cNvSpPr>
            <a:spLocks noChangeArrowheads="1"/>
          </p:cNvSpPr>
          <p:nvPr/>
        </p:nvSpPr>
        <p:spPr bwMode="auto">
          <a:xfrm>
            <a:off x="2693988" y="4043363"/>
            <a:ext cx="47625" cy="55562"/>
          </a:xfrm>
          <a:custGeom>
            <a:avLst/>
            <a:gdLst>
              <a:gd name="T0" fmla="*/ 0 w 147"/>
              <a:gd name="T1" fmla="*/ 85 h 171"/>
              <a:gd name="T2" fmla="*/ 87 w 147"/>
              <a:gd name="T3" fmla="*/ 0 h 171"/>
              <a:gd name="T4" fmla="*/ 139 w 147"/>
              <a:gd name="T5" fmla="*/ 15 h 171"/>
              <a:gd name="T6" fmla="*/ 126 w 147"/>
              <a:gd name="T7" fmla="*/ 36 h 171"/>
              <a:gd name="T8" fmla="*/ 86 w 147"/>
              <a:gd name="T9" fmla="*/ 23 h 171"/>
              <a:gd name="T10" fmla="*/ 30 w 147"/>
              <a:gd name="T11" fmla="*/ 84 h 171"/>
              <a:gd name="T12" fmla="*/ 85 w 147"/>
              <a:gd name="T13" fmla="*/ 147 h 171"/>
              <a:gd name="T14" fmla="*/ 119 w 147"/>
              <a:gd name="T15" fmla="*/ 139 h 171"/>
              <a:gd name="T16" fmla="*/ 119 w 147"/>
              <a:gd name="T17" fmla="*/ 100 h 171"/>
              <a:gd name="T18" fmla="*/ 86 w 147"/>
              <a:gd name="T19" fmla="*/ 100 h 171"/>
              <a:gd name="T20" fmla="*/ 86 w 147"/>
              <a:gd name="T21" fmla="*/ 78 h 171"/>
              <a:gd name="T22" fmla="*/ 146 w 147"/>
              <a:gd name="T23" fmla="*/ 78 h 171"/>
              <a:gd name="T24" fmla="*/ 146 w 147"/>
              <a:gd name="T25" fmla="*/ 153 h 171"/>
              <a:gd name="T26" fmla="*/ 85 w 147"/>
              <a:gd name="T27" fmla="*/ 170 h 171"/>
              <a:gd name="T28" fmla="*/ 0 w 147"/>
              <a:gd name="T29" fmla="*/ 85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7" h="171">
                <a:moveTo>
                  <a:pt x="0" y="85"/>
                </a:moveTo>
                <a:cubicBezTo>
                  <a:pt x="0" y="40"/>
                  <a:pt x="32" y="0"/>
                  <a:pt x="87" y="0"/>
                </a:cubicBezTo>
                <a:cubicBezTo>
                  <a:pt x="110" y="0"/>
                  <a:pt x="126" y="5"/>
                  <a:pt x="139" y="15"/>
                </a:cubicBezTo>
                <a:lnTo>
                  <a:pt x="126" y="36"/>
                </a:lnTo>
                <a:cubicBezTo>
                  <a:pt x="115" y="27"/>
                  <a:pt x="103" y="23"/>
                  <a:pt x="86" y="23"/>
                </a:cubicBezTo>
                <a:cubicBezTo>
                  <a:pt x="47" y="23"/>
                  <a:pt x="30" y="51"/>
                  <a:pt x="30" y="84"/>
                </a:cubicBezTo>
                <a:cubicBezTo>
                  <a:pt x="30" y="117"/>
                  <a:pt x="47" y="147"/>
                  <a:pt x="85" y="147"/>
                </a:cubicBezTo>
                <a:cubicBezTo>
                  <a:pt x="100" y="147"/>
                  <a:pt x="112" y="144"/>
                  <a:pt x="119" y="139"/>
                </a:cubicBezTo>
                <a:lnTo>
                  <a:pt x="119" y="100"/>
                </a:lnTo>
                <a:lnTo>
                  <a:pt x="86" y="100"/>
                </a:lnTo>
                <a:lnTo>
                  <a:pt x="86" y="78"/>
                </a:lnTo>
                <a:lnTo>
                  <a:pt x="146" y="78"/>
                </a:lnTo>
                <a:lnTo>
                  <a:pt x="146" y="153"/>
                </a:lnTo>
                <a:cubicBezTo>
                  <a:pt x="134" y="162"/>
                  <a:pt x="114" y="170"/>
                  <a:pt x="85" y="170"/>
                </a:cubicBezTo>
                <a:cubicBezTo>
                  <a:pt x="30" y="170"/>
                  <a:pt x="0" y="129"/>
                  <a:pt x="0" y="85"/>
                </a:cubicBezTo>
              </a:path>
            </a:pathLst>
          </a:custGeom>
          <a:solidFill>
            <a:srgbClr val="01010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321" name="Freeform 309"/>
          <p:cNvSpPr>
            <a:spLocks noChangeArrowheads="1"/>
          </p:cNvSpPr>
          <p:nvPr/>
        </p:nvSpPr>
        <p:spPr bwMode="auto">
          <a:xfrm>
            <a:off x="2767013" y="4043363"/>
            <a:ext cx="33337" cy="55562"/>
          </a:xfrm>
          <a:custGeom>
            <a:avLst/>
            <a:gdLst>
              <a:gd name="T0" fmla="*/ 0 w 107"/>
              <a:gd name="T1" fmla="*/ 153 h 171"/>
              <a:gd name="T2" fmla="*/ 13 w 107"/>
              <a:gd name="T3" fmla="*/ 134 h 171"/>
              <a:gd name="T4" fmla="*/ 49 w 107"/>
              <a:gd name="T5" fmla="*/ 147 h 171"/>
              <a:gd name="T6" fmla="*/ 78 w 107"/>
              <a:gd name="T7" fmla="*/ 124 h 171"/>
              <a:gd name="T8" fmla="*/ 41 w 107"/>
              <a:gd name="T9" fmla="*/ 92 h 171"/>
              <a:gd name="T10" fmla="*/ 5 w 107"/>
              <a:gd name="T11" fmla="*/ 44 h 171"/>
              <a:gd name="T12" fmla="*/ 55 w 107"/>
              <a:gd name="T13" fmla="*/ 0 h 171"/>
              <a:gd name="T14" fmla="*/ 101 w 107"/>
              <a:gd name="T15" fmla="*/ 13 h 171"/>
              <a:gd name="T16" fmla="*/ 89 w 107"/>
              <a:gd name="T17" fmla="*/ 33 h 171"/>
              <a:gd name="T18" fmla="*/ 56 w 107"/>
              <a:gd name="T19" fmla="*/ 23 h 171"/>
              <a:gd name="T20" fmla="*/ 32 w 107"/>
              <a:gd name="T21" fmla="*/ 43 h 171"/>
              <a:gd name="T22" fmla="*/ 61 w 107"/>
              <a:gd name="T23" fmla="*/ 71 h 171"/>
              <a:gd name="T24" fmla="*/ 106 w 107"/>
              <a:gd name="T25" fmla="*/ 123 h 171"/>
              <a:gd name="T26" fmla="*/ 49 w 107"/>
              <a:gd name="T27" fmla="*/ 170 h 171"/>
              <a:gd name="T28" fmla="*/ 0 w 107"/>
              <a:gd name="T29" fmla="*/ 153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7" h="171">
                <a:moveTo>
                  <a:pt x="0" y="153"/>
                </a:moveTo>
                <a:lnTo>
                  <a:pt x="13" y="134"/>
                </a:lnTo>
                <a:cubicBezTo>
                  <a:pt x="17" y="137"/>
                  <a:pt x="29" y="147"/>
                  <a:pt x="49" y="147"/>
                </a:cubicBezTo>
                <a:cubicBezTo>
                  <a:pt x="67" y="147"/>
                  <a:pt x="78" y="136"/>
                  <a:pt x="78" y="124"/>
                </a:cubicBezTo>
                <a:cubicBezTo>
                  <a:pt x="78" y="107"/>
                  <a:pt x="60" y="101"/>
                  <a:pt x="41" y="92"/>
                </a:cubicBezTo>
                <a:cubicBezTo>
                  <a:pt x="21" y="82"/>
                  <a:pt x="5" y="70"/>
                  <a:pt x="5" y="44"/>
                </a:cubicBezTo>
                <a:cubicBezTo>
                  <a:pt x="5" y="16"/>
                  <a:pt x="28" y="0"/>
                  <a:pt x="55" y="0"/>
                </a:cubicBezTo>
                <a:cubicBezTo>
                  <a:pt x="81" y="0"/>
                  <a:pt x="95" y="9"/>
                  <a:pt x="101" y="13"/>
                </a:cubicBezTo>
                <a:lnTo>
                  <a:pt x="89" y="33"/>
                </a:lnTo>
                <a:cubicBezTo>
                  <a:pt x="84" y="29"/>
                  <a:pt x="72" y="23"/>
                  <a:pt x="56" y="23"/>
                </a:cubicBezTo>
                <a:cubicBezTo>
                  <a:pt x="42" y="23"/>
                  <a:pt x="32" y="30"/>
                  <a:pt x="32" y="43"/>
                </a:cubicBezTo>
                <a:cubicBezTo>
                  <a:pt x="32" y="57"/>
                  <a:pt x="45" y="63"/>
                  <a:pt x="61" y="71"/>
                </a:cubicBezTo>
                <a:cubicBezTo>
                  <a:pt x="83" y="81"/>
                  <a:pt x="106" y="92"/>
                  <a:pt x="106" y="123"/>
                </a:cubicBezTo>
                <a:cubicBezTo>
                  <a:pt x="106" y="151"/>
                  <a:pt x="84" y="170"/>
                  <a:pt x="49" y="170"/>
                </a:cubicBezTo>
                <a:cubicBezTo>
                  <a:pt x="23" y="170"/>
                  <a:pt x="7" y="159"/>
                  <a:pt x="0" y="153"/>
                </a:cubicBezTo>
              </a:path>
            </a:pathLst>
          </a:custGeom>
          <a:solidFill>
            <a:srgbClr val="01010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322" name="Freeform 310"/>
          <p:cNvSpPr>
            <a:spLocks noChangeArrowheads="1"/>
          </p:cNvSpPr>
          <p:nvPr/>
        </p:nvSpPr>
        <p:spPr bwMode="auto">
          <a:xfrm>
            <a:off x="2805113" y="4044950"/>
            <a:ext cx="44450" cy="53975"/>
          </a:xfrm>
          <a:custGeom>
            <a:avLst/>
            <a:gdLst>
              <a:gd name="T0" fmla="*/ 55 w 137"/>
              <a:gd name="T1" fmla="*/ 102 h 165"/>
              <a:gd name="T2" fmla="*/ 0 w 137"/>
              <a:gd name="T3" fmla="*/ 0 h 165"/>
              <a:gd name="T4" fmla="*/ 31 w 137"/>
              <a:gd name="T5" fmla="*/ 0 h 165"/>
              <a:gd name="T6" fmla="*/ 70 w 137"/>
              <a:gd name="T7" fmla="*/ 76 h 165"/>
              <a:gd name="T8" fmla="*/ 70 w 137"/>
              <a:gd name="T9" fmla="*/ 76 h 165"/>
              <a:gd name="T10" fmla="*/ 109 w 137"/>
              <a:gd name="T11" fmla="*/ 0 h 165"/>
              <a:gd name="T12" fmla="*/ 136 w 137"/>
              <a:gd name="T13" fmla="*/ 0 h 165"/>
              <a:gd name="T14" fmla="*/ 83 w 137"/>
              <a:gd name="T15" fmla="*/ 102 h 165"/>
              <a:gd name="T16" fmla="*/ 83 w 137"/>
              <a:gd name="T17" fmla="*/ 164 h 165"/>
              <a:gd name="T18" fmla="*/ 55 w 137"/>
              <a:gd name="T19" fmla="*/ 164 h 165"/>
              <a:gd name="T20" fmla="*/ 55 w 137"/>
              <a:gd name="T21" fmla="*/ 102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7" h="165">
                <a:moveTo>
                  <a:pt x="55" y="102"/>
                </a:moveTo>
                <a:lnTo>
                  <a:pt x="0" y="0"/>
                </a:lnTo>
                <a:lnTo>
                  <a:pt x="31" y="0"/>
                </a:lnTo>
                <a:lnTo>
                  <a:pt x="70" y="76"/>
                </a:lnTo>
                <a:lnTo>
                  <a:pt x="70" y="76"/>
                </a:lnTo>
                <a:lnTo>
                  <a:pt x="109" y="0"/>
                </a:lnTo>
                <a:lnTo>
                  <a:pt x="136" y="0"/>
                </a:lnTo>
                <a:lnTo>
                  <a:pt x="83" y="102"/>
                </a:lnTo>
                <a:lnTo>
                  <a:pt x="83" y="164"/>
                </a:lnTo>
                <a:lnTo>
                  <a:pt x="55" y="164"/>
                </a:lnTo>
                <a:lnTo>
                  <a:pt x="55" y="102"/>
                </a:lnTo>
              </a:path>
            </a:pathLst>
          </a:custGeom>
          <a:solidFill>
            <a:srgbClr val="01010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323" name="Freeform 311"/>
          <p:cNvSpPr>
            <a:spLocks noChangeArrowheads="1"/>
          </p:cNvSpPr>
          <p:nvPr/>
        </p:nvSpPr>
        <p:spPr bwMode="auto">
          <a:xfrm>
            <a:off x="2852738" y="4043363"/>
            <a:ext cx="34925" cy="55562"/>
          </a:xfrm>
          <a:custGeom>
            <a:avLst/>
            <a:gdLst>
              <a:gd name="T0" fmla="*/ 0 w 107"/>
              <a:gd name="T1" fmla="*/ 153 h 171"/>
              <a:gd name="T2" fmla="*/ 13 w 107"/>
              <a:gd name="T3" fmla="*/ 134 h 171"/>
              <a:gd name="T4" fmla="*/ 49 w 107"/>
              <a:gd name="T5" fmla="*/ 147 h 171"/>
              <a:gd name="T6" fmla="*/ 78 w 107"/>
              <a:gd name="T7" fmla="*/ 124 h 171"/>
              <a:gd name="T8" fmla="*/ 42 w 107"/>
              <a:gd name="T9" fmla="*/ 92 h 171"/>
              <a:gd name="T10" fmla="*/ 5 w 107"/>
              <a:gd name="T11" fmla="*/ 44 h 171"/>
              <a:gd name="T12" fmla="*/ 56 w 107"/>
              <a:gd name="T13" fmla="*/ 0 h 171"/>
              <a:gd name="T14" fmla="*/ 101 w 107"/>
              <a:gd name="T15" fmla="*/ 13 h 171"/>
              <a:gd name="T16" fmla="*/ 89 w 107"/>
              <a:gd name="T17" fmla="*/ 33 h 171"/>
              <a:gd name="T18" fmla="*/ 57 w 107"/>
              <a:gd name="T19" fmla="*/ 23 h 171"/>
              <a:gd name="T20" fmla="*/ 32 w 107"/>
              <a:gd name="T21" fmla="*/ 43 h 171"/>
              <a:gd name="T22" fmla="*/ 61 w 107"/>
              <a:gd name="T23" fmla="*/ 71 h 171"/>
              <a:gd name="T24" fmla="*/ 106 w 107"/>
              <a:gd name="T25" fmla="*/ 123 h 171"/>
              <a:gd name="T26" fmla="*/ 49 w 107"/>
              <a:gd name="T27" fmla="*/ 170 h 171"/>
              <a:gd name="T28" fmla="*/ 0 w 107"/>
              <a:gd name="T29" fmla="*/ 153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7" h="171">
                <a:moveTo>
                  <a:pt x="0" y="153"/>
                </a:moveTo>
                <a:lnTo>
                  <a:pt x="13" y="134"/>
                </a:lnTo>
                <a:cubicBezTo>
                  <a:pt x="17" y="137"/>
                  <a:pt x="29" y="147"/>
                  <a:pt x="49" y="147"/>
                </a:cubicBezTo>
                <a:cubicBezTo>
                  <a:pt x="67" y="147"/>
                  <a:pt x="78" y="136"/>
                  <a:pt x="78" y="124"/>
                </a:cubicBezTo>
                <a:cubicBezTo>
                  <a:pt x="78" y="107"/>
                  <a:pt x="60" y="101"/>
                  <a:pt x="42" y="92"/>
                </a:cubicBezTo>
                <a:cubicBezTo>
                  <a:pt x="21" y="82"/>
                  <a:pt x="5" y="70"/>
                  <a:pt x="5" y="44"/>
                </a:cubicBezTo>
                <a:cubicBezTo>
                  <a:pt x="5" y="16"/>
                  <a:pt x="28" y="0"/>
                  <a:pt x="56" y="0"/>
                </a:cubicBezTo>
                <a:cubicBezTo>
                  <a:pt x="81" y="0"/>
                  <a:pt x="95" y="9"/>
                  <a:pt x="101" y="13"/>
                </a:cubicBezTo>
                <a:lnTo>
                  <a:pt x="89" y="33"/>
                </a:lnTo>
                <a:cubicBezTo>
                  <a:pt x="84" y="29"/>
                  <a:pt x="72" y="23"/>
                  <a:pt x="57" y="23"/>
                </a:cubicBezTo>
                <a:cubicBezTo>
                  <a:pt x="42" y="23"/>
                  <a:pt x="32" y="30"/>
                  <a:pt x="32" y="43"/>
                </a:cubicBezTo>
                <a:cubicBezTo>
                  <a:pt x="32" y="57"/>
                  <a:pt x="45" y="63"/>
                  <a:pt x="61" y="71"/>
                </a:cubicBezTo>
                <a:cubicBezTo>
                  <a:pt x="83" y="81"/>
                  <a:pt x="106" y="92"/>
                  <a:pt x="106" y="123"/>
                </a:cubicBezTo>
                <a:cubicBezTo>
                  <a:pt x="106" y="151"/>
                  <a:pt x="84" y="170"/>
                  <a:pt x="49" y="170"/>
                </a:cubicBezTo>
                <a:cubicBezTo>
                  <a:pt x="23" y="170"/>
                  <a:pt x="7" y="159"/>
                  <a:pt x="0" y="153"/>
                </a:cubicBezTo>
              </a:path>
            </a:pathLst>
          </a:custGeom>
          <a:solidFill>
            <a:srgbClr val="01010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324" name="Freeform 312"/>
          <p:cNvSpPr>
            <a:spLocks noChangeArrowheads="1"/>
          </p:cNvSpPr>
          <p:nvPr/>
        </p:nvSpPr>
        <p:spPr bwMode="auto">
          <a:xfrm>
            <a:off x="2892425" y="4044950"/>
            <a:ext cx="38100" cy="53975"/>
          </a:xfrm>
          <a:custGeom>
            <a:avLst/>
            <a:gdLst>
              <a:gd name="T0" fmla="*/ 46 w 120"/>
              <a:gd name="T1" fmla="*/ 23 h 165"/>
              <a:gd name="T2" fmla="*/ 0 w 120"/>
              <a:gd name="T3" fmla="*/ 23 h 165"/>
              <a:gd name="T4" fmla="*/ 0 w 120"/>
              <a:gd name="T5" fmla="*/ 0 h 165"/>
              <a:gd name="T6" fmla="*/ 119 w 120"/>
              <a:gd name="T7" fmla="*/ 0 h 165"/>
              <a:gd name="T8" fmla="*/ 119 w 120"/>
              <a:gd name="T9" fmla="*/ 23 h 165"/>
              <a:gd name="T10" fmla="*/ 74 w 120"/>
              <a:gd name="T11" fmla="*/ 23 h 165"/>
              <a:gd name="T12" fmla="*/ 74 w 120"/>
              <a:gd name="T13" fmla="*/ 164 h 165"/>
              <a:gd name="T14" fmla="*/ 46 w 120"/>
              <a:gd name="T15" fmla="*/ 164 h 165"/>
              <a:gd name="T16" fmla="*/ 46 w 120"/>
              <a:gd name="T17" fmla="*/ 23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0" h="165">
                <a:moveTo>
                  <a:pt x="46" y="23"/>
                </a:moveTo>
                <a:lnTo>
                  <a:pt x="0" y="23"/>
                </a:lnTo>
                <a:lnTo>
                  <a:pt x="0" y="0"/>
                </a:lnTo>
                <a:lnTo>
                  <a:pt x="119" y="0"/>
                </a:lnTo>
                <a:lnTo>
                  <a:pt x="119" y="23"/>
                </a:lnTo>
                <a:lnTo>
                  <a:pt x="74" y="23"/>
                </a:lnTo>
                <a:lnTo>
                  <a:pt x="74" y="164"/>
                </a:lnTo>
                <a:lnTo>
                  <a:pt x="46" y="164"/>
                </a:lnTo>
                <a:lnTo>
                  <a:pt x="46" y="23"/>
                </a:lnTo>
              </a:path>
            </a:pathLst>
          </a:custGeom>
          <a:solidFill>
            <a:srgbClr val="01010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325" name="Freeform 313"/>
          <p:cNvSpPr>
            <a:spLocks noChangeArrowheads="1"/>
          </p:cNvSpPr>
          <p:nvPr/>
        </p:nvSpPr>
        <p:spPr bwMode="auto">
          <a:xfrm>
            <a:off x="2938463" y="4044950"/>
            <a:ext cx="31750" cy="53975"/>
          </a:xfrm>
          <a:custGeom>
            <a:avLst/>
            <a:gdLst>
              <a:gd name="T0" fmla="*/ 0 w 93"/>
              <a:gd name="T1" fmla="*/ 0 h 165"/>
              <a:gd name="T2" fmla="*/ 90 w 93"/>
              <a:gd name="T3" fmla="*/ 0 h 165"/>
              <a:gd name="T4" fmla="*/ 90 w 93"/>
              <a:gd name="T5" fmla="*/ 23 h 165"/>
              <a:gd name="T6" fmla="*/ 28 w 93"/>
              <a:gd name="T7" fmla="*/ 23 h 165"/>
              <a:gd name="T8" fmla="*/ 28 w 93"/>
              <a:gd name="T9" fmla="*/ 67 h 165"/>
              <a:gd name="T10" fmla="*/ 83 w 93"/>
              <a:gd name="T11" fmla="*/ 67 h 165"/>
              <a:gd name="T12" fmla="*/ 83 w 93"/>
              <a:gd name="T13" fmla="*/ 89 h 165"/>
              <a:gd name="T14" fmla="*/ 28 w 93"/>
              <a:gd name="T15" fmla="*/ 89 h 165"/>
              <a:gd name="T16" fmla="*/ 28 w 93"/>
              <a:gd name="T17" fmla="*/ 141 h 165"/>
              <a:gd name="T18" fmla="*/ 92 w 93"/>
              <a:gd name="T19" fmla="*/ 141 h 165"/>
              <a:gd name="T20" fmla="*/ 92 w 93"/>
              <a:gd name="T21" fmla="*/ 164 h 165"/>
              <a:gd name="T22" fmla="*/ 0 w 93"/>
              <a:gd name="T23" fmla="*/ 164 h 165"/>
              <a:gd name="T24" fmla="*/ 0 w 93"/>
              <a:gd name="T25" fmla="*/ 0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3" h="165">
                <a:moveTo>
                  <a:pt x="0" y="0"/>
                </a:moveTo>
                <a:lnTo>
                  <a:pt x="90" y="0"/>
                </a:lnTo>
                <a:lnTo>
                  <a:pt x="90" y="23"/>
                </a:lnTo>
                <a:lnTo>
                  <a:pt x="28" y="23"/>
                </a:lnTo>
                <a:lnTo>
                  <a:pt x="28" y="67"/>
                </a:lnTo>
                <a:lnTo>
                  <a:pt x="83" y="67"/>
                </a:lnTo>
                <a:lnTo>
                  <a:pt x="83" y="89"/>
                </a:lnTo>
                <a:lnTo>
                  <a:pt x="28" y="89"/>
                </a:lnTo>
                <a:lnTo>
                  <a:pt x="28" y="141"/>
                </a:lnTo>
                <a:lnTo>
                  <a:pt x="92" y="141"/>
                </a:lnTo>
                <a:lnTo>
                  <a:pt x="92" y="164"/>
                </a:lnTo>
                <a:lnTo>
                  <a:pt x="0" y="164"/>
                </a:lnTo>
                <a:lnTo>
                  <a:pt x="0" y="0"/>
                </a:lnTo>
              </a:path>
            </a:pathLst>
          </a:custGeom>
          <a:solidFill>
            <a:srgbClr val="01010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326" name="Freeform 314"/>
          <p:cNvSpPr>
            <a:spLocks noChangeArrowheads="1"/>
          </p:cNvSpPr>
          <p:nvPr/>
        </p:nvSpPr>
        <p:spPr bwMode="auto">
          <a:xfrm>
            <a:off x="2978150" y="4044950"/>
            <a:ext cx="63500" cy="53975"/>
          </a:xfrm>
          <a:custGeom>
            <a:avLst/>
            <a:gdLst>
              <a:gd name="T0" fmla="*/ 23 w 192"/>
              <a:gd name="T1" fmla="*/ 0 h 165"/>
              <a:gd name="T2" fmla="*/ 50 w 192"/>
              <a:gd name="T3" fmla="*/ 0 h 165"/>
              <a:gd name="T4" fmla="*/ 86 w 192"/>
              <a:gd name="T5" fmla="*/ 106 h 165"/>
              <a:gd name="T6" fmla="*/ 95 w 192"/>
              <a:gd name="T7" fmla="*/ 135 h 165"/>
              <a:gd name="T8" fmla="*/ 96 w 192"/>
              <a:gd name="T9" fmla="*/ 135 h 165"/>
              <a:gd name="T10" fmla="*/ 105 w 192"/>
              <a:gd name="T11" fmla="*/ 106 h 165"/>
              <a:gd name="T12" fmla="*/ 142 w 192"/>
              <a:gd name="T13" fmla="*/ 0 h 165"/>
              <a:gd name="T14" fmla="*/ 169 w 192"/>
              <a:gd name="T15" fmla="*/ 0 h 165"/>
              <a:gd name="T16" fmla="*/ 191 w 192"/>
              <a:gd name="T17" fmla="*/ 164 h 165"/>
              <a:gd name="T18" fmla="*/ 163 w 192"/>
              <a:gd name="T19" fmla="*/ 164 h 165"/>
              <a:gd name="T20" fmla="*/ 151 w 192"/>
              <a:gd name="T21" fmla="*/ 69 h 165"/>
              <a:gd name="T22" fmla="*/ 148 w 192"/>
              <a:gd name="T23" fmla="*/ 46 h 165"/>
              <a:gd name="T24" fmla="*/ 148 w 192"/>
              <a:gd name="T25" fmla="*/ 46 h 165"/>
              <a:gd name="T26" fmla="*/ 140 w 192"/>
              <a:gd name="T27" fmla="*/ 69 h 165"/>
              <a:gd name="T28" fmla="*/ 108 w 192"/>
              <a:gd name="T29" fmla="*/ 164 h 165"/>
              <a:gd name="T30" fmla="*/ 81 w 192"/>
              <a:gd name="T31" fmla="*/ 164 h 165"/>
              <a:gd name="T32" fmla="*/ 47 w 192"/>
              <a:gd name="T33" fmla="*/ 69 h 165"/>
              <a:gd name="T34" fmla="*/ 40 w 192"/>
              <a:gd name="T35" fmla="*/ 46 h 165"/>
              <a:gd name="T36" fmla="*/ 39 w 192"/>
              <a:gd name="T37" fmla="*/ 46 h 165"/>
              <a:gd name="T38" fmla="*/ 37 w 192"/>
              <a:gd name="T39" fmla="*/ 69 h 165"/>
              <a:gd name="T40" fmla="*/ 26 w 192"/>
              <a:gd name="T41" fmla="*/ 164 h 165"/>
              <a:gd name="T42" fmla="*/ 0 w 192"/>
              <a:gd name="T43" fmla="*/ 164 h 165"/>
              <a:gd name="T44" fmla="*/ 23 w 192"/>
              <a:gd name="T45" fmla="*/ 0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92" h="165">
                <a:moveTo>
                  <a:pt x="23" y="0"/>
                </a:moveTo>
                <a:lnTo>
                  <a:pt x="50" y="0"/>
                </a:lnTo>
                <a:lnTo>
                  <a:pt x="86" y="106"/>
                </a:lnTo>
                <a:cubicBezTo>
                  <a:pt x="90" y="118"/>
                  <a:pt x="93" y="128"/>
                  <a:pt x="95" y="135"/>
                </a:cubicBezTo>
                <a:lnTo>
                  <a:pt x="96" y="135"/>
                </a:lnTo>
                <a:cubicBezTo>
                  <a:pt x="98" y="128"/>
                  <a:pt x="101" y="118"/>
                  <a:pt x="105" y="106"/>
                </a:cubicBezTo>
                <a:lnTo>
                  <a:pt x="142" y="0"/>
                </a:lnTo>
                <a:lnTo>
                  <a:pt x="169" y="0"/>
                </a:lnTo>
                <a:lnTo>
                  <a:pt x="191" y="164"/>
                </a:lnTo>
                <a:lnTo>
                  <a:pt x="163" y="164"/>
                </a:lnTo>
                <a:lnTo>
                  <a:pt x="151" y="69"/>
                </a:lnTo>
                <a:cubicBezTo>
                  <a:pt x="149" y="57"/>
                  <a:pt x="148" y="50"/>
                  <a:pt x="148" y="46"/>
                </a:cubicBezTo>
                <a:lnTo>
                  <a:pt x="148" y="46"/>
                </a:lnTo>
                <a:cubicBezTo>
                  <a:pt x="146" y="50"/>
                  <a:pt x="144" y="58"/>
                  <a:pt x="140" y="69"/>
                </a:cubicBezTo>
                <a:lnTo>
                  <a:pt x="108" y="164"/>
                </a:lnTo>
                <a:lnTo>
                  <a:pt x="81" y="164"/>
                </a:lnTo>
                <a:lnTo>
                  <a:pt x="47" y="69"/>
                </a:lnTo>
                <a:cubicBezTo>
                  <a:pt x="44" y="58"/>
                  <a:pt x="41" y="50"/>
                  <a:pt x="40" y="46"/>
                </a:cubicBezTo>
                <a:lnTo>
                  <a:pt x="39" y="46"/>
                </a:lnTo>
                <a:cubicBezTo>
                  <a:pt x="39" y="50"/>
                  <a:pt x="39" y="58"/>
                  <a:pt x="37" y="69"/>
                </a:cubicBezTo>
                <a:lnTo>
                  <a:pt x="26" y="164"/>
                </a:lnTo>
                <a:lnTo>
                  <a:pt x="0" y="164"/>
                </a:lnTo>
                <a:lnTo>
                  <a:pt x="23" y="0"/>
                </a:lnTo>
              </a:path>
            </a:pathLst>
          </a:custGeom>
          <a:solidFill>
            <a:srgbClr val="01010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327" name="Freeform 315"/>
          <p:cNvSpPr>
            <a:spLocks noChangeArrowheads="1"/>
          </p:cNvSpPr>
          <p:nvPr/>
        </p:nvSpPr>
        <p:spPr bwMode="auto">
          <a:xfrm>
            <a:off x="3046413" y="4043363"/>
            <a:ext cx="34925" cy="55562"/>
          </a:xfrm>
          <a:custGeom>
            <a:avLst/>
            <a:gdLst>
              <a:gd name="T0" fmla="*/ 0 w 106"/>
              <a:gd name="T1" fmla="*/ 153 h 171"/>
              <a:gd name="T2" fmla="*/ 12 w 106"/>
              <a:gd name="T3" fmla="*/ 134 h 171"/>
              <a:gd name="T4" fmla="*/ 48 w 106"/>
              <a:gd name="T5" fmla="*/ 147 h 171"/>
              <a:gd name="T6" fmla="*/ 78 w 106"/>
              <a:gd name="T7" fmla="*/ 124 h 171"/>
              <a:gd name="T8" fmla="*/ 41 w 106"/>
              <a:gd name="T9" fmla="*/ 92 h 171"/>
              <a:gd name="T10" fmla="*/ 4 w 106"/>
              <a:gd name="T11" fmla="*/ 44 h 171"/>
              <a:gd name="T12" fmla="*/ 55 w 106"/>
              <a:gd name="T13" fmla="*/ 0 h 171"/>
              <a:gd name="T14" fmla="*/ 101 w 106"/>
              <a:gd name="T15" fmla="*/ 13 h 171"/>
              <a:gd name="T16" fmla="*/ 89 w 106"/>
              <a:gd name="T17" fmla="*/ 33 h 171"/>
              <a:gd name="T18" fmla="*/ 56 w 106"/>
              <a:gd name="T19" fmla="*/ 23 h 171"/>
              <a:gd name="T20" fmla="*/ 31 w 106"/>
              <a:gd name="T21" fmla="*/ 43 h 171"/>
              <a:gd name="T22" fmla="*/ 61 w 106"/>
              <a:gd name="T23" fmla="*/ 71 h 171"/>
              <a:gd name="T24" fmla="*/ 105 w 106"/>
              <a:gd name="T25" fmla="*/ 123 h 171"/>
              <a:gd name="T26" fmla="*/ 48 w 106"/>
              <a:gd name="T27" fmla="*/ 170 h 171"/>
              <a:gd name="T28" fmla="*/ 0 w 106"/>
              <a:gd name="T29" fmla="*/ 153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6" h="171">
                <a:moveTo>
                  <a:pt x="0" y="153"/>
                </a:moveTo>
                <a:lnTo>
                  <a:pt x="12" y="134"/>
                </a:lnTo>
                <a:cubicBezTo>
                  <a:pt x="16" y="137"/>
                  <a:pt x="28" y="147"/>
                  <a:pt x="48" y="147"/>
                </a:cubicBezTo>
                <a:cubicBezTo>
                  <a:pt x="67" y="147"/>
                  <a:pt x="78" y="136"/>
                  <a:pt x="78" y="124"/>
                </a:cubicBezTo>
                <a:cubicBezTo>
                  <a:pt x="78" y="107"/>
                  <a:pt x="60" y="101"/>
                  <a:pt x="41" y="92"/>
                </a:cubicBezTo>
                <a:cubicBezTo>
                  <a:pt x="21" y="82"/>
                  <a:pt x="4" y="70"/>
                  <a:pt x="4" y="44"/>
                </a:cubicBezTo>
                <a:cubicBezTo>
                  <a:pt x="4" y="16"/>
                  <a:pt x="27" y="0"/>
                  <a:pt x="55" y="0"/>
                </a:cubicBezTo>
                <a:cubicBezTo>
                  <a:pt x="80" y="0"/>
                  <a:pt x="95" y="9"/>
                  <a:pt x="101" y="13"/>
                </a:cubicBezTo>
                <a:lnTo>
                  <a:pt x="89" y="33"/>
                </a:lnTo>
                <a:cubicBezTo>
                  <a:pt x="83" y="29"/>
                  <a:pt x="71" y="23"/>
                  <a:pt x="56" y="23"/>
                </a:cubicBezTo>
                <a:cubicBezTo>
                  <a:pt x="41" y="23"/>
                  <a:pt x="31" y="30"/>
                  <a:pt x="31" y="43"/>
                </a:cubicBezTo>
                <a:cubicBezTo>
                  <a:pt x="31" y="57"/>
                  <a:pt x="44" y="63"/>
                  <a:pt x="61" y="71"/>
                </a:cubicBezTo>
                <a:cubicBezTo>
                  <a:pt x="82" y="81"/>
                  <a:pt x="105" y="92"/>
                  <a:pt x="105" y="123"/>
                </a:cubicBezTo>
                <a:cubicBezTo>
                  <a:pt x="105" y="151"/>
                  <a:pt x="83" y="170"/>
                  <a:pt x="48" y="170"/>
                </a:cubicBezTo>
                <a:cubicBezTo>
                  <a:pt x="23" y="170"/>
                  <a:pt x="6" y="159"/>
                  <a:pt x="0" y="153"/>
                </a:cubicBezTo>
              </a:path>
            </a:pathLst>
          </a:custGeom>
          <a:solidFill>
            <a:srgbClr val="01010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328" name="Freeform 316"/>
          <p:cNvSpPr>
            <a:spLocks noChangeArrowheads="1"/>
          </p:cNvSpPr>
          <p:nvPr/>
        </p:nvSpPr>
        <p:spPr bwMode="auto">
          <a:xfrm>
            <a:off x="2381250" y="4237038"/>
            <a:ext cx="304800" cy="304800"/>
          </a:xfrm>
          <a:custGeom>
            <a:avLst/>
            <a:gdLst>
              <a:gd name="T0" fmla="*/ 464 w 930"/>
              <a:gd name="T1" fmla="*/ 930 h 931"/>
              <a:gd name="T2" fmla="*/ 0 w 930"/>
              <a:gd name="T3" fmla="*/ 465 h 931"/>
              <a:gd name="T4" fmla="*/ 464 w 930"/>
              <a:gd name="T5" fmla="*/ 0 h 931"/>
              <a:gd name="T6" fmla="*/ 929 w 930"/>
              <a:gd name="T7" fmla="*/ 465 h 931"/>
              <a:gd name="T8" fmla="*/ 464 w 930"/>
              <a:gd name="T9" fmla="*/ 930 h 9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0" h="931">
                <a:moveTo>
                  <a:pt x="464" y="930"/>
                </a:moveTo>
                <a:cubicBezTo>
                  <a:pt x="207" y="930"/>
                  <a:pt x="0" y="721"/>
                  <a:pt x="0" y="465"/>
                </a:cubicBezTo>
                <a:cubicBezTo>
                  <a:pt x="0" y="208"/>
                  <a:pt x="208" y="0"/>
                  <a:pt x="464" y="0"/>
                </a:cubicBezTo>
                <a:cubicBezTo>
                  <a:pt x="721" y="0"/>
                  <a:pt x="929" y="208"/>
                  <a:pt x="929" y="465"/>
                </a:cubicBezTo>
                <a:cubicBezTo>
                  <a:pt x="929" y="721"/>
                  <a:pt x="720" y="930"/>
                  <a:pt x="464" y="930"/>
                </a:cubicBezTo>
              </a:path>
            </a:pathLst>
          </a:cu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329" name="Freeform 317"/>
          <p:cNvSpPr>
            <a:spLocks noChangeArrowheads="1"/>
          </p:cNvSpPr>
          <p:nvPr/>
        </p:nvSpPr>
        <p:spPr bwMode="auto">
          <a:xfrm>
            <a:off x="2411413" y="4275138"/>
            <a:ext cx="211137" cy="225425"/>
          </a:xfrm>
          <a:custGeom>
            <a:avLst/>
            <a:gdLst>
              <a:gd name="T0" fmla="*/ 505 w 648"/>
              <a:gd name="T1" fmla="*/ 125 h 690"/>
              <a:gd name="T2" fmla="*/ 483 w 648"/>
              <a:gd name="T3" fmla="*/ 40 h 690"/>
              <a:gd name="T4" fmla="*/ 567 w 648"/>
              <a:gd name="T5" fmla="*/ 17 h 690"/>
              <a:gd name="T6" fmla="*/ 590 w 648"/>
              <a:gd name="T7" fmla="*/ 102 h 690"/>
              <a:gd name="T8" fmla="*/ 505 w 648"/>
              <a:gd name="T9" fmla="*/ 125 h 690"/>
              <a:gd name="T10" fmla="*/ 378 w 648"/>
              <a:gd name="T11" fmla="*/ 526 h 690"/>
              <a:gd name="T12" fmla="*/ 559 w 648"/>
              <a:gd name="T13" fmla="*/ 361 h 690"/>
              <a:gd name="T14" fmla="*/ 647 w 648"/>
              <a:gd name="T15" fmla="*/ 362 h 690"/>
              <a:gd name="T16" fmla="*/ 567 w 648"/>
              <a:gd name="T17" fmla="*/ 537 h 690"/>
              <a:gd name="T18" fmla="*/ 493 w 648"/>
              <a:gd name="T19" fmla="*/ 543 h 690"/>
              <a:gd name="T20" fmla="*/ 450 w 648"/>
              <a:gd name="T21" fmla="*/ 604 h 690"/>
              <a:gd name="T22" fmla="*/ 378 w 648"/>
              <a:gd name="T23" fmla="*/ 614 h 690"/>
              <a:gd name="T24" fmla="*/ 259 w 648"/>
              <a:gd name="T25" fmla="*/ 586 h 690"/>
              <a:gd name="T26" fmla="*/ 302 w 648"/>
              <a:gd name="T27" fmla="*/ 509 h 690"/>
              <a:gd name="T28" fmla="*/ 378 w 648"/>
              <a:gd name="T29" fmla="*/ 526 h 690"/>
              <a:gd name="T30" fmla="*/ 378 w 648"/>
              <a:gd name="T31" fmla="*/ 163 h 690"/>
              <a:gd name="T32" fmla="*/ 302 w 648"/>
              <a:gd name="T33" fmla="*/ 180 h 690"/>
              <a:gd name="T34" fmla="*/ 259 w 648"/>
              <a:gd name="T35" fmla="*/ 103 h 690"/>
              <a:gd name="T36" fmla="*/ 378 w 648"/>
              <a:gd name="T37" fmla="*/ 75 h 690"/>
              <a:gd name="T38" fmla="*/ 450 w 648"/>
              <a:gd name="T39" fmla="*/ 85 h 690"/>
              <a:gd name="T40" fmla="*/ 493 w 648"/>
              <a:gd name="T41" fmla="*/ 146 h 690"/>
              <a:gd name="T42" fmla="*/ 567 w 648"/>
              <a:gd name="T43" fmla="*/ 153 h 690"/>
              <a:gd name="T44" fmla="*/ 647 w 648"/>
              <a:gd name="T45" fmla="*/ 327 h 690"/>
              <a:gd name="T46" fmla="*/ 559 w 648"/>
              <a:gd name="T47" fmla="*/ 329 h 690"/>
              <a:gd name="T48" fmla="*/ 378 w 648"/>
              <a:gd name="T49" fmla="*/ 163 h 690"/>
              <a:gd name="T50" fmla="*/ 197 w 648"/>
              <a:gd name="T51" fmla="*/ 345 h 690"/>
              <a:gd name="T52" fmla="*/ 274 w 648"/>
              <a:gd name="T53" fmla="*/ 493 h 690"/>
              <a:gd name="T54" fmla="*/ 229 w 648"/>
              <a:gd name="T55" fmla="*/ 569 h 690"/>
              <a:gd name="T56" fmla="*/ 117 w 648"/>
              <a:gd name="T57" fmla="*/ 412 h 690"/>
              <a:gd name="T58" fmla="*/ 149 w 648"/>
              <a:gd name="T59" fmla="*/ 345 h 690"/>
              <a:gd name="T60" fmla="*/ 117 w 648"/>
              <a:gd name="T61" fmla="*/ 277 h 690"/>
              <a:gd name="T62" fmla="*/ 229 w 648"/>
              <a:gd name="T63" fmla="*/ 120 h 690"/>
              <a:gd name="T64" fmla="*/ 274 w 648"/>
              <a:gd name="T65" fmla="*/ 196 h 690"/>
              <a:gd name="T66" fmla="*/ 197 w 648"/>
              <a:gd name="T67" fmla="*/ 345 h 690"/>
              <a:gd name="T68" fmla="*/ 505 w 648"/>
              <a:gd name="T69" fmla="*/ 565 h 690"/>
              <a:gd name="T70" fmla="*/ 590 w 648"/>
              <a:gd name="T71" fmla="*/ 587 h 690"/>
              <a:gd name="T72" fmla="*/ 567 w 648"/>
              <a:gd name="T73" fmla="*/ 672 h 690"/>
              <a:gd name="T74" fmla="*/ 483 w 648"/>
              <a:gd name="T75" fmla="*/ 649 h 690"/>
              <a:gd name="T76" fmla="*/ 505 w 648"/>
              <a:gd name="T77" fmla="*/ 565 h 690"/>
              <a:gd name="T78" fmla="*/ 0 w 648"/>
              <a:gd name="T79" fmla="*/ 345 h 690"/>
              <a:gd name="T80" fmla="*/ 62 w 648"/>
              <a:gd name="T81" fmla="*/ 283 h 690"/>
              <a:gd name="T82" fmla="*/ 124 w 648"/>
              <a:gd name="T83" fmla="*/ 345 h 690"/>
              <a:gd name="T84" fmla="*/ 62 w 648"/>
              <a:gd name="T85" fmla="*/ 407 h 690"/>
              <a:gd name="T86" fmla="*/ 0 w 648"/>
              <a:gd name="T87" fmla="*/ 345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48" h="690">
                <a:moveTo>
                  <a:pt x="505" y="125"/>
                </a:moveTo>
                <a:cubicBezTo>
                  <a:pt x="476" y="108"/>
                  <a:pt x="466" y="70"/>
                  <a:pt x="483" y="40"/>
                </a:cubicBezTo>
                <a:cubicBezTo>
                  <a:pt x="500" y="10"/>
                  <a:pt x="538" y="0"/>
                  <a:pt x="567" y="17"/>
                </a:cubicBezTo>
                <a:cubicBezTo>
                  <a:pt x="597" y="34"/>
                  <a:pt x="607" y="72"/>
                  <a:pt x="590" y="102"/>
                </a:cubicBezTo>
                <a:cubicBezTo>
                  <a:pt x="573" y="132"/>
                  <a:pt x="535" y="142"/>
                  <a:pt x="505" y="125"/>
                </a:cubicBezTo>
                <a:close/>
                <a:moveTo>
                  <a:pt x="378" y="526"/>
                </a:moveTo>
                <a:cubicBezTo>
                  <a:pt x="473" y="526"/>
                  <a:pt x="551" y="453"/>
                  <a:pt x="559" y="361"/>
                </a:cubicBezTo>
                <a:lnTo>
                  <a:pt x="647" y="362"/>
                </a:lnTo>
                <a:cubicBezTo>
                  <a:pt x="643" y="430"/>
                  <a:pt x="613" y="492"/>
                  <a:pt x="567" y="537"/>
                </a:cubicBezTo>
                <a:cubicBezTo>
                  <a:pt x="544" y="528"/>
                  <a:pt x="516" y="529"/>
                  <a:pt x="493" y="543"/>
                </a:cubicBezTo>
                <a:cubicBezTo>
                  <a:pt x="469" y="557"/>
                  <a:pt x="454" y="580"/>
                  <a:pt x="450" y="604"/>
                </a:cubicBezTo>
                <a:cubicBezTo>
                  <a:pt x="427" y="611"/>
                  <a:pt x="403" y="614"/>
                  <a:pt x="378" y="614"/>
                </a:cubicBezTo>
                <a:cubicBezTo>
                  <a:pt x="335" y="614"/>
                  <a:pt x="295" y="604"/>
                  <a:pt x="259" y="586"/>
                </a:cubicBezTo>
                <a:lnTo>
                  <a:pt x="302" y="509"/>
                </a:lnTo>
                <a:cubicBezTo>
                  <a:pt x="325" y="520"/>
                  <a:pt x="351" y="526"/>
                  <a:pt x="378" y="526"/>
                </a:cubicBezTo>
                <a:close/>
                <a:moveTo>
                  <a:pt x="378" y="163"/>
                </a:moveTo>
                <a:cubicBezTo>
                  <a:pt x="351" y="163"/>
                  <a:pt x="325" y="170"/>
                  <a:pt x="302" y="180"/>
                </a:cubicBezTo>
                <a:lnTo>
                  <a:pt x="259" y="103"/>
                </a:lnTo>
                <a:cubicBezTo>
                  <a:pt x="295" y="85"/>
                  <a:pt x="335" y="75"/>
                  <a:pt x="378" y="75"/>
                </a:cubicBezTo>
                <a:cubicBezTo>
                  <a:pt x="403" y="75"/>
                  <a:pt x="428" y="79"/>
                  <a:pt x="450" y="85"/>
                </a:cubicBezTo>
                <a:cubicBezTo>
                  <a:pt x="454" y="110"/>
                  <a:pt x="469" y="133"/>
                  <a:pt x="493" y="146"/>
                </a:cubicBezTo>
                <a:cubicBezTo>
                  <a:pt x="516" y="160"/>
                  <a:pt x="544" y="161"/>
                  <a:pt x="567" y="153"/>
                </a:cubicBezTo>
                <a:cubicBezTo>
                  <a:pt x="613" y="198"/>
                  <a:pt x="643" y="259"/>
                  <a:pt x="647" y="327"/>
                </a:cubicBezTo>
                <a:lnTo>
                  <a:pt x="559" y="329"/>
                </a:lnTo>
                <a:cubicBezTo>
                  <a:pt x="551" y="236"/>
                  <a:pt x="473" y="163"/>
                  <a:pt x="378" y="163"/>
                </a:cubicBezTo>
                <a:close/>
                <a:moveTo>
                  <a:pt x="197" y="345"/>
                </a:moveTo>
                <a:cubicBezTo>
                  <a:pt x="197" y="406"/>
                  <a:pt x="228" y="460"/>
                  <a:pt x="274" y="493"/>
                </a:cubicBezTo>
                <a:lnTo>
                  <a:pt x="229" y="569"/>
                </a:lnTo>
                <a:cubicBezTo>
                  <a:pt x="175" y="533"/>
                  <a:pt x="134" y="477"/>
                  <a:pt x="117" y="412"/>
                </a:cubicBezTo>
                <a:cubicBezTo>
                  <a:pt x="137" y="396"/>
                  <a:pt x="149" y="372"/>
                  <a:pt x="149" y="345"/>
                </a:cubicBezTo>
                <a:cubicBezTo>
                  <a:pt x="149" y="317"/>
                  <a:pt x="137" y="293"/>
                  <a:pt x="117" y="277"/>
                </a:cubicBezTo>
                <a:cubicBezTo>
                  <a:pt x="134" y="212"/>
                  <a:pt x="175" y="157"/>
                  <a:pt x="229" y="120"/>
                </a:cubicBezTo>
                <a:lnTo>
                  <a:pt x="274" y="196"/>
                </a:lnTo>
                <a:cubicBezTo>
                  <a:pt x="228" y="229"/>
                  <a:pt x="197" y="283"/>
                  <a:pt x="197" y="345"/>
                </a:cubicBezTo>
                <a:close/>
                <a:moveTo>
                  <a:pt x="505" y="565"/>
                </a:moveTo>
                <a:cubicBezTo>
                  <a:pt x="535" y="548"/>
                  <a:pt x="573" y="558"/>
                  <a:pt x="590" y="587"/>
                </a:cubicBezTo>
                <a:cubicBezTo>
                  <a:pt x="607" y="617"/>
                  <a:pt x="597" y="655"/>
                  <a:pt x="567" y="672"/>
                </a:cubicBezTo>
                <a:cubicBezTo>
                  <a:pt x="538" y="689"/>
                  <a:pt x="500" y="679"/>
                  <a:pt x="483" y="649"/>
                </a:cubicBezTo>
                <a:cubicBezTo>
                  <a:pt x="466" y="620"/>
                  <a:pt x="476" y="582"/>
                  <a:pt x="505" y="565"/>
                </a:cubicBezTo>
                <a:close/>
                <a:moveTo>
                  <a:pt x="0" y="345"/>
                </a:moveTo>
                <a:cubicBezTo>
                  <a:pt x="0" y="310"/>
                  <a:pt x="28" y="283"/>
                  <a:pt x="62" y="283"/>
                </a:cubicBezTo>
                <a:cubicBezTo>
                  <a:pt x="97" y="283"/>
                  <a:pt x="124" y="310"/>
                  <a:pt x="124" y="345"/>
                </a:cubicBezTo>
                <a:cubicBezTo>
                  <a:pt x="124" y="379"/>
                  <a:pt x="97" y="407"/>
                  <a:pt x="62" y="407"/>
                </a:cubicBezTo>
                <a:cubicBezTo>
                  <a:pt x="28" y="407"/>
                  <a:pt x="0" y="379"/>
                  <a:pt x="0" y="3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330" name="Freeform 318"/>
          <p:cNvSpPr>
            <a:spLocks noChangeArrowheads="1"/>
          </p:cNvSpPr>
          <p:nvPr/>
        </p:nvSpPr>
        <p:spPr bwMode="auto">
          <a:xfrm>
            <a:off x="2919413" y="4237038"/>
            <a:ext cx="303212" cy="269875"/>
          </a:xfrm>
          <a:custGeom>
            <a:avLst/>
            <a:gdLst>
              <a:gd name="T0" fmla="*/ 645 w 930"/>
              <a:gd name="T1" fmla="*/ 730 h 826"/>
              <a:gd name="T2" fmla="*/ 671 w 930"/>
              <a:gd name="T3" fmla="*/ 644 h 826"/>
              <a:gd name="T4" fmla="*/ 660 w 930"/>
              <a:gd name="T5" fmla="*/ 619 h 826"/>
              <a:gd name="T6" fmla="*/ 574 w 930"/>
              <a:gd name="T7" fmla="*/ 623 h 826"/>
              <a:gd name="T8" fmla="*/ 489 w 930"/>
              <a:gd name="T9" fmla="*/ 623 h 826"/>
              <a:gd name="T10" fmla="*/ 318 w 930"/>
              <a:gd name="T11" fmla="*/ 558 h 826"/>
              <a:gd name="T12" fmla="*/ 286 w 930"/>
              <a:gd name="T13" fmla="*/ 544 h 826"/>
              <a:gd name="T14" fmla="*/ 197 w 930"/>
              <a:gd name="T15" fmla="*/ 548 h 826"/>
              <a:gd name="T16" fmla="*/ 226 w 930"/>
              <a:gd name="T17" fmla="*/ 639 h 826"/>
              <a:gd name="T18" fmla="*/ 155 w 930"/>
              <a:gd name="T19" fmla="*/ 592 h 826"/>
              <a:gd name="T20" fmla="*/ 46 w 930"/>
              <a:gd name="T21" fmla="*/ 614 h 826"/>
              <a:gd name="T22" fmla="*/ 15 w 930"/>
              <a:gd name="T23" fmla="*/ 593 h 826"/>
              <a:gd name="T24" fmla="*/ 7 w 930"/>
              <a:gd name="T25" fmla="*/ 374 h 826"/>
              <a:gd name="T26" fmla="*/ 371 w 930"/>
              <a:gd name="T27" fmla="*/ 9 h 826"/>
              <a:gd name="T28" fmla="*/ 881 w 930"/>
              <a:gd name="T29" fmla="*/ 257 h 826"/>
              <a:gd name="T30" fmla="*/ 883 w 930"/>
              <a:gd name="T31" fmla="*/ 671 h 826"/>
              <a:gd name="T32" fmla="*/ 728 w 930"/>
              <a:gd name="T33" fmla="*/ 722 h 826"/>
              <a:gd name="T34" fmla="*/ 687 w 930"/>
              <a:gd name="T35" fmla="*/ 757 h 826"/>
              <a:gd name="T36" fmla="*/ 610 w 930"/>
              <a:gd name="T37" fmla="*/ 816 h 826"/>
              <a:gd name="T38" fmla="*/ 671 w 930"/>
              <a:gd name="T39" fmla="*/ 583 h 826"/>
              <a:gd name="T40" fmla="*/ 809 w 930"/>
              <a:gd name="T41" fmla="*/ 376 h 826"/>
              <a:gd name="T42" fmla="*/ 720 w 930"/>
              <a:gd name="T43" fmla="*/ 360 h 826"/>
              <a:gd name="T44" fmla="*/ 693 w 930"/>
              <a:gd name="T45" fmla="*/ 371 h 826"/>
              <a:gd name="T46" fmla="*/ 634 w 930"/>
              <a:gd name="T47" fmla="*/ 148 h 826"/>
              <a:gd name="T48" fmla="*/ 492 w 930"/>
              <a:gd name="T49" fmla="*/ 104 h 826"/>
              <a:gd name="T50" fmla="*/ 316 w 930"/>
              <a:gd name="T51" fmla="*/ 111 h 826"/>
              <a:gd name="T52" fmla="*/ 274 w 930"/>
              <a:gd name="T53" fmla="*/ 281 h 826"/>
              <a:gd name="T54" fmla="*/ 466 w 930"/>
              <a:gd name="T55" fmla="*/ 354 h 826"/>
              <a:gd name="T56" fmla="*/ 501 w 930"/>
              <a:gd name="T57" fmla="*/ 417 h 826"/>
              <a:gd name="T58" fmla="*/ 268 w 930"/>
              <a:gd name="T59" fmla="*/ 353 h 826"/>
              <a:gd name="T60" fmla="*/ 245 w 930"/>
              <a:gd name="T61" fmla="*/ 280 h 826"/>
              <a:gd name="T62" fmla="*/ 130 w 930"/>
              <a:gd name="T63" fmla="*/ 292 h 826"/>
              <a:gd name="T64" fmla="*/ 517 w 930"/>
              <a:gd name="T65" fmla="*/ 582 h 826"/>
              <a:gd name="T66" fmla="*/ 325 w 930"/>
              <a:gd name="T67" fmla="*/ 226 h 826"/>
              <a:gd name="T68" fmla="*/ 331 w 930"/>
              <a:gd name="T69" fmla="*/ 179 h 826"/>
              <a:gd name="T70" fmla="*/ 454 w 930"/>
              <a:gd name="T71" fmla="*/ 206 h 826"/>
              <a:gd name="T72" fmla="*/ 360 w 930"/>
              <a:gd name="T73" fmla="*/ 239 h 826"/>
              <a:gd name="T74" fmla="*/ 533 w 930"/>
              <a:gd name="T75" fmla="*/ 167 h 826"/>
              <a:gd name="T76" fmla="*/ 545 w 930"/>
              <a:gd name="T77" fmla="*/ 137 h 826"/>
              <a:gd name="T78" fmla="*/ 487 w 930"/>
              <a:gd name="T79" fmla="*/ 130 h 826"/>
              <a:gd name="T80" fmla="*/ 598 w 930"/>
              <a:gd name="T81" fmla="*/ 139 h 826"/>
              <a:gd name="T82" fmla="*/ 520 w 930"/>
              <a:gd name="T83" fmla="*/ 710 h 826"/>
              <a:gd name="T84" fmla="*/ 490 w 930"/>
              <a:gd name="T85" fmla="*/ 686 h 826"/>
              <a:gd name="T86" fmla="*/ 558 w 930"/>
              <a:gd name="T87" fmla="*/ 684 h 826"/>
              <a:gd name="T88" fmla="*/ 541 w 930"/>
              <a:gd name="T89" fmla="*/ 717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30" h="826">
                <a:moveTo>
                  <a:pt x="582" y="823"/>
                </a:moveTo>
                <a:cubicBezTo>
                  <a:pt x="582" y="821"/>
                  <a:pt x="611" y="778"/>
                  <a:pt x="645" y="730"/>
                </a:cubicBezTo>
                <a:cubicBezTo>
                  <a:pt x="657" y="713"/>
                  <a:pt x="661" y="703"/>
                  <a:pt x="662" y="689"/>
                </a:cubicBezTo>
                <a:cubicBezTo>
                  <a:pt x="663" y="679"/>
                  <a:pt x="667" y="659"/>
                  <a:pt x="671" y="644"/>
                </a:cubicBezTo>
                <a:cubicBezTo>
                  <a:pt x="676" y="630"/>
                  <a:pt x="678" y="617"/>
                  <a:pt x="677" y="616"/>
                </a:cubicBezTo>
                <a:cubicBezTo>
                  <a:pt x="676" y="615"/>
                  <a:pt x="668" y="616"/>
                  <a:pt x="660" y="619"/>
                </a:cubicBezTo>
                <a:cubicBezTo>
                  <a:pt x="641" y="626"/>
                  <a:pt x="628" y="626"/>
                  <a:pt x="606" y="621"/>
                </a:cubicBezTo>
                <a:cubicBezTo>
                  <a:pt x="593" y="617"/>
                  <a:pt x="588" y="617"/>
                  <a:pt x="574" y="623"/>
                </a:cubicBezTo>
                <a:cubicBezTo>
                  <a:pt x="558" y="629"/>
                  <a:pt x="556" y="629"/>
                  <a:pt x="541" y="623"/>
                </a:cubicBezTo>
                <a:cubicBezTo>
                  <a:pt x="527" y="617"/>
                  <a:pt x="524" y="617"/>
                  <a:pt x="489" y="623"/>
                </a:cubicBezTo>
                <a:cubicBezTo>
                  <a:pt x="424" y="634"/>
                  <a:pt x="403" y="628"/>
                  <a:pt x="360" y="584"/>
                </a:cubicBezTo>
                <a:cubicBezTo>
                  <a:pt x="333" y="556"/>
                  <a:pt x="323" y="550"/>
                  <a:pt x="318" y="558"/>
                </a:cubicBezTo>
                <a:cubicBezTo>
                  <a:pt x="316" y="560"/>
                  <a:pt x="311" y="562"/>
                  <a:pt x="307" y="562"/>
                </a:cubicBezTo>
                <a:cubicBezTo>
                  <a:pt x="300" y="562"/>
                  <a:pt x="295" y="557"/>
                  <a:pt x="286" y="544"/>
                </a:cubicBezTo>
                <a:cubicBezTo>
                  <a:pt x="280" y="533"/>
                  <a:pt x="270" y="522"/>
                  <a:pt x="264" y="518"/>
                </a:cubicBezTo>
                <a:cubicBezTo>
                  <a:pt x="233" y="496"/>
                  <a:pt x="197" y="512"/>
                  <a:pt x="197" y="548"/>
                </a:cubicBezTo>
                <a:cubicBezTo>
                  <a:pt x="197" y="563"/>
                  <a:pt x="227" y="608"/>
                  <a:pt x="243" y="616"/>
                </a:cubicBezTo>
                <a:cubicBezTo>
                  <a:pt x="263" y="627"/>
                  <a:pt x="251" y="642"/>
                  <a:pt x="226" y="639"/>
                </a:cubicBezTo>
                <a:cubicBezTo>
                  <a:pt x="213" y="637"/>
                  <a:pt x="207" y="633"/>
                  <a:pt x="190" y="614"/>
                </a:cubicBezTo>
                <a:cubicBezTo>
                  <a:pt x="171" y="594"/>
                  <a:pt x="168" y="592"/>
                  <a:pt x="155" y="592"/>
                </a:cubicBezTo>
                <a:cubicBezTo>
                  <a:pt x="147" y="592"/>
                  <a:pt x="133" y="595"/>
                  <a:pt x="125" y="599"/>
                </a:cubicBezTo>
                <a:cubicBezTo>
                  <a:pt x="104" y="609"/>
                  <a:pt x="75" y="614"/>
                  <a:pt x="46" y="614"/>
                </a:cubicBezTo>
                <a:lnTo>
                  <a:pt x="21" y="614"/>
                </a:lnTo>
                <a:lnTo>
                  <a:pt x="15" y="593"/>
                </a:lnTo>
                <a:cubicBezTo>
                  <a:pt x="2" y="544"/>
                  <a:pt x="0" y="525"/>
                  <a:pt x="0" y="466"/>
                </a:cubicBezTo>
                <a:cubicBezTo>
                  <a:pt x="0" y="421"/>
                  <a:pt x="2" y="397"/>
                  <a:pt x="7" y="374"/>
                </a:cubicBezTo>
                <a:cubicBezTo>
                  <a:pt x="34" y="247"/>
                  <a:pt x="104" y="145"/>
                  <a:pt x="210" y="76"/>
                </a:cubicBezTo>
                <a:cubicBezTo>
                  <a:pt x="262" y="42"/>
                  <a:pt x="310" y="22"/>
                  <a:pt x="371" y="9"/>
                </a:cubicBezTo>
                <a:cubicBezTo>
                  <a:pt x="415" y="0"/>
                  <a:pt x="513" y="0"/>
                  <a:pt x="555" y="9"/>
                </a:cubicBezTo>
                <a:cubicBezTo>
                  <a:pt x="699" y="40"/>
                  <a:pt x="819" y="131"/>
                  <a:pt x="881" y="257"/>
                </a:cubicBezTo>
                <a:cubicBezTo>
                  <a:pt x="916" y="328"/>
                  <a:pt x="929" y="385"/>
                  <a:pt x="929" y="466"/>
                </a:cubicBezTo>
                <a:cubicBezTo>
                  <a:pt x="929" y="545"/>
                  <a:pt x="916" y="603"/>
                  <a:pt x="883" y="671"/>
                </a:cubicBezTo>
                <a:cubicBezTo>
                  <a:pt x="859" y="721"/>
                  <a:pt x="863" y="718"/>
                  <a:pt x="828" y="714"/>
                </a:cubicBezTo>
                <a:cubicBezTo>
                  <a:pt x="796" y="710"/>
                  <a:pt x="755" y="713"/>
                  <a:pt x="728" y="722"/>
                </a:cubicBezTo>
                <a:cubicBezTo>
                  <a:pt x="716" y="726"/>
                  <a:pt x="713" y="729"/>
                  <a:pt x="711" y="738"/>
                </a:cubicBezTo>
                <a:cubicBezTo>
                  <a:pt x="710" y="747"/>
                  <a:pt x="706" y="750"/>
                  <a:pt x="687" y="757"/>
                </a:cubicBezTo>
                <a:cubicBezTo>
                  <a:pt x="671" y="763"/>
                  <a:pt x="659" y="772"/>
                  <a:pt x="641" y="789"/>
                </a:cubicBezTo>
                <a:cubicBezTo>
                  <a:pt x="628" y="802"/>
                  <a:pt x="614" y="814"/>
                  <a:pt x="610" y="816"/>
                </a:cubicBezTo>
                <a:cubicBezTo>
                  <a:pt x="600" y="821"/>
                  <a:pt x="582" y="825"/>
                  <a:pt x="582" y="823"/>
                </a:cubicBezTo>
                <a:close/>
                <a:moveTo>
                  <a:pt x="671" y="583"/>
                </a:moveTo>
                <a:cubicBezTo>
                  <a:pt x="753" y="570"/>
                  <a:pt x="810" y="536"/>
                  <a:pt x="834" y="486"/>
                </a:cubicBezTo>
                <a:cubicBezTo>
                  <a:pt x="854" y="443"/>
                  <a:pt x="845" y="404"/>
                  <a:pt x="809" y="376"/>
                </a:cubicBezTo>
                <a:cubicBezTo>
                  <a:pt x="792" y="363"/>
                  <a:pt x="747" y="344"/>
                  <a:pt x="734" y="344"/>
                </a:cubicBezTo>
                <a:cubicBezTo>
                  <a:pt x="731" y="344"/>
                  <a:pt x="724" y="351"/>
                  <a:pt x="720" y="360"/>
                </a:cubicBezTo>
                <a:cubicBezTo>
                  <a:pt x="712" y="373"/>
                  <a:pt x="692" y="392"/>
                  <a:pt x="684" y="392"/>
                </a:cubicBezTo>
                <a:cubicBezTo>
                  <a:pt x="683" y="392"/>
                  <a:pt x="687" y="383"/>
                  <a:pt x="693" y="371"/>
                </a:cubicBezTo>
                <a:cubicBezTo>
                  <a:pt x="699" y="359"/>
                  <a:pt x="704" y="345"/>
                  <a:pt x="704" y="337"/>
                </a:cubicBezTo>
                <a:cubicBezTo>
                  <a:pt x="704" y="301"/>
                  <a:pt x="665" y="196"/>
                  <a:pt x="634" y="148"/>
                </a:cubicBezTo>
                <a:cubicBezTo>
                  <a:pt x="620" y="126"/>
                  <a:pt x="613" y="118"/>
                  <a:pt x="597" y="110"/>
                </a:cubicBezTo>
                <a:cubicBezTo>
                  <a:pt x="569" y="95"/>
                  <a:pt x="536" y="93"/>
                  <a:pt x="492" y="104"/>
                </a:cubicBezTo>
                <a:cubicBezTo>
                  <a:pt x="466" y="110"/>
                  <a:pt x="454" y="111"/>
                  <a:pt x="430" y="110"/>
                </a:cubicBezTo>
                <a:cubicBezTo>
                  <a:pt x="329" y="102"/>
                  <a:pt x="333" y="102"/>
                  <a:pt x="316" y="111"/>
                </a:cubicBezTo>
                <a:cubicBezTo>
                  <a:pt x="295" y="122"/>
                  <a:pt x="288" y="134"/>
                  <a:pt x="275" y="189"/>
                </a:cubicBezTo>
                <a:cubicBezTo>
                  <a:pt x="261" y="247"/>
                  <a:pt x="261" y="266"/>
                  <a:pt x="274" y="281"/>
                </a:cubicBezTo>
                <a:cubicBezTo>
                  <a:pt x="287" y="297"/>
                  <a:pt x="329" y="316"/>
                  <a:pt x="371" y="326"/>
                </a:cubicBezTo>
                <a:cubicBezTo>
                  <a:pt x="422" y="337"/>
                  <a:pt x="456" y="347"/>
                  <a:pt x="466" y="354"/>
                </a:cubicBezTo>
                <a:cubicBezTo>
                  <a:pt x="470" y="357"/>
                  <a:pt x="476" y="365"/>
                  <a:pt x="478" y="371"/>
                </a:cubicBezTo>
                <a:cubicBezTo>
                  <a:pt x="489" y="399"/>
                  <a:pt x="495" y="411"/>
                  <a:pt x="501" y="417"/>
                </a:cubicBezTo>
                <a:cubicBezTo>
                  <a:pt x="505" y="420"/>
                  <a:pt x="508" y="425"/>
                  <a:pt x="508" y="427"/>
                </a:cubicBezTo>
                <a:cubicBezTo>
                  <a:pt x="508" y="454"/>
                  <a:pt x="317" y="395"/>
                  <a:pt x="268" y="353"/>
                </a:cubicBezTo>
                <a:cubicBezTo>
                  <a:pt x="247" y="334"/>
                  <a:pt x="240" y="321"/>
                  <a:pt x="243" y="299"/>
                </a:cubicBezTo>
                <a:lnTo>
                  <a:pt x="245" y="280"/>
                </a:lnTo>
                <a:lnTo>
                  <a:pt x="196" y="282"/>
                </a:lnTo>
                <a:cubicBezTo>
                  <a:pt x="155" y="283"/>
                  <a:pt x="145" y="285"/>
                  <a:pt x="130" y="292"/>
                </a:cubicBezTo>
                <a:cubicBezTo>
                  <a:pt x="79" y="317"/>
                  <a:pt x="81" y="358"/>
                  <a:pt x="137" y="411"/>
                </a:cubicBezTo>
                <a:cubicBezTo>
                  <a:pt x="218" y="488"/>
                  <a:pt x="385" y="563"/>
                  <a:pt x="517" y="582"/>
                </a:cubicBezTo>
                <a:cubicBezTo>
                  <a:pt x="562" y="589"/>
                  <a:pt x="628" y="589"/>
                  <a:pt x="671" y="583"/>
                </a:cubicBezTo>
                <a:close/>
                <a:moveTo>
                  <a:pt x="325" y="226"/>
                </a:moveTo>
                <a:cubicBezTo>
                  <a:pt x="312" y="212"/>
                  <a:pt x="307" y="204"/>
                  <a:pt x="307" y="196"/>
                </a:cubicBezTo>
                <a:cubicBezTo>
                  <a:pt x="307" y="178"/>
                  <a:pt x="320" y="168"/>
                  <a:pt x="331" y="179"/>
                </a:cubicBezTo>
                <a:cubicBezTo>
                  <a:pt x="347" y="195"/>
                  <a:pt x="353" y="196"/>
                  <a:pt x="390" y="194"/>
                </a:cubicBezTo>
                <a:cubicBezTo>
                  <a:pt x="428" y="191"/>
                  <a:pt x="450" y="196"/>
                  <a:pt x="454" y="206"/>
                </a:cubicBezTo>
                <a:cubicBezTo>
                  <a:pt x="458" y="216"/>
                  <a:pt x="451" y="219"/>
                  <a:pt x="419" y="223"/>
                </a:cubicBezTo>
                <a:cubicBezTo>
                  <a:pt x="384" y="226"/>
                  <a:pt x="366" y="231"/>
                  <a:pt x="360" y="239"/>
                </a:cubicBezTo>
                <a:cubicBezTo>
                  <a:pt x="352" y="248"/>
                  <a:pt x="344" y="245"/>
                  <a:pt x="325" y="226"/>
                </a:cubicBezTo>
                <a:close/>
                <a:moveTo>
                  <a:pt x="533" y="167"/>
                </a:moveTo>
                <a:cubicBezTo>
                  <a:pt x="516" y="166"/>
                  <a:pt x="515" y="161"/>
                  <a:pt x="531" y="157"/>
                </a:cubicBezTo>
                <a:cubicBezTo>
                  <a:pt x="545" y="153"/>
                  <a:pt x="553" y="142"/>
                  <a:pt x="545" y="137"/>
                </a:cubicBezTo>
                <a:cubicBezTo>
                  <a:pt x="537" y="132"/>
                  <a:pt x="509" y="129"/>
                  <a:pt x="496" y="132"/>
                </a:cubicBezTo>
                <a:cubicBezTo>
                  <a:pt x="489" y="133"/>
                  <a:pt x="486" y="133"/>
                  <a:pt x="487" y="130"/>
                </a:cubicBezTo>
                <a:cubicBezTo>
                  <a:pt x="491" y="124"/>
                  <a:pt x="530" y="118"/>
                  <a:pt x="553" y="120"/>
                </a:cubicBezTo>
                <a:cubicBezTo>
                  <a:pt x="576" y="122"/>
                  <a:pt x="595" y="130"/>
                  <a:pt x="598" y="139"/>
                </a:cubicBezTo>
                <a:cubicBezTo>
                  <a:pt x="604" y="156"/>
                  <a:pt x="570" y="170"/>
                  <a:pt x="533" y="167"/>
                </a:cubicBezTo>
                <a:close/>
                <a:moveTo>
                  <a:pt x="520" y="710"/>
                </a:moveTo>
                <a:cubicBezTo>
                  <a:pt x="513" y="706"/>
                  <a:pt x="504" y="703"/>
                  <a:pt x="499" y="703"/>
                </a:cubicBezTo>
                <a:cubicBezTo>
                  <a:pt x="488" y="703"/>
                  <a:pt x="483" y="694"/>
                  <a:pt x="490" y="686"/>
                </a:cubicBezTo>
                <a:cubicBezTo>
                  <a:pt x="495" y="679"/>
                  <a:pt x="514" y="679"/>
                  <a:pt x="526" y="686"/>
                </a:cubicBezTo>
                <a:cubicBezTo>
                  <a:pt x="539" y="693"/>
                  <a:pt x="550" y="693"/>
                  <a:pt x="558" y="684"/>
                </a:cubicBezTo>
                <a:cubicBezTo>
                  <a:pt x="567" y="674"/>
                  <a:pt x="571" y="675"/>
                  <a:pt x="571" y="686"/>
                </a:cubicBezTo>
                <a:cubicBezTo>
                  <a:pt x="571" y="698"/>
                  <a:pt x="552" y="717"/>
                  <a:pt x="541" y="717"/>
                </a:cubicBezTo>
                <a:cubicBezTo>
                  <a:pt x="536" y="717"/>
                  <a:pt x="527" y="714"/>
                  <a:pt x="520" y="71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331" name="Freeform 319"/>
          <p:cNvSpPr>
            <a:spLocks noChangeArrowheads="1"/>
          </p:cNvSpPr>
          <p:nvPr/>
        </p:nvSpPr>
        <p:spPr bwMode="auto">
          <a:xfrm>
            <a:off x="3990975" y="4235450"/>
            <a:ext cx="309563" cy="309563"/>
          </a:xfrm>
          <a:custGeom>
            <a:avLst/>
            <a:gdLst>
              <a:gd name="T0" fmla="*/ 472 w 944"/>
              <a:gd name="T1" fmla="*/ 0 h 944"/>
              <a:gd name="T2" fmla="*/ 943 w 944"/>
              <a:gd name="T3" fmla="*/ 472 h 944"/>
              <a:gd name="T4" fmla="*/ 472 w 944"/>
              <a:gd name="T5" fmla="*/ 943 h 944"/>
              <a:gd name="T6" fmla="*/ 0 w 944"/>
              <a:gd name="T7" fmla="*/ 472 h 944"/>
              <a:gd name="T8" fmla="*/ 472 w 944"/>
              <a:gd name="T9" fmla="*/ 0 h 944"/>
              <a:gd name="T10" fmla="*/ 699 w 944"/>
              <a:gd name="T11" fmla="*/ 730 h 944"/>
              <a:gd name="T12" fmla="*/ 498 w 944"/>
              <a:gd name="T13" fmla="*/ 442 h 944"/>
              <a:gd name="T14" fmla="*/ 699 w 944"/>
              <a:gd name="T15" fmla="*/ 155 h 944"/>
              <a:gd name="T16" fmla="*/ 646 w 944"/>
              <a:gd name="T17" fmla="*/ 155 h 944"/>
              <a:gd name="T18" fmla="*/ 472 w 944"/>
              <a:gd name="T19" fmla="*/ 403 h 944"/>
              <a:gd name="T20" fmla="*/ 297 w 944"/>
              <a:gd name="T21" fmla="*/ 155 h 944"/>
              <a:gd name="T22" fmla="*/ 244 w 944"/>
              <a:gd name="T23" fmla="*/ 155 h 944"/>
              <a:gd name="T24" fmla="*/ 445 w 944"/>
              <a:gd name="T25" fmla="*/ 442 h 944"/>
              <a:gd name="T26" fmla="*/ 244 w 944"/>
              <a:gd name="T27" fmla="*/ 730 h 944"/>
              <a:gd name="T28" fmla="*/ 297 w 944"/>
              <a:gd name="T29" fmla="*/ 730 h 944"/>
              <a:gd name="T30" fmla="*/ 472 w 944"/>
              <a:gd name="T31" fmla="*/ 481 h 944"/>
              <a:gd name="T32" fmla="*/ 646 w 944"/>
              <a:gd name="T33" fmla="*/ 730 h 944"/>
              <a:gd name="T34" fmla="*/ 699 w 944"/>
              <a:gd name="T35" fmla="*/ 730 h 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44" h="944">
                <a:moveTo>
                  <a:pt x="472" y="0"/>
                </a:moveTo>
                <a:cubicBezTo>
                  <a:pt x="732" y="0"/>
                  <a:pt x="943" y="211"/>
                  <a:pt x="943" y="472"/>
                </a:cubicBezTo>
                <a:cubicBezTo>
                  <a:pt x="943" y="732"/>
                  <a:pt x="732" y="943"/>
                  <a:pt x="472" y="943"/>
                </a:cubicBezTo>
                <a:cubicBezTo>
                  <a:pt x="211" y="943"/>
                  <a:pt x="0" y="732"/>
                  <a:pt x="0" y="472"/>
                </a:cubicBezTo>
                <a:cubicBezTo>
                  <a:pt x="0" y="211"/>
                  <a:pt x="211" y="0"/>
                  <a:pt x="472" y="0"/>
                </a:cubicBezTo>
                <a:close/>
                <a:moveTo>
                  <a:pt x="699" y="730"/>
                </a:moveTo>
                <a:lnTo>
                  <a:pt x="498" y="442"/>
                </a:lnTo>
                <a:lnTo>
                  <a:pt x="699" y="155"/>
                </a:lnTo>
                <a:lnTo>
                  <a:pt x="646" y="155"/>
                </a:lnTo>
                <a:lnTo>
                  <a:pt x="472" y="403"/>
                </a:lnTo>
                <a:lnTo>
                  <a:pt x="297" y="155"/>
                </a:lnTo>
                <a:lnTo>
                  <a:pt x="244" y="155"/>
                </a:lnTo>
                <a:lnTo>
                  <a:pt x="445" y="442"/>
                </a:lnTo>
                <a:lnTo>
                  <a:pt x="244" y="730"/>
                </a:lnTo>
                <a:lnTo>
                  <a:pt x="297" y="730"/>
                </a:lnTo>
                <a:lnTo>
                  <a:pt x="472" y="481"/>
                </a:lnTo>
                <a:lnTo>
                  <a:pt x="646" y="730"/>
                </a:lnTo>
                <a:lnTo>
                  <a:pt x="699" y="73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332" name="Freeform 320"/>
          <p:cNvSpPr>
            <a:spLocks noChangeArrowheads="1"/>
          </p:cNvSpPr>
          <p:nvPr/>
        </p:nvSpPr>
        <p:spPr bwMode="auto">
          <a:xfrm>
            <a:off x="3452813" y="4235450"/>
            <a:ext cx="307975" cy="309563"/>
          </a:xfrm>
          <a:custGeom>
            <a:avLst/>
            <a:gdLst>
              <a:gd name="T0" fmla="*/ 0 w 945"/>
              <a:gd name="T1" fmla="*/ 130 h 944"/>
              <a:gd name="T2" fmla="*/ 387 w 945"/>
              <a:gd name="T3" fmla="*/ 77 h 944"/>
              <a:gd name="T4" fmla="*/ 387 w 945"/>
              <a:gd name="T5" fmla="*/ 450 h 944"/>
              <a:gd name="T6" fmla="*/ 0 w 945"/>
              <a:gd name="T7" fmla="*/ 450 h 944"/>
              <a:gd name="T8" fmla="*/ 0 w 945"/>
              <a:gd name="T9" fmla="*/ 130 h 944"/>
              <a:gd name="T10" fmla="*/ 387 w 945"/>
              <a:gd name="T11" fmla="*/ 498 h 944"/>
              <a:gd name="T12" fmla="*/ 387 w 945"/>
              <a:gd name="T13" fmla="*/ 498 h 944"/>
              <a:gd name="T14" fmla="*/ 387 w 945"/>
              <a:gd name="T15" fmla="*/ 498 h 944"/>
              <a:gd name="T16" fmla="*/ 387 w 945"/>
              <a:gd name="T17" fmla="*/ 867 h 944"/>
              <a:gd name="T18" fmla="*/ 0 w 945"/>
              <a:gd name="T19" fmla="*/ 814 h 944"/>
              <a:gd name="T20" fmla="*/ 0 w 945"/>
              <a:gd name="T21" fmla="*/ 498 h 944"/>
              <a:gd name="T22" fmla="*/ 387 w 945"/>
              <a:gd name="T23" fmla="*/ 498 h 944"/>
              <a:gd name="T24" fmla="*/ 429 w 945"/>
              <a:gd name="T25" fmla="*/ 71 h 944"/>
              <a:gd name="T26" fmla="*/ 944 w 945"/>
              <a:gd name="T27" fmla="*/ 0 h 944"/>
              <a:gd name="T28" fmla="*/ 944 w 945"/>
              <a:gd name="T29" fmla="*/ 450 h 944"/>
              <a:gd name="T30" fmla="*/ 429 w 945"/>
              <a:gd name="T31" fmla="*/ 450 h 944"/>
              <a:gd name="T32" fmla="*/ 429 w 945"/>
              <a:gd name="T33" fmla="*/ 71 h 944"/>
              <a:gd name="T34" fmla="*/ 944 w 945"/>
              <a:gd name="T35" fmla="*/ 498 h 944"/>
              <a:gd name="T36" fmla="*/ 944 w 945"/>
              <a:gd name="T37" fmla="*/ 943 h 944"/>
              <a:gd name="T38" fmla="*/ 429 w 945"/>
              <a:gd name="T39" fmla="*/ 873 h 944"/>
              <a:gd name="T40" fmla="*/ 429 w 945"/>
              <a:gd name="T41" fmla="*/ 498 h 944"/>
              <a:gd name="T42" fmla="*/ 944 w 945"/>
              <a:gd name="T43" fmla="*/ 498 h 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945" h="944">
                <a:moveTo>
                  <a:pt x="0" y="130"/>
                </a:moveTo>
                <a:lnTo>
                  <a:pt x="387" y="77"/>
                </a:lnTo>
                <a:lnTo>
                  <a:pt x="387" y="450"/>
                </a:lnTo>
                <a:lnTo>
                  <a:pt x="0" y="450"/>
                </a:lnTo>
                <a:lnTo>
                  <a:pt x="0" y="130"/>
                </a:lnTo>
                <a:close/>
                <a:moveTo>
                  <a:pt x="387" y="498"/>
                </a:moveTo>
                <a:lnTo>
                  <a:pt x="387" y="498"/>
                </a:lnTo>
                <a:lnTo>
                  <a:pt x="387" y="498"/>
                </a:lnTo>
                <a:lnTo>
                  <a:pt x="387" y="867"/>
                </a:lnTo>
                <a:lnTo>
                  <a:pt x="0" y="814"/>
                </a:lnTo>
                <a:lnTo>
                  <a:pt x="0" y="498"/>
                </a:lnTo>
                <a:lnTo>
                  <a:pt x="387" y="498"/>
                </a:lnTo>
                <a:close/>
                <a:moveTo>
                  <a:pt x="429" y="71"/>
                </a:moveTo>
                <a:lnTo>
                  <a:pt x="944" y="0"/>
                </a:lnTo>
                <a:lnTo>
                  <a:pt x="944" y="450"/>
                </a:lnTo>
                <a:lnTo>
                  <a:pt x="429" y="450"/>
                </a:lnTo>
                <a:lnTo>
                  <a:pt x="429" y="71"/>
                </a:lnTo>
                <a:close/>
                <a:moveTo>
                  <a:pt x="944" y="498"/>
                </a:moveTo>
                <a:lnTo>
                  <a:pt x="944" y="943"/>
                </a:lnTo>
                <a:lnTo>
                  <a:pt x="429" y="873"/>
                </a:lnTo>
                <a:lnTo>
                  <a:pt x="429" y="498"/>
                </a:lnTo>
                <a:lnTo>
                  <a:pt x="944" y="498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333" name="Line 321"/>
          <p:cNvSpPr>
            <a:spLocks noChangeShapeType="1"/>
          </p:cNvSpPr>
          <p:nvPr/>
        </p:nvSpPr>
        <p:spPr bwMode="auto">
          <a:xfrm>
            <a:off x="2265363" y="4130675"/>
            <a:ext cx="2151062" cy="0"/>
          </a:xfrm>
          <a:prstGeom prst="line">
            <a:avLst/>
          </a:prstGeom>
          <a:noFill/>
          <a:ln w="5040" cap="flat">
            <a:solidFill>
              <a:srgbClr val="01010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334" name="Freeform 322"/>
          <p:cNvSpPr>
            <a:spLocks noChangeArrowheads="1"/>
          </p:cNvSpPr>
          <p:nvPr/>
        </p:nvSpPr>
        <p:spPr bwMode="auto">
          <a:xfrm>
            <a:off x="2363788" y="4795838"/>
            <a:ext cx="49212" cy="63500"/>
          </a:xfrm>
          <a:custGeom>
            <a:avLst/>
            <a:gdLst>
              <a:gd name="T0" fmla="*/ 75 w 153"/>
              <a:gd name="T1" fmla="*/ 192 h 193"/>
              <a:gd name="T2" fmla="*/ 0 w 153"/>
              <a:gd name="T3" fmla="*/ 116 h 193"/>
              <a:gd name="T4" fmla="*/ 0 w 153"/>
              <a:gd name="T5" fmla="*/ 0 h 193"/>
              <a:gd name="T6" fmla="*/ 36 w 153"/>
              <a:gd name="T7" fmla="*/ 0 h 193"/>
              <a:gd name="T8" fmla="*/ 36 w 153"/>
              <a:gd name="T9" fmla="*/ 114 h 193"/>
              <a:gd name="T10" fmla="*/ 75 w 153"/>
              <a:gd name="T11" fmla="*/ 160 h 193"/>
              <a:gd name="T12" fmla="*/ 116 w 153"/>
              <a:gd name="T13" fmla="*/ 114 h 193"/>
              <a:gd name="T14" fmla="*/ 116 w 153"/>
              <a:gd name="T15" fmla="*/ 0 h 193"/>
              <a:gd name="T16" fmla="*/ 152 w 153"/>
              <a:gd name="T17" fmla="*/ 0 h 193"/>
              <a:gd name="T18" fmla="*/ 152 w 153"/>
              <a:gd name="T19" fmla="*/ 115 h 193"/>
              <a:gd name="T20" fmla="*/ 75 w 153"/>
              <a:gd name="T21" fmla="*/ 192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3" h="193">
                <a:moveTo>
                  <a:pt x="75" y="192"/>
                </a:moveTo>
                <a:cubicBezTo>
                  <a:pt x="29" y="192"/>
                  <a:pt x="0" y="165"/>
                  <a:pt x="0" y="116"/>
                </a:cubicBezTo>
                <a:lnTo>
                  <a:pt x="0" y="0"/>
                </a:lnTo>
                <a:lnTo>
                  <a:pt x="36" y="0"/>
                </a:lnTo>
                <a:lnTo>
                  <a:pt x="36" y="114"/>
                </a:lnTo>
                <a:cubicBezTo>
                  <a:pt x="36" y="142"/>
                  <a:pt x="49" y="160"/>
                  <a:pt x="75" y="160"/>
                </a:cubicBezTo>
                <a:cubicBezTo>
                  <a:pt x="102" y="160"/>
                  <a:pt x="116" y="143"/>
                  <a:pt x="116" y="114"/>
                </a:cubicBezTo>
                <a:lnTo>
                  <a:pt x="116" y="0"/>
                </a:lnTo>
                <a:lnTo>
                  <a:pt x="152" y="0"/>
                </a:lnTo>
                <a:lnTo>
                  <a:pt x="152" y="115"/>
                </a:lnTo>
                <a:cubicBezTo>
                  <a:pt x="152" y="165"/>
                  <a:pt x="121" y="192"/>
                  <a:pt x="75" y="192"/>
                </a:cubicBezTo>
              </a:path>
            </a:pathLst>
          </a:custGeom>
          <a:solidFill>
            <a:srgbClr val="05AC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335" name="Freeform 323"/>
          <p:cNvSpPr>
            <a:spLocks noChangeArrowheads="1"/>
          </p:cNvSpPr>
          <p:nvPr/>
        </p:nvSpPr>
        <p:spPr bwMode="auto">
          <a:xfrm>
            <a:off x="2425700" y="4795838"/>
            <a:ext cx="41275" cy="61912"/>
          </a:xfrm>
          <a:custGeom>
            <a:avLst/>
            <a:gdLst>
              <a:gd name="T0" fmla="*/ 54 w 126"/>
              <a:gd name="T1" fmla="*/ 189 h 190"/>
              <a:gd name="T2" fmla="*/ 0 w 126"/>
              <a:gd name="T3" fmla="*/ 189 h 190"/>
              <a:gd name="T4" fmla="*/ 0 w 126"/>
              <a:gd name="T5" fmla="*/ 0 h 190"/>
              <a:gd name="T6" fmla="*/ 55 w 126"/>
              <a:gd name="T7" fmla="*/ 0 h 190"/>
              <a:gd name="T8" fmla="*/ 117 w 126"/>
              <a:gd name="T9" fmla="*/ 49 h 190"/>
              <a:gd name="T10" fmla="*/ 90 w 126"/>
              <a:gd name="T11" fmla="*/ 88 h 190"/>
              <a:gd name="T12" fmla="*/ 125 w 126"/>
              <a:gd name="T13" fmla="*/ 134 h 190"/>
              <a:gd name="T14" fmla="*/ 54 w 126"/>
              <a:gd name="T15" fmla="*/ 189 h 190"/>
              <a:gd name="T16" fmla="*/ 53 w 126"/>
              <a:gd name="T17" fmla="*/ 27 h 190"/>
              <a:gd name="T18" fmla="*/ 34 w 126"/>
              <a:gd name="T19" fmla="*/ 27 h 190"/>
              <a:gd name="T20" fmla="*/ 34 w 126"/>
              <a:gd name="T21" fmla="*/ 78 h 190"/>
              <a:gd name="T22" fmla="*/ 51 w 126"/>
              <a:gd name="T23" fmla="*/ 78 h 190"/>
              <a:gd name="T24" fmla="*/ 84 w 126"/>
              <a:gd name="T25" fmla="*/ 52 h 190"/>
              <a:gd name="T26" fmla="*/ 53 w 126"/>
              <a:gd name="T27" fmla="*/ 27 h 190"/>
              <a:gd name="T28" fmla="*/ 53 w 126"/>
              <a:gd name="T29" fmla="*/ 103 h 190"/>
              <a:gd name="T30" fmla="*/ 34 w 126"/>
              <a:gd name="T31" fmla="*/ 103 h 190"/>
              <a:gd name="T32" fmla="*/ 34 w 126"/>
              <a:gd name="T33" fmla="*/ 161 h 190"/>
              <a:gd name="T34" fmla="*/ 54 w 126"/>
              <a:gd name="T35" fmla="*/ 161 h 190"/>
              <a:gd name="T36" fmla="*/ 90 w 126"/>
              <a:gd name="T37" fmla="*/ 132 h 190"/>
              <a:gd name="T38" fmla="*/ 53 w 126"/>
              <a:gd name="T39" fmla="*/ 103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26" h="190">
                <a:moveTo>
                  <a:pt x="54" y="189"/>
                </a:moveTo>
                <a:lnTo>
                  <a:pt x="0" y="189"/>
                </a:lnTo>
                <a:lnTo>
                  <a:pt x="0" y="0"/>
                </a:lnTo>
                <a:lnTo>
                  <a:pt x="55" y="0"/>
                </a:lnTo>
                <a:cubicBezTo>
                  <a:pt x="97" y="0"/>
                  <a:pt x="117" y="19"/>
                  <a:pt x="117" y="49"/>
                </a:cubicBezTo>
                <a:cubicBezTo>
                  <a:pt x="117" y="69"/>
                  <a:pt x="106" y="81"/>
                  <a:pt x="90" y="88"/>
                </a:cubicBezTo>
                <a:cubicBezTo>
                  <a:pt x="111" y="95"/>
                  <a:pt x="125" y="108"/>
                  <a:pt x="125" y="134"/>
                </a:cubicBezTo>
                <a:cubicBezTo>
                  <a:pt x="125" y="171"/>
                  <a:pt x="98" y="189"/>
                  <a:pt x="54" y="189"/>
                </a:cubicBezTo>
                <a:close/>
                <a:moveTo>
                  <a:pt x="53" y="27"/>
                </a:moveTo>
                <a:lnTo>
                  <a:pt x="34" y="27"/>
                </a:lnTo>
                <a:lnTo>
                  <a:pt x="34" y="78"/>
                </a:lnTo>
                <a:lnTo>
                  <a:pt x="51" y="78"/>
                </a:lnTo>
                <a:cubicBezTo>
                  <a:pt x="72" y="78"/>
                  <a:pt x="84" y="68"/>
                  <a:pt x="84" y="52"/>
                </a:cubicBezTo>
                <a:cubicBezTo>
                  <a:pt x="84" y="37"/>
                  <a:pt x="74" y="27"/>
                  <a:pt x="53" y="27"/>
                </a:cubicBezTo>
                <a:close/>
                <a:moveTo>
                  <a:pt x="53" y="103"/>
                </a:moveTo>
                <a:lnTo>
                  <a:pt x="34" y="103"/>
                </a:lnTo>
                <a:lnTo>
                  <a:pt x="34" y="161"/>
                </a:lnTo>
                <a:lnTo>
                  <a:pt x="54" y="161"/>
                </a:lnTo>
                <a:cubicBezTo>
                  <a:pt x="77" y="161"/>
                  <a:pt x="90" y="151"/>
                  <a:pt x="90" y="132"/>
                </a:cubicBezTo>
                <a:cubicBezTo>
                  <a:pt x="90" y="113"/>
                  <a:pt x="77" y="103"/>
                  <a:pt x="53" y="103"/>
                </a:cubicBezTo>
                <a:close/>
              </a:path>
            </a:pathLst>
          </a:custGeom>
          <a:solidFill>
            <a:srgbClr val="05AC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336" name="Freeform 324"/>
          <p:cNvSpPr>
            <a:spLocks noChangeArrowheads="1"/>
          </p:cNvSpPr>
          <p:nvPr/>
        </p:nvSpPr>
        <p:spPr bwMode="auto">
          <a:xfrm>
            <a:off x="2474913" y="4795838"/>
            <a:ext cx="50800" cy="63500"/>
          </a:xfrm>
          <a:custGeom>
            <a:avLst/>
            <a:gdLst>
              <a:gd name="T0" fmla="*/ 76 w 154"/>
              <a:gd name="T1" fmla="*/ 192 h 193"/>
              <a:gd name="T2" fmla="*/ 0 w 154"/>
              <a:gd name="T3" fmla="*/ 116 h 193"/>
              <a:gd name="T4" fmla="*/ 0 w 154"/>
              <a:gd name="T5" fmla="*/ 0 h 193"/>
              <a:gd name="T6" fmla="*/ 36 w 154"/>
              <a:gd name="T7" fmla="*/ 0 h 193"/>
              <a:gd name="T8" fmla="*/ 36 w 154"/>
              <a:gd name="T9" fmla="*/ 114 h 193"/>
              <a:gd name="T10" fmla="*/ 76 w 154"/>
              <a:gd name="T11" fmla="*/ 160 h 193"/>
              <a:gd name="T12" fmla="*/ 116 w 154"/>
              <a:gd name="T13" fmla="*/ 114 h 193"/>
              <a:gd name="T14" fmla="*/ 116 w 154"/>
              <a:gd name="T15" fmla="*/ 0 h 193"/>
              <a:gd name="T16" fmla="*/ 153 w 154"/>
              <a:gd name="T17" fmla="*/ 0 h 193"/>
              <a:gd name="T18" fmla="*/ 153 w 154"/>
              <a:gd name="T19" fmla="*/ 115 h 193"/>
              <a:gd name="T20" fmla="*/ 76 w 154"/>
              <a:gd name="T21" fmla="*/ 192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4" h="193">
                <a:moveTo>
                  <a:pt x="76" y="192"/>
                </a:moveTo>
                <a:cubicBezTo>
                  <a:pt x="30" y="192"/>
                  <a:pt x="0" y="165"/>
                  <a:pt x="0" y="116"/>
                </a:cubicBezTo>
                <a:lnTo>
                  <a:pt x="0" y="0"/>
                </a:lnTo>
                <a:lnTo>
                  <a:pt x="36" y="0"/>
                </a:lnTo>
                <a:lnTo>
                  <a:pt x="36" y="114"/>
                </a:lnTo>
                <a:cubicBezTo>
                  <a:pt x="36" y="142"/>
                  <a:pt x="49" y="160"/>
                  <a:pt x="76" y="160"/>
                </a:cubicBezTo>
                <a:cubicBezTo>
                  <a:pt x="103" y="160"/>
                  <a:pt x="116" y="143"/>
                  <a:pt x="116" y="114"/>
                </a:cubicBezTo>
                <a:lnTo>
                  <a:pt x="116" y="0"/>
                </a:lnTo>
                <a:lnTo>
                  <a:pt x="153" y="0"/>
                </a:lnTo>
                <a:lnTo>
                  <a:pt x="153" y="115"/>
                </a:lnTo>
                <a:cubicBezTo>
                  <a:pt x="153" y="165"/>
                  <a:pt x="121" y="192"/>
                  <a:pt x="76" y="192"/>
                </a:cubicBezTo>
              </a:path>
            </a:pathLst>
          </a:custGeom>
          <a:solidFill>
            <a:srgbClr val="05AC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337" name="Freeform 325"/>
          <p:cNvSpPr>
            <a:spLocks noChangeArrowheads="1"/>
          </p:cNvSpPr>
          <p:nvPr/>
        </p:nvSpPr>
        <p:spPr bwMode="auto">
          <a:xfrm>
            <a:off x="2536825" y="4795838"/>
            <a:ext cx="50800" cy="61912"/>
          </a:xfrm>
          <a:custGeom>
            <a:avLst/>
            <a:gdLst>
              <a:gd name="T0" fmla="*/ 123 w 154"/>
              <a:gd name="T1" fmla="*/ 189 h 190"/>
              <a:gd name="T2" fmla="*/ 34 w 154"/>
              <a:gd name="T3" fmla="*/ 59 h 190"/>
              <a:gd name="T4" fmla="*/ 34 w 154"/>
              <a:gd name="T5" fmla="*/ 189 h 190"/>
              <a:gd name="T6" fmla="*/ 0 w 154"/>
              <a:gd name="T7" fmla="*/ 189 h 190"/>
              <a:gd name="T8" fmla="*/ 0 w 154"/>
              <a:gd name="T9" fmla="*/ 0 h 190"/>
              <a:gd name="T10" fmla="*/ 34 w 154"/>
              <a:gd name="T11" fmla="*/ 0 h 190"/>
              <a:gd name="T12" fmla="*/ 119 w 154"/>
              <a:gd name="T13" fmla="*/ 123 h 190"/>
              <a:gd name="T14" fmla="*/ 119 w 154"/>
              <a:gd name="T15" fmla="*/ 0 h 190"/>
              <a:gd name="T16" fmla="*/ 153 w 154"/>
              <a:gd name="T17" fmla="*/ 0 h 190"/>
              <a:gd name="T18" fmla="*/ 153 w 154"/>
              <a:gd name="T19" fmla="*/ 189 h 190"/>
              <a:gd name="T20" fmla="*/ 123 w 154"/>
              <a:gd name="T21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4" h="190">
                <a:moveTo>
                  <a:pt x="123" y="189"/>
                </a:moveTo>
                <a:lnTo>
                  <a:pt x="34" y="59"/>
                </a:lnTo>
                <a:lnTo>
                  <a:pt x="34" y="189"/>
                </a:lnTo>
                <a:lnTo>
                  <a:pt x="0" y="189"/>
                </a:lnTo>
                <a:lnTo>
                  <a:pt x="0" y="0"/>
                </a:lnTo>
                <a:lnTo>
                  <a:pt x="34" y="0"/>
                </a:lnTo>
                <a:lnTo>
                  <a:pt x="119" y="123"/>
                </a:lnTo>
                <a:lnTo>
                  <a:pt x="119" y="0"/>
                </a:lnTo>
                <a:lnTo>
                  <a:pt x="153" y="0"/>
                </a:lnTo>
                <a:lnTo>
                  <a:pt x="153" y="189"/>
                </a:lnTo>
                <a:lnTo>
                  <a:pt x="123" y="189"/>
                </a:lnTo>
              </a:path>
            </a:pathLst>
          </a:custGeom>
          <a:solidFill>
            <a:srgbClr val="05AC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338" name="Freeform 326"/>
          <p:cNvSpPr>
            <a:spLocks noChangeArrowheads="1"/>
          </p:cNvSpPr>
          <p:nvPr/>
        </p:nvSpPr>
        <p:spPr bwMode="auto">
          <a:xfrm>
            <a:off x="2597150" y="4795838"/>
            <a:ext cx="47625" cy="61912"/>
          </a:xfrm>
          <a:custGeom>
            <a:avLst/>
            <a:gdLst>
              <a:gd name="T0" fmla="*/ 93 w 152"/>
              <a:gd name="T1" fmla="*/ 31 h 190"/>
              <a:gd name="T2" fmla="*/ 93 w 152"/>
              <a:gd name="T3" fmla="*/ 189 h 190"/>
              <a:gd name="T4" fmla="*/ 57 w 152"/>
              <a:gd name="T5" fmla="*/ 189 h 190"/>
              <a:gd name="T6" fmla="*/ 57 w 152"/>
              <a:gd name="T7" fmla="*/ 31 h 190"/>
              <a:gd name="T8" fmla="*/ 0 w 152"/>
              <a:gd name="T9" fmla="*/ 31 h 190"/>
              <a:gd name="T10" fmla="*/ 0 w 152"/>
              <a:gd name="T11" fmla="*/ 0 h 190"/>
              <a:gd name="T12" fmla="*/ 146 w 152"/>
              <a:gd name="T13" fmla="*/ 0 h 190"/>
              <a:gd name="T14" fmla="*/ 151 w 152"/>
              <a:gd name="T15" fmla="*/ 31 h 190"/>
              <a:gd name="T16" fmla="*/ 93 w 152"/>
              <a:gd name="T17" fmla="*/ 31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2" h="190">
                <a:moveTo>
                  <a:pt x="93" y="31"/>
                </a:moveTo>
                <a:lnTo>
                  <a:pt x="93" y="189"/>
                </a:lnTo>
                <a:lnTo>
                  <a:pt x="57" y="189"/>
                </a:lnTo>
                <a:lnTo>
                  <a:pt x="57" y="31"/>
                </a:lnTo>
                <a:lnTo>
                  <a:pt x="0" y="31"/>
                </a:lnTo>
                <a:lnTo>
                  <a:pt x="0" y="0"/>
                </a:lnTo>
                <a:lnTo>
                  <a:pt x="146" y="0"/>
                </a:lnTo>
                <a:lnTo>
                  <a:pt x="151" y="31"/>
                </a:lnTo>
                <a:lnTo>
                  <a:pt x="93" y="31"/>
                </a:lnTo>
              </a:path>
            </a:pathLst>
          </a:custGeom>
          <a:solidFill>
            <a:srgbClr val="05AC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339" name="Freeform 327"/>
          <p:cNvSpPr>
            <a:spLocks noChangeArrowheads="1"/>
          </p:cNvSpPr>
          <p:nvPr/>
        </p:nvSpPr>
        <p:spPr bwMode="auto">
          <a:xfrm>
            <a:off x="2654300" y="4795838"/>
            <a:ext cx="50800" cy="63500"/>
          </a:xfrm>
          <a:custGeom>
            <a:avLst/>
            <a:gdLst>
              <a:gd name="T0" fmla="*/ 76 w 154"/>
              <a:gd name="T1" fmla="*/ 192 h 193"/>
              <a:gd name="T2" fmla="*/ 0 w 154"/>
              <a:gd name="T3" fmla="*/ 116 h 193"/>
              <a:gd name="T4" fmla="*/ 0 w 154"/>
              <a:gd name="T5" fmla="*/ 0 h 193"/>
              <a:gd name="T6" fmla="*/ 36 w 154"/>
              <a:gd name="T7" fmla="*/ 0 h 193"/>
              <a:gd name="T8" fmla="*/ 36 w 154"/>
              <a:gd name="T9" fmla="*/ 114 h 193"/>
              <a:gd name="T10" fmla="*/ 76 w 154"/>
              <a:gd name="T11" fmla="*/ 160 h 193"/>
              <a:gd name="T12" fmla="*/ 116 w 154"/>
              <a:gd name="T13" fmla="*/ 114 h 193"/>
              <a:gd name="T14" fmla="*/ 116 w 154"/>
              <a:gd name="T15" fmla="*/ 0 h 193"/>
              <a:gd name="T16" fmla="*/ 153 w 154"/>
              <a:gd name="T17" fmla="*/ 0 h 193"/>
              <a:gd name="T18" fmla="*/ 153 w 154"/>
              <a:gd name="T19" fmla="*/ 115 h 193"/>
              <a:gd name="T20" fmla="*/ 76 w 154"/>
              <a:gd name="T21" fmla="*/ 192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4" h="193">
                <a:moveTo>
                  <a:pt x="76" y="192"/>
                </a:moveTo>
                <a:cubicBezTo>
                  <a:pt x="30" y="192"/>
                  <a:pt x="0" y="165"/>
                  <a:pt x="0" y="116"/>
                </a:cubicBezTo>
                <a:lnTo>
                  <a:pt x="0" y="0"/>
                </a:lnTo>
                <a:lnTo>
                  <a:pt x="36" y="0"/>
                </a:lnTo>
                <a:lnTo>
                  <a:pt x="36" y="114"/>
                </a:lnTo>
                <a:cubicBezTo>
                  <a:pt x="36" y="142"/>
                  <a:pt x="49" y="160"/>
                  <a:pt x="76" y="160"/>
                </a:cubicBezTo>
                <a:cubicBezTo>
                  <a:pt x="103" y="160"/>
                  <a:pt x="116" y="143"/>
                  <a:pt x="116" y="114"/>
                </a:cubicBezTo>
                <a:lnTo>
                  <a:pt x="116" y="0"/>
                </a:lnTo>
                <a:lnTo>
                  <a:pt x="153" y="0"/>
                </a:lnTo>
                <a:lnTo>
                  <a:pt x="153" y="115"/>
                </a:lnTo>
                <a:cubicBezTo>
                  <a:pt x="153" y="165"/>
                  <a:pt x="121" y="192"/>
                  <a:pt x="76" y="192"/>
                </a:cubicBezTo>
              </a:path>
            </a:pathLst>
          </a:custGeom>
          <a:solidFill>
            <a:srgbClr val="05AC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340" name="Freeform 328"/>
          <p:cNvSpPr>
            <a:spLocks noChangeArrowheads="1"/>
          </p:cNvSpPr>
          <p:nvPr/>
        </p:nvSpPr>
        <p:spPr bwMode="auto">
          <a:xfrm>
            <a:off x="2900363" y="4795838"/>
            <a:ext cx="46037" cy="61912"/>
          </a:xfrm>
          <a:custGeom>
            <a:avLst/>
            <a:gdLst>
              <a:gd name="T0" fmla="*/ 101 w 140"/>
              <a:gd name="T1" fmla="*/ 190 h 191"/>
              <a:gd name="T2" fmla="*/ 52 w 140"/>
              <a:gd name="T3" fmla="*/ 116 h 191"/>
              <a:gd name="T4" fmla="*/ 36 w 140"/>
              <a:gd name="T5" fmla="*/ 116 h 191"/>
              <a:gd name="T6" fmla="*/ 36 w 140"/>
              <a:gd name="T7" fmla="*/ 189 h 191"/>
              <a:gd name="T8" fmla="*/ 0 w 140"/>
              <a:gd name="T9" fmla="*/ 189 h 191"/>
              <a:gd name="T10" fmla="*/ 0 w 140"/>
              <a:gd name="T11" fmla="*/ 0 h 191"/>
              <a:gd name="T12" fmla="*/ 59 w 140"/>
              <a:gd name="T13" fmla="*/ 0 h 191"/>
              <a:gd name="T14" fmla="*/ 126 w 140"/>
              <a:gd name="T15" fmla="*/ 56 h 191"/>
              <a:gd name="T16" fmla="*/ 88 w 140"/>
              <a:gd name="T17" fmla="*/ 110 h 191"/>
              <a:gd name="T18" fmla="*/ 139 w 140"/>
              <a:gd name="T19" fmla="*/ 184 h 191"/>
              <a:gd name="T20" fmla="*/ 101 w 140"/>
              <a:gd name="T21" fmla="*/ 190 h 191"/>
              <a:gd name="T22" fmla="*/ 56 w 140"/>
              <a:gd name="T23" fmla="*/ 29 h 191"/>
              <a:gd name="T24" fmla="*/ 36 w 140"/>
              <a:gd name="T25" fmla="*/ 29 h 191"/>
              <a:gd name="T26" fmla="*/ 36 w 140"/>
              <a:gd name="T27" fmla="*/ 89 h 191"/>
              <a:gd name="T28" fmla="*/ 54 w 140"/>
              <a:gd name="T29" fmla="*/ 89 h 191"/>
              <a:gd name="T30" fmla="*/ 91 w 140"/>
              <a:gd name="T31" fmla="*/ 58 h 191"/>
              <a:gd name="T32" fmla="*/ 56 w 140"/>
              <a:gd name="T33" fmla="*/ 29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0" h="191">
                <a:moveTo>
                  <a:pt x="101" y="190"/>
                </a:moveTo>
                <a:lnTo>
                  <a:pt x="52" y="116"/>
                </a:lnTo>
                <a:lnTo>
                  <a:pt x="36" y="116"/>
                </a:lnTo>
                <a:lnTo>
                  <a:pt x="36" y="189"/>
                </a:lnTo>
                <a:lnTo>
                  <a:pt x="0" y="189"/>
                </a:lnTo>
                <a:lnTo>
                  <a:pt x="0" y="0"/>
                </a:lnTo>
                <a:lnTo>
                  <a:pt x="59" y="0"/>
                </a:lnTo>
                <a:cubicBezTo>
                  <a:pt x="101" y="0"/>
                  <a:pt x="126" y="20"/>
                  <a:pt x="126" y="56"/>
                </a:cubicBezTo>
                <a:cubicBezTo>
                  <a:pt x="126" y="84"/>
                  <a:pt x="112" y="101"/>
                  <a:pt x="88" y="110"/>
                </a:cubicBezTo>
                <a:lnTo>
                  <a:pt x="139" y="184"/>
                </a:lnTo>
                <a:lnTo>
                  <a:pt x="101" y="190"/>
                </a:lnTo>
                <a:close/>
                <a:moveTo>
                  <a:pt x="56" y="29"/>
                </a:moveTo>
                <a:lnTo>
                  <a:pt x="36" y="29"/>
                </a:lnTo>
                <a:lnTo>
                  <a:pt x="36" y="89"/>
                </a:lnTo>
                <a:lnTo>
                  <a:pt x="54" y="89"/>
                </a:lnTo>
                <a:cubicBezTo>
                  <a:pt x="77" y="89"/>
                  <a:pt x="91" y="78"/>
                  <a:pt x="91" y="58"/>
                </a:cubicBezTo>
                <a:cubicBezTo>
                  <a:pt x="91" y="40"/>
                  <a:pt x="79" y="29"/>
                  <a:pt x="56" y="29"/>
                </a:cubicBezTo>
                <a:close/>
              </a:path>
            </a:pathLst>
          </a:custGeom>
          <a:solidFill>
            <a:srgbClr val="05AC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341" name="Freeform 329"/>
          <p:cNvSpPr>
            <a:spLocks noChangeArrowheads="1"/>
          </p:cNvSpPr>
          <p:nvPr/>
        </p:nvSpPr>
        <p:spPr bwMode="auto">
          <a:xfrm>
            <a:off x="2954338" y="4795838"/>
            <a:ext cx="36512" cy="61912"/>
          </a:xfrm>
          <a:custGeom>
            <a:avLst/>
            <a:gdLst>
              <a:gd name="T0" fmla="*/ 0 w 114"/>
              <a:gd name="T1" fmla="*/ 0 h 190"/>
              <a:gd name="T2" fmla="*/ 110 w 114"/>
              <a:gd name="T3" fmla="*/ 0 h 190"/>
              <a:gd name="T4" fmla="*/ 110 w 114"/>
              <a:gd name="T5" fmla="*/ 31 h 190"/>
              <a:gd name="T6" fmla="*/ 36 w 114"/>
              <a:gd name="T7" fmla="*/ 31 h 190"/>
              <a:gd name="T8" fmla="*/ 36 w 114"/>
              <a:gd name="T9" fmla="*/ 76 h 190"/>
              <a:gd name="T10" fmla="*/ 93 w 114"/>
              <a:gd name="T11" fmla="*/ 76 h 190"/>
              <a:gd name="T12" fmla="*/ 98 w 114"/>
              <a:gd name="T13" fmla="*/ 106 h 190"/>
              <a:gd name="T14" fmla="*/ 36 w 114"/>
              <a:gd name="T15" fmla="*/ 106 h 190"/>
              <a:gd name="T16" fmla="*/ 36 w 114"/>
              <a:gd name="T17" fmla="*/ 158 h 190"/>
              <a:gd name="T18" fmla="*/ 113 w 114"/>
              <a:gd name="T19" fmla="*/ 158 h 190"/>
              <a:gd name="T20" fmla="*/ 113 w 114"/>
              <a:gd name="T21" fmla="*/ 189 h 190"/>
              <a:gd name="T22" fmla="*/ 0 w 114"/>
              <a:gd name="T23" fmla="*/ 189 h 190"/>
              <a:gd name="T24" fmla="*/ 0 w 114"/>
              <a:gd name="T25" fmla="*/ 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4" h="190">
                <a:moveTo>
                  <a:pt x="0" y="0"/>
                </a:moveTo>
                <a:lnTo>
                  <a:pt x="110" y="0"/>
                </a:lnTo>
                <a:lnTo>
                  <a:pt x="110" y="31"/>
                </a:lnTo>
                <a:lnTo>
                  <a:pt x="36" y="31"/>
                </a:lnTo>
                <a:lnTo>
                  <a:pt x="36" y="76"/>
                </a:lnTo>
                <a:lnTo>
                  <a:pt x="93" y="76"/>
                </a:lnTo>
                <a:lnTo>
                  <a:pt x="98" y="106"/>
                </a:lnTo>
                <a:lnTo>
                  <a:pt x="36" y="106"/>
                </a:lnTo>
                <a:lnTo>
                  <a:pt x="36" y="158"/>
                </a:lnTo>
                <a:lnTo>
                  <a:pt x="113" y="158"/>
                </a:lnTo>
                <a:lnTo>
                  <a:pt x="113" y="189"/>
                </a:lnTo>
                <a:lnTo>
                  <a:pt x="0" y="189"/>
                </a:lnTo>
                <a:lnTo>
                  <a:pt x="0" y="0"/>
                </a:lnTo>
              </a:path>
            </a:pathLst>
          </a:custGeom>
          <a:solidFill>
            <a:srgbClr val="05AC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342" name="Freeform 330"/>
          <p:cNvSpPr>
            <a:spLocks noChangeArrowheads="1"/>
          </p:cNvSpPr>
          <p:nvPr/>
        </p:nvSpPr>
        <p:spPr bwMode="auto">
          <a:xfrm>
            <a:off x="3000375" y="4795838"/>
            <a:ext cx="50800" cy="61912"/>
          </a:xfrm>
          <a:custGeom>
            <a:avLst/>
            <a:gdLst>
              <a:gd name="T0" fmla="*/ 60 w 160"/>
              <a:gd name="T1" fmla="*/ 189 h 190"/>
              <a:gd name="T2" fmla="*/ 0 w 160"/>
              <a:gd name="T3" fmla="*/ 189 h 190"/>
              <a:gd name="T4" fmla="*/ 0 w 160"/>
              <a:gd name="T5" fmla="*/ 0 h 190"/>
              <a:gd name="T6" fmla="*/ 60 w 160"/>
              <a:gd name="T7" fmla="*/ 0 h 190"/>
              <a:gd name="T8" fmla="*/ 159 w 160"/>
              <a:gd name="T9" fmla="*/ 94 h 190"/>
              <a:gd name="T10" fmla="*/ 60 w 160"/>
              <a:gd name="T11" fmla="*/ 189 h 190"/>
              <a:gd name="T12" fmla="*/ 59 w 160"/>
              <a:gd name="T13" fmla="*/ 30 h 190"/>
              <a:gd name="T14" fmla="*/ 36 w 160"/>
              <a:gd name="T15" fmla="*/ 30 h 190"/>
              <a:gd name="T16" fmla="*/ 36 w 160"/>
              <a:gd name="T17" fmla="*/ 159 h 190"/>
              <a:gd name="T18" fmla="*/ 59 w 160"/>
              <a:gd name="T19" fmla="*/ 159 h 190"/>
              <a:gd name="T20" fmla="*/ 122 w 160"/>
              <a:gd name="T21" fmla="*/ 94 h 190"/>
              <a:gd name="T22" fmla="*/ 59 w 160"/>
              <a:gd name="T23" fmla="*/ 3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0" h="190">
                <a:moveTo>
                  <a:pt x="60" y="189"/>
                </a:moveTo>
                <a:lnTo>
                  <a:pt x="0" y="189"/>
                </a:lnTo>
                <a:lnTo>
                  <a:pt x="0" y="0"/>
                </a:lnTo>
                <a:lnTo>
                  <a:pt x="60" y="0"/>
                </a:lnTo>
                <a:cubicBezTo>
                  <a:pt x="125" y="0"/>
                  <a:pt x="159" y="38"/>
                  <a:pt x="159" y="94"/>
                </a:cubicBezTo>
                <a:cubicBezTo>
                  <a:pt x="159" y="150"/>
                  <a:pt x="124" y="189"/>
                  <a:pt x="60" y="189"/>
                </a:cubicBezTo>
                <a:close/>
                <a:moveTo>
                  <a:pt x="59" y="30"/>
                </a:moveTo>
                <a:lnTo>
                  <a:pt x="36" y="30"/>
                </a:lnTo>
                <a:lnTo>
                  <a:pt x="36" y="159"/>
                </a:lnTo>
                <a:lnTo>
                  <a:pt x="59" y="159"/>
                </a:lnTo>
                <a:cubicBezTo>
                  <a:pt x="99" y="159"/>
                  <a:pt x="122" y="139"/>
                  <a:pt x="122" y="94"/>
                </a:cubicBezTo>
                <a:cubicBezTo>
                  <a:pt x="122" y="51"/>
                  <a:pt x="97" y="30"/>
                  <a:pt x="59" y="30"/>
                </a:cubicBezTo>
                <a:close/>
              </a:path>
            </a:pathLst>
          </a:custGeom>
          <a:solidFill>
            <a:srgbClr val="05AC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343" name="Freeform 331"/>
          <p:cNvSpPr>
            <a:spLocks noChangeArrowheads="1"/>
          </p:cNvSpPr>
          <p:nvPr/>
        </p:nvSpPr>
        <p:spPr bwMode="auto">
          <a:xfrm>
            <a:off x="3081338" y="4795838"/>
            <a:ext cx="50800" cy="61912"/>
          </a:xfrm>
          <a:custGeom>
            <a:avLst/>
            <a:gdLst>
              <a:gd name="T0" fmla="*/ 116 w 154"/>
              <a:gd name="T1" fmla="*/ 189 h 190"/>
              <a:gd name="T2" fmla="*/ 116 w 154"/>
              <a:gd name="T3" fmla="*/ 107 h 190"/>
              <a:gd name="T4" fmla="*/ 36 w 154"/>
              <a:gd name="T5" fmla="*/ 107 h 190"/>
              <a:gd name="T6" fmla="*/ 36 w 154"/>
              <a:gd name="T7" fmla="*/ 189 h 190"/>
              <a:gd name="T8" fmla="*/ 0 w 154"/>
              <a:gd name="T9" fmla="*/ 189 h 190"/>
              <a:gd name="T10" fmla="*/ 0 w 154"/>
              <a:gd name="T11" fmla="*/ 0 h 190"/>
              <a:gd name="T12" fmla="*/ 36 w 154"/>
              <a:gd name="T13" fmla="*/ 0 h 190"/>
              <a:gd name="T14" fmla="*/ 36 w 154"/>
              <a:gd name="T15" fmla="*/ 75 h 190"/>
              <a:gd name="T16" fmla="*/ 116 w 154"/>
              <a:gd name="T17" fmla="*/ 75 h 190"/>
              <a:gd name="T18" fmla="*/ 116 w 154"/>
              <a:gd name="T19" fmla="*/ 0 h 190"/>
              <a:gd name="T20" fmla="*/ 153 w 154"/>
              <a:gd name="T21" fmla="*/ 0 h 190"/>
              <a:gd name="T22" fmla="*/ 153 w 154"/>
              <a:gd name="T23" fmla="*/ 189 h 190"/>
              <a:gd name="T24" fmla="*/ 116 w 154"/>
              <a:gd name="T25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4" h="190">
                <a:moveTo>
                  <a:pt x="116" y="189"/>
                </a:moveTo>
                <a:lnTo>
                  <a:pt x="116" y="107"/>
                </a:lnTo>
                <a:lnTo>
                  <a:pt x="36" y="107"/>
                </a:lnTo>
                <a:lnTo>
                  <a:pt x="36" y="189"/>
                </a:lnTo>
                <a:lnTo>
                  <a:pt x="0" y="189"/>
                </a:lnTo>
                <a:lnTo>
                  <a:pt x="0" y="0"/>
                </a:lnTo>
                <a:lnTo>
                  <a:pt x="36" y="0"/>
                </a:lnTo>
                <a:lnTo>
                  <a:pt x="36" y="75"/>
                </a:lnTo>
                <a:lnTo>
                  <a:pt x="116" y="75"/>
                </a:lnTo>
                <a:lnTo>
                  <a:pt x="116" y="0"/>
                </a:lnTo>
                <a:lnTo>
                  <a:pt x="153" y="0"/>
                </a:lnTo>
                <a:lnTo>
                  <a:pt x="153" y="189"/>
                </a:lnTo>
                <a:lnTo>
                  <a:pt x="116" y="189"/>
                </a:lnTo>
              </a:path>
            </a:pathLst>
          </a:custGeom>
          <a:solidFill>
            <a:srgbClr val="05AC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344" name="Freeform 332"/>
          <p:cNvSpPr>
            <a:spLocks noChangeArrowheads="1"/>
          </p:cNvSpPr>
          <p:nvPr/>
        </p:nvSpPr>
        <p:spPr bwMode="auto">
          <a:xfrm>
            <a:off x="3140075" y="4794250"/>
            <a:ext cx="60325" cy="63500"/>
          </a:xfrm>
          <a:custGeom>
            <a:avLst/>
            <a:gdLst>
              <a:gd name="T0" fmla="*/ 71 w 180"/>
              <a:gd name="T1" fmla="*/ 0 h 192"/>
              <a:gd name="T2" fmla="*/ 110 w 180"/>
              <a:gd name="T3" fmla="*/ 0 h 192"/>
              <a:gd name="T4" fmla="*/ 179 w 180"/>
              <a:gd name="T5" fmla="*/ 185 h 192"/>
              <a:gd name="T6" fmla="*/ 143 w 180"/>
              <a:gd name="T7" fmla="*/ 191 h 192"/>
              <a:gd name="T8" fmla="*/ 125 w 180"/>
              <a:gd name="T9" fmla="*/ 142 h 192"/>
              <a:gd name="T10" fmla="*/ 53 w 180"/>
              <a:gd name="T11" fmla="*/ 142 h 192"/>
              <a:gd name="T12" fmla="*/ 37 w 180"/>
              <a:gd name="T13" fmla="*/ 190 h 192"/>
              <a:gd name="T14" fmla="*/ 0 w 180"/>
              <a:gd name="T15" fmla="*/ 190 h 192"/>
              <a:gd name="T16" fmla="*/ 71 w 180"/>
              <a:gd name="T17" fmla="*/ 0 h 192"/>
              <a:gd name="T18" fmla="*/ 63 w 180"/>
              <a:gd name="T19" fmla="*/ 112 h 192"/>
              <a:gd name="T20" fmla="*/ 114 w 180"/>
              <a:gd name="T21" fmla="*/ 112 h 192"/>
              <a:gd name="T22" fmla="*/ 89 w 180"/>
              <a:gd name="T23" fmla="*/ 39 h 192"/>
              <a:gd name="T24" fmla="*/ 63 w 180"/>
              <a:gd name="T25" fmla="*/ 11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0" h="192">
                <a:moveTo>
                  <a:pt x="71" y="0"/>
                </a:moveTo>
                <a:lnTo>
                  <a:pt x="110" y="0"/>
                </a:lnTo>
                <a:lnTo>
                  <a:pt x="179" y="185"/>
                </a:lnTo>
                <a:lnTo>
                  <a:pt x="143" y="191"/>
                </a:lnTo>
                <a:lnTo>
                  <a:pt x="125" y="142"/>
                </a:lnTo>
                <a:lnTo>
                  <a:pt x="53" y="142"/>
                </a:lnTo>
                <a:lnTo>
                  <a:pt x="37" y="190"/>
                </a:lnTo>
                <a:lnTo>
                  <a:pt x="0" y="190"/>
                </a:lnTo>
                <a:lnTo>
                  <a:pt x="71" y="0"/>
                </a:lnTo>
                <a:close/>
                <a:moveTo>
                  <a:pt x="63" y="112"/>
                </a:moveTo>
                <a:lnTo>
                  <a:pt x="114" y="112"/>
                </a:lnTo>
                <a:lnTo>
                  <a:pt x="89" y="39"/>
                </a:lnTo>
                <a:lnTo>
                  <a:pt x="63" y="112"/>
                </a:lnTo>
                <a:close/>
              </a:path>
            </a:pathLst>
          </a:custGeom>
          <a:solidFill>
            <a:srgbClr val="05AC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345" name="Freeform 333"/>
          <p:cNvSpPr>
            <a:spLocks noChangeArrowheads="1"/>
          </p:cNvSpPr>
          <p:nvPr/>
        </p:nvSpPr>
        <p:spPr bwMode="auto">
          <a:xfrm>
            <a:off x="3195638" y="4795838"/>
            <a:ext cx="50800" cy="61912"/>
          </a:xfrm>
          <a:custGeom>
            <a:avLst/>
            <a:gdLst>
              <a:gd name="T0" fmla="*/ 93 w 153"/>
              <a:gd name="T1" fmla="*/ 31 h 190"/>
              <a:gd name="T2" fmla="*/ 93 w 153"/>
              <a:gd name="T3" fmla="*/ 189 h 190"/>
              <a:gd name="T4" fmla="*/ 57 w 153"/>
              <a:gd name="T5" fmla="*/ 189 h 190"/>
              <a:gd name="T6" fmla="*/ 57 w 153"/>
              <a:gd name="T7" fmla="*/ 31 h 190"/>
              <a:gd name="T8" fmla="*/ 0 w 153"/>
              <a:gd name="T9" fmla="*/ 31 h 190"/>
              <a:gd name="T10" fmla="*/ 0 w 153"/>
              <a:gd name="T11" fmla="*/ 0 h 190"/>
              <a:gd name="T12" fmla="*/ 147 w 153"/>
              <a:gd name="T13" fmla="*/ 0 h 190"/>
              <a:gd name="T14" fmla="*/ 152 w 153"/>
              <a:gd name="T15" fmla="*/ 31 h 190"/>
              <a:gd name="T16" fmla="*/ 93 w 153"/>
              <a:gd name="T17" fmla="*/ 31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3" h="190">
                <a:moveTo>
                  <a:pt x="93" y="31"/>
                </a:moveTo>
                <a:lnTo>
                  <a:pt x="93" y="189"/>
                </a:lnTo>
                <a:lnTo>
                  <a:pt x="57" y="189"/>
                </a:lnTo>
                <a:lnTo>
                  <a:pt x="57" y="31"/>
                </a:lnTo>
                <a:lnTo>
                  <a:pt x="0" y="31"/>
                </a:lnTo>
                <a:lnTo>
                  <a:pt x="0" y="0"/>
                </a:lnTo>
                <a:lnTo>
                  <a:pt x="147" y="0"/>
                </a:lnTo>
                <a:lnTo>
                  <a:pt x="152" y="31"/>
                </a:lnTo>
                <a:lnTo>
                  <a:pt x="93" y="31"/>
                </a:lnTo>
              </a:path>
            </a:pathLst>
          </a:custGeom>
          <a:solidFill>
            <a:srgbClr val="05AC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346" name="Freeform 334"/>
          <p:cNvSpPr>
            <a:spLocks noChangeArrowheads="1"/>
          </p:cNvSpPr>
          <p:nvPr/>
        </p:nvSpPr>
        <p:spPr bwMode="auto">
          <a:xfrm>
            <a:off x="4065588" y="4794250"/>
            <a:ext cx="57150" cy="65088"/>
          </a:xfrm>
          <a:custGeom>
            <a:avLst/>
            <a:gdLst>
              <a:gd name="T0" fmla="*/ 88 w 178"/>
              <a:gd name="T1" fmla="*/ 196 h 197"/>
              <a:gd name="T2" fmla="*/ 0 w 178"/>
              <a:gd name="T3" fmla="*/ 98 h 197"/>
              <a:gd name="T4" fmla="*/ 89 w 178"/>
              <a:gd name="T5" fmla="*/ 0 h 197"/>
              <a:gd name="T6" fmla="*/ 177 w 178"/>
              <a:gd name="T7" fmla="*/ 98 h 197"/>
              <a:gd name="T8" fmla="*/ 88 w 178"/>
              <a:gd name="T9" fmla="*/ 196 h 197"/>
              <a:gd name="T10" fmla="*/ 89 w 178"/>
              <a:gd name="T11" fmla="*/ 30 h 197"/>
              <a:gd name="T12" fmla="*/ 37 w 178"/>
              <a:gd name="T13" fmla="*/ 98 h 197"/>
              <a:gd name="T14" fmla="*/ 89 w 178"/>
              <a:gd name="T15" fmla="*/ 166 h 197"/>
              <a:gd name="T16" fmla="*/ 141 w 178"/>
              <a:gd name="T17" fmla="*/ 98 h 197"/>
              <a:gd name="T18" fmla="*/ 89 w 178"/>
              <a:gd name="T19" fmla="*/ 3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8" h="197">
                <a:moveTo>
                  <a:pt x="88" y="196"/>
                </a:moveTo>
                <a:cubicBezTo>
                  <a:pt x="35" y="196"/>
                  <a:pt x="0" y="157"/>
                  <a:pt x="0" y="98"/>
                </a:cubicBezTo>
                <a:cubicBezTo>
                  <a:pt x="0" y="40"/>
                  <a:pt x="35" y="0"/>
                  <a:pt x="89" y="0"/>
                </a:cubicBezTo>
                <a:cubicBezTo>
                  <a:pt x="143" y="0"/>
                  <a:pt x="177" y="40"/>
                  <a:pt x="177" y="98"/>
                </a:cubicBezTo>
                <a:cubicBezTo>
                  <a:pt x="177" y="156"/>
                  <a:pt x="143" y="196"/>
                  <a:pt x="88" y="196"/>
                </a:cubicBezTo>
                <a:close/>
                <a:moveTo>
                  <a:pt x="89" y="30"/>
                </a:moveTo>
                <a:cubicBezTo>
                  <a:pt x="56" y="30"/>
                  <a:pt x="37" y="57"/>
                  <a:pt x="37" y="98"/>
                </a:cubicBezTo>
                <a:cubicBezTo>
                  <a:pt x="37" y="140"/>
                  <a:pt x="56" y="166"/>
                  <a:pt x="89" y="166"/>
                </a:cubicBezTo>
                <a:cubicBezTo>
                  <a:pt x="121" y="166"/>
                  <a:pt x="141" y="140"/>
                  <a:pt x="141" y="98"/>
                </a:cubicBezTo>
                <a:cubicBezTo>
                  <a:pt x="141" y="57"/>
                  <a:pt x="121" y="30"/>
                  <a:pt x="89" y="30"/>
                </a:cubicBezTo>
                <a:close/>
              </a:path>
            </a:pathLst>
          </a:custGeom>
          <a:solidFill>
            <a:srgbClr val="05AC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347" name="Freeform 335"/>
          <p:cNvSpPr>
            <a:spLocks noChangeArrowheads="1"/>
          </p:cNvSpPr>
          <p:nvPr/>
        </p:nvSpPr>
        <p:spPr bwMode="auto">
          <a:xfrm>
            <a:off x="4130675" y="4794250"/>
            <a:ext cx="39688" cy="63500"/>
          </a:xfrm>
          <a:custGeom>
            <a:avLst/>
            <a:gdLst>
              <a:gd name="T0" fmla="*/ 59 w 124"/>
              <a:gd name="T1" fmla="*/ 193 h 194"/>
              <a:gd name="T2" fmla="*/ 0 w 124"/>
              <a:gd name="T3" fmla="*/ 180 h 194"/>
              <a:gd name="T4" fmla="*/ 6 w 124"/>
              <a:gd name="T5" fmla="*/ 147 h 194"/>
              <a:gd name="T6" fmla="*/ 60 w 124"/>
              <a:gd name="T7" fmla="*/ 163 h 194"/>
              <a:gd name="T8" fmla="*/ 88 w 124"/>
              <a:gd name="T9" fmla="*/ 140 h 194"/>
              <a:gd name="T10" fmla="*/ 54 w 124"/>
              <a:gd name="T11" fmla="*/ 109 h 194"/>
              <a:gd name="T12" fmla="*/ 3 w 124"/>
              <a:gd name="T13" fmla="*/ 52 h 194"/>
              <a:gd name="T14" fmla="*/ 64 w 124"/>
              <a:gd name="T15" fmla="*/ 0 h 194"/>
              <a:gd name="T16" fmla="*/ 114 w 124"/>
              <a:gd name="T17" fmla="*/ 11 h 194"/>
              <a:gd name="T18" fmla="*/ 108 w 124"/>
              <a:gd name="T19" fmla="*/ 44 h 194"/>
              <a:gd name="T20" fmla="*/ 63 w 124"/>
              <a:gd name="T21" fmla="*/ 29 h 194"/>
              <a:gd name="T22" fmla="*/ 38 w 124"/>
              <a:gd name="T23" fmla="*/ 49 h 194"/>
              <a:gd name="T24" fmla="*/ 70 w 124"/>
              <a:gd name="T25" fmla="*/ 78 h 194"/>
              <a:gd name="T26" fmla="*/ 123 w 124"/>
              <a:gd name="T27" fmla="*/ 137 h 194"/>
              <a:gd name="T28" fmla="*/ 59 w 124"/>
              <a:gd name="T29" fmla="*/ 193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4" h="194">
                <a:moveTo>
                  <a:pt x="59" y="193"/>
                </a:moveTo>
                <a:cubicBezTo>
                  <a:pt x="36" y="193"/>
                  <a:pt x="17" y="188"/>
                  <a:pt x="0" y="180"/>
                </a:cubicBezTo>
                <a:lnTo>
                  <a:pt x="6" y="147"/>
                </a:lnTo>
                <a:cubicBezTo>
                  <a:pt x="21" y="156"/>
                  <a:pt x="41" y="163"/>
                  <a:pt x="60" y="163"/>
                </a:cubicBezTo>
                <a:cubicBezTo>
                  <a:pt x="77" y="163"/>
                  <a:pt x="88" y="155"/>
                  <a:pt x="88" y="140"/>
                </a:cubicBezTo>
                <a:cubicBezTo>
                  <a:pt x="88" y="126"/>
                  <a:pt x="82" y="121"/>
                  <a:pt x="54" y="109"/>
                </a:cubicBezTo>
                <a:cubicBezTo>
                  <a:pt x="18" y="94"/>
                  <a:pt x="3" y="82"/>
                  <a:pt x="3" y="52"/>
                </a:cubicBezTo>
                <a:cubicBezTo>
                  <a:pt x="3" y="19"/>
                  <a:pt x="28" y="0"/>
                  <a:pt x="64" y="0"/>
                </a:cubicBezTo>
                <a:cubicBezTo>
                  <a:pt x="85" y="0"/>
                  <a:pt x="100" y="4"/>
                  <a:pt x="114" y="11"/>
                </a:cubicBezTo>
                <a:lnTo>
                  <a:pt x="108" y="44"/>
                </a:lnTo>
                <a:cubicBezTo>
                  <a:pt x="94" y="35"/>
                  <a:pt x="78" y="29"/>
                  <a:pt x="63" y="29"/>
                </a:cubicBezTo>
                <a:cubicBezTo>
                  <a:pt x="45" y="29"/>
                  <a:pt x="38" y="38"/>
                  <a:pt x="38" y="49"/>
                </a:cubicBezTo>
                <a:cubicBezTo>
                  <a:pt x="38" y="61"/>
                  <a:pt x="44" y="67"/>
                  <a:pt x="70" y="78"/>
                </a:cubicBezTo>
                <a:cubicBezTo>
                  <a:pt x="109" y="94"/>
                  <a:pt x="123" y="107"/>
                  <a:pt x="123" y="137"/>
                </a:cubicBezTo>
                <a:cubicBezTo>
                  <a:pt x="123" y="174"/>
                  <a:pt x="96" y="193"/>
                  <a:pt x="59" y="193"/>
                </a:cubicBezTo>
              </a:path>
            </a:pathLst>
          </a:custGeom>
          <a:solidFill>
            <a:srgbClr val="05AC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348" name="Freeform 336"/>
          <p:cNvSpPr>
            <a:spLocks noChangeArrowheads="1"/>
          </p:cNvSpPr>
          <p:nvPr/>
        </p:nvSpPr>
        <p:spPr bwMode="auto">
          <a:xfrm>
            <a:off x="4175125" y="4794250"/>
            <a:ext cx="53975" cy="63500"/>
          </a:xfrm>
          <a:custGeom>
            <a:avLst/>
            <a:gdLst>
              <a:gd name="T0" fmla="*/ 129 w 168"/>
              <a:gd name="T1" fmla="*/ 192 h 193"/>
              <a:gd name="T2" fmla="*/ 83 w 168"/>
              <a:gd name="T3" fmla="*/ 118 h 193"/>
              <a:gd name="T4" fmla="*/ 39 w 168"/>
              <a:gd name="T5" fmla="*/ 191 h 193"/>
              <a:gd name="T6" fmla="*/ 0 w 168"/>
              <a:gd name="T7" fmla="*/ 191 h 193"/>
              <a:gd name="T8" fmla="*/ 63 w 168"/>
              <a:gd name="T9" fmla="*/ 93 h 193"/>
              <a:gd name="T10" fmla="*/ 6 w 168"/>
              <a:gd name="T11" fmla="*/ 7 h 193"/>
              <a:gd name="T12" fmla="*/ 44 w 168"/>
              <a:gd name="T13" fmla="*/ 0 h 193"/>
              <a:gd name="T14" fmla="*/ 85 w 168"/>
              <a:gd name="T15" fmla="*/ 66 h 193"/>
              <a:gd name="T16" fmla="*/ 124 w 168"/>
              <a:gd name="T17" fmla="*/ 2 h 193"/>
              <a:gd name="T18" fmla="*/ 162 w 168"/>
              <a:gd name="T19" fmla="*/ 2 h 193"/>
              <a:gd name="T20" fmla="*/ 105 w 168"/>
              <a:gd name="T21" fmla="*/ 91 h 193"/>
              <a:gd name="T22" fmla="*/ 167 w 168"/>
              <a:gd name="T23" fmla="*/ 186 h 193"/>
              <a:gd name="T24" fmla="*/ 129 w 168"/>
              <a:gd name="T25" fmla="*/ 192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8" h="193">
                <a:moveTo>
                  <a:pt x="129" y="192"/>
                </a:moveTo>
                <a:lnTo>
                  <a:pt x="83" y="118"/>
                </a:lnTo>
                <a:lnTo>
                  <a:pt x="39" y="191"/>
                </a:lnTo>
                <a:lnTo>
                  <a:pt x="0" y="191"/>
                </a:lnTo>
                <a:lnTo>
                  <a:pt x="63" y="93"/>
                </a:lnTo>
                <a:lnTo>
                  <a:pt x="6" y="7"/>
                </a:lnTo>
                <a:lnTo>
                  <a:pt x="44" y="0"/>
                </a:lnTo>
                <a:lnTo>
                  <a:pt x="85" y="66"/>
                </a:lnTo>
                <a:lnTo>
                  <a:pt x="124" y="2"/>
                </a:lnTo>
                <a:lnTo>
                  <a:pt x="162" y="2"/>
                </a:lnTo>
                <a:lnTo>
                  <a:pt x="105" y="91"/>
                </a:lnTo>
                <a:lnTo>
                  <a:pt x="167" y="186"/>
                </a:lnTo>
                <a:lnTo>
                  <a:pt x="129" y="192"/>
                </a:lnTo>
              </a:path>
            </a:pathLst>
          </a:custGeom>
          <a:solidFill>
            <a:srgbClr val="05AC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349" name="Freeform 337"/>
          <p:cNvSpPr>
            <a:spLocks noChangeArrowheads="1"/>
          </p:cNvSpPr>
          <p:nvPr/>
        </p:nvSpPr>
        <p:spPr bwMode="auto">
          <a:xfrm>
            <a:off x="3394075" y="4794250"/>
            <a:ext cx="85725" cy="63500"/>
          </a:xfrm>
          <a:custGeom>
            <a:avLst/>
            <a:gdLst>
              <a:gd name="T0" fmla="*/ 205 w 260"/>
              <a:gd name="T1" fmla="*/ 191 h 192"/>
              <a:gd name="T2" fmla="*/ 170 w 260"/>
              <a:gd name="T3" fmla="*/ 191 h 192"/>
              <a:gd name="T4" fmla="*/ 128 w 260"/>
              <a:gd name="T5" fmla="*/ 53 h 192"/>
              <a:gd name="T6" fmla="*/ 87 w 260"/>
              <a:gd name="T7" fmla="*/ 191 h 192"/>
              <a:gd name="T8" fmla="*/ 52 w 260"/>
              <a:gd name="T9" fmla="*/ 191 h 192"/>
              <a:gd name="T10" fmla="*/ 0 w 260"/>
              <a:gd name="T11" fmla="*/ 7 h 192"/>
              <a:gd name="T12" fmla="*/ 38 w 260"/>
              <a:gd name="T13" fmla="*/ 0 h 192"/>
              <a:gd name="T14" fmla="*/ 73 w 260"/>
              <a:gd name="T15" fmla="*/ 135 h 192"/>
              <a:gd name="T16" fmla="*/ 112 w 260"/>
              <a:gd name="T17" fmla="*/ 2 h 192"/>
              <a:gd name="T18" fmla="*/ 149 w 260"/>
              <a:gd name="T19" fmla="*/ 2 h 192"/>
              <a:gd name="T20" fmla="*/ 188 w 260"/>
              <a:gd name="T21" fmla="*/ 135 h 192"/>
              <a:gd name="T22" fmla="*/ 222 w 260"/>
              <a:gd name="T23" fmla="*/ 2 h 192"/>
              <a:gd name="T24" fmla="*/ 259 w 260"/>
              <a:gd name="T25" fmla="*/ 2 h 192"/>
              <a:gd name="T26" fmla="*/ 205 w 260"/>
              <a:gd name="T27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60" h="192">
                <a:moveTo>
                  <a:pt x="205" y="191"/>
                </a:moveTo>
                <a:lnTo>
                  <a:pt x="170" y="191"/>
                </a:lnTo>
                <a:lnTo>
                  <a:pt x="128" y="53"/>
                </a:lnTo>
                <a:lnTo>
                  <a:pt x="87" y="191"/>
                </a:lnTo>
                <a:lnTo>
                  <a:pt x="52" y="191"/>
                </a:lnTo>
                <a:lnTo>
                  <a:pt x="0" y="7"/>
                </a:lnTo>
                <a:lnTo>
                  <a:pt x="38" y="0"/>
                </a:lnTo>
                <a:lnTo>
                  <a:pt x="73" y="135"/>
                </a:lnTo>
                <a:lnTo>
                  <a:pt x="112" y="2"/>
                </a:lnTo>
                <a:lnTo>
                  <a:pt x="149" y="2"/>
                </a:lnTo>
                <a:lnTo>
                  <a:pt x="188" y="135"/>
                </a:lnTo>
                <a:lnTo>
                  <a:pt x="222" y="2"/>
                </a:lnTo>
                <a:lnTo>
                  <a:pt x="259" y="2"/>
                </a:lnTo>
                <a:lnTo>
                  <a:pt x="205" y="191"/>
                </a:lnTo>
              </a:path>
            </a:pathLst>
          </a:custGeom>
          <a:solidFill>
            <a:srgbClr val="05AC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350" name="Freeform 338"/>
          <p:cNvSpPr>
            <a:spLocks noChangeArrowheads="1"/>
          </p:cNvSpPr>
          <p:nvPr/>
        </p:nvSpPr>
        <p:spPr bwMode="auto">
          <a:xfrm>
            <a:off x="3486150" y="4795838"/>
            <a:ext cx="11113" cy="61912"/>
          </a:xfrm>
          <a:custGeom>
            <a:avLst/>
            <a:gdLst>
              <a:gd name="T0" fmla="*/ 0 w 37"/>
              <a:gd name="T1" fmla="*/ 189 h 190"/>
              <a:gd name="T2" fmla="*/ 0 w 37"/>
              <a:gd name="T3" fmla="*/ 0 h 190"/>
              <a:gd name="T4" fmla="*/ 36 w 37"/>
              <a:gd name="T5" fmla="*/ 0 h 190"/>
              <a:gd name="T6" fmla="*/ 36 w 37"/>
              <a:gd name="T7" fmla="*/ 189 h 190"/>
              <a:gd name="T8" fmla="*/ 0 w 37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190">
                <a:moveTo>
                  <a:pt x="0" y="189"/>
                </a:moveTo>
                <a:lnTo>
                  <a:pt x="0" y="0"/>
                </a:lnTo>
                <a:lnTo>
                  <a:pt x="36" y="0"/>
                </a:lnTo>
                <a:lnTo>
                  <a:pt x="36" y="189"/>
                </a:lnTo>
                <a:lnTo>
                  <a:pt x="0" y="189"/>
                </a:lnTo>
              </a:path>
            </a:pathLst>
          </a:custGeom>
          <a:solidFill>
            <a:srgbClr val="05AC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351" name="Freeform 339"/>
          <p:cNvSpPr>
            <a:spLocks noChangeArrowheads="1"/>
          </p:cNvSpPr>
          <p:nvPr/>
        </p:nvSpPr>
        <p:spPr bwMode="auto">
          <a:xfrm>
            <a:off x="3511550" y="4795838"/>
            <a:ext cx="49213" cy="61912"/>
          </a:xfrm>
          <a:custGeom>
            <a:avLst/>
            <a:gdLst>
              <a:gd name="T0" fmla="*/ 122 w 153"/>
              <a:gd name="T1" fmla="*/ 189 h 190"/>
              <a:gd name="T2" fmla="*/ 33 w 153"/>
              <a:gd name="T3" fmla="*/ 59 h 190"/>
              <a:gd name="T4" fmla="*/ 33 w 153"/>
              <a:gd name="T5" fmla="*/ 189 h 190"/>
              <a:gd name="T6" fmla="*/ 0 w 153"/>
              <a:gd name="T7" fmla="*/ 189 h 190"/>
              <a:gd name="T8" fmla="*/ 0 w 153"/>
              <a:gd name="T9" fmla="*/ 0 h 190"/>
              <a:gd name="T10" fmla="*/ 34 w 153"/>
              <a:gd name="T11" fmla="*/ 0 h 190"/>
              <a:gd name="T12" fmla="*/ 119 w 153"/>
              <a:gd name="T13" fmla="*/ 123 h 190"/>
              <a:gd name="T14" fmla="*/ 119 w 153"/>
              <a:gd name="T15" fmla="*/ 0 h 190"/>
              <a:gd name="T16" fmla="*/ 152 w 153"/>
              <a:gd name="T17" fmla="*/ 0 h 190"/>
              <a:gd name="T18" fmla="*/ 152 w 153"/>
              <a:gd name="T19" fmla="*/ 189 h 190"/>
              <a:gd name="T20" fmla="*/ 122 w 153"/>
              <a:gd name="T21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3" h="190">
                <a:moveTo>
                  <a:pt x="122" y="189"/>
                </a:moveTo>
                <a:lnTo>
                  <a:pt x="33" y="59"/>
                </a:lnTo>
                <a:lnTo>
                  <a:pt x="33" y="189"/>
                </a:lnTo>
                <a:lnTo>
                  <a:pt x="0" y="189"/>
                </a:lnTo>
                <a:lnTo>
                  <a:pt x="0" y="0"/>
                </a:lnTo>
                <a:lnTo>
                  <a:pt x="34" y="0"/>
                </a:lnTo>
                <a:lnTo>
                  <a:pt x="119" y="123"/>
                </a:lnTo>
                <a:lnTo>
                  <a:pt x="119" y="0"/>
                </a:lnTo>
                <a:lnTo>
                  <a:pt x="152" y="0"/>
                </a:lnTo>
                <a:lnTo>
                  <a:pt x="152" y="189"/>
                </a:lnTo>
                <a:lnTo>
                  <a:pt x="122" y="189"/>
                </a:lnTo>
              </a:path>
            </a:pathLst>
          </a:custGeom>
          <a:solidFill>
            <a:srgbClr val="05AC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352" name="Freeform 340"/>
          <p:cNvSpPr>
            <a:spLocks noChangeArrowheads="1"/>
          </p:cNvSpPr>
          <p:nvPr/>
        </p:nvSpPr>
        <p:spPr bwMode="auto">
          <a:xfrm>
            <a:off x="3571875" y="4795838"/>
            <a:ext cx="50800" cy="61912"/>
          </a:xfrm>
          <a:custGeom>
            <a:avLst/>
            <a:gdLst>
              <a:gd name="T0" fmla="*/ 60 w 160"/>
              <a:gd name="T1" fmla="*/ 189 h 190"/>
              <a:gd name="T2" fmla="*/ 0 w 160"/>
              <a:gd name="T3" fmla="*/ 189 h 190"/>
              <a:gd name="T4" fmla="*/ 0 w 160"/>
              <a:gd name="T5" fmla="*/ 0 h 190"/>
              <a:gd name="T6" fmla="*/ 60 w 160"/>
              <a:gd name="T7" fmla="*/ 0 h 190"/>
              <a:gd name="T8" fmla="*/ 159 w 160"/>
              <a:gd name="T9" fmla="*/ 94 h 190"/>
              <a:gd name="T10" fmla="*/ 60 w 160"/>
              <a:gd name="T11" fmla="*/ 189 h 190"/>
              <a:gd name="T12" fmla="*/ 59 w 160"/>
              <a:gd name="T13" fmla="*/ 30 h 190"/>
              <a:gd name="T14" fmla="*/ 36 w 160"/>
              <a:gd name="T15" fmla="*/ 30 h 190"/>
              <a:gd name="T16" fmla="*/ 36 w 160"/>
              <a:gd name="T17" fmla="*/ 159 h 190"/>
              <a:gd name="T18" fmla="*/ 59 w 160"/>
              <a:gd name="T19" fmla="*/ 159 h 190"/>
              <a:gd name="T20" fmla="*/ 122 w 160"/>
              <a:gd name="T21" fmla="*/ 94 h 190"/>
              <a:gd name="T22" fmla="*/ 59 w 160"/>
              <a:gd name="T23" fmla="*/ 3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0" h="190">
                <a:moveTo>
                  <a:pt x="60" y="189"/>
                </a:moveTo>
                <a:lnTo>
                  <a:pt x="0" y="189"/>
                </a:lnTo>
                <a:lnTo>
                  <a:pt x="0" y="0"/>
                </a:lnTo>
                <a:lnTo>
                  <a:pt x="60" y="0"/>
                </a:lnTo>
                <a:cubicBezTo>
                  <a:pt x="125" y="0"/>
                  <a:pt x="159" y="38"/>
                  <a:pt x="159" y="94"/>
                </a:cubicBezTo>
                <a:cubicBezTo>
                  <a:pt x="159" y="150"/>
                  <a:pt x="124" y="189"/>
                  <a:pt x="60" y="189"/>
                </a:cubicBezTo>
                <a:close/>
                <a:moveTo>
                  <a:pt x="59" y="30"/>
                </a:moveTo>
                <a:lnTo>
                  <a:pt x="36" y="30"/>
                </a:lnTo>
                <a:lnTo>
                  <a:pt x="36" y="159"/>
                </a:lnTo>
                <a:lnTo>
                  <a:pt x="59" y="159"/>
                </a:lnTo>
                <a:cubicBezTo>
                  <a:pt x="98" y="159"/>
                  <a:pt x="122" y="139"/>
                  <a:pt x="122" y="94"/>
                </a:cubicBezTo>
                <a:cubicBezTo>
                  <a:pt x="122" y="51"/>
                  <a:pt x="97" y="30"/>
                  <a:pt x="59" y="30"/>
                </a:cubicBezTo>
                <a:close/>
              </a:path>
            </a:pathLst>
          </a:custGeom>
          <a:solidFill>
            <a:srgbClr val="05AC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353" name="Freeform 341"/>
          <p:cNvSpPr>
            <a:spLocks noChangeArrowheads="1"/>
          </p:cNvSpPr>
          <p:nvPr/>
        </p:nvSpPr>
        <p:spPr bwMode="auto">
          <a:xfrm>
            <a:off x="3630613" y="4794250"/>
            <a:ext cx="57150" cy="65088"/>
          </a:xfrm>
          <a:custGeom>
            <a:avLst/>
            <a:gdLst>
              <a:gd name="T0" fmla="*/ 89 w 178"/>
              <a:gd name="T1" fmla="*/ 196 h 197"/>
              <a:gd name="T2" fmla="*/ 0 w 178"/>
              <a:gd name="T3" fmla="*/ 98 h 197"/>
              <a:gd name="T4" fmla="*/ 89 w 178"/>
              <a:gd name="T5" fmla="*/ 0 h 197"/>
              <a:gd name="T6" fmla="*/ 177 w 178"/>
              <a:gd name="T7" fmla="*/ 98 h 197"/>
              <a:gd name="T8" fmla="*/ 89 w 178"/>
              <a:gd name="T9" fmla="*/ 196 h 197"/>
              <a:gd name="T10" fmla="*/ 89 w 178"/>
              <a:gd name="T11" fmla="*/ 30 h 197"/>
              <a:gd name="T12" fmla="*/ 37 w 178"/>
              <a:gd name="T13" fmla="*/ 98 h 197"/>
              <a:gd name="T14" fmla="*/ 89 w 178"/>
              <a:gd name="T15" fmla="*/ 166 h 197"/>
              <a:gd name="T16" fmla="*/ 141 w 178"/>
              <a:gd name="T17" fmla="*/ 98 h 197"/>
              <a:gd name="T18" fmla="*/ 89 w 178"/>
              <a:gd name="T19" fmla="*/ 3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8" h="197">
                <a:moveTo>
                  <a:pt x="89" y="196"/>
                </a:moveTo>
                <a:cubicBezTo>
                  <a:pt x="35" y="196"/>
                  <a:pt x="0" y="157"/>
                  <a:pt x="0" y="98"/>
                </a:cubicBezTo>
                <a:cubicBezTo>
                  <a:pt x="0" y="40"/>
                  <a:pt x="35" y="0"/>
                  <a:pt x="89" y="0"/>
                </a:cubicBezTo>
                <a:cubicBezTo>
                  <a:pt x="143" y="0"/>
                  <a:pt x="177" y="40"/>
                  <a:pt x="177" y="98"/>
                </a:cubicBezTo>
                <a:cubicBezTo>
                  <a:pt x="177" y="156"/>
                  <a:pt x="143" y="196"/>
                  <a:pt x="89" y="196"/>
                </a:cubicBezTo>
                <a:close/>
                <a:moveTo>
                  <a:pt x="89" y="30"/>
                </a:moveTo>
                <a:cubicBezTo>
                  <a:pt x="57" y="30"/>
                  <a:pt x="37" y="57"/>
                  <a:pt x="37" y="98"/>
                </a:cubicBezTo>
                <a:cubicBezTo>
                  <a:pt x="37" y="140"/>
                  <a:pt x="57" y="166"/>
                  <a:pt x="89" y="166"/>
                </a:cubicBezTo>
                <a:cubicBezTo>
                  <a:pt x="121" y="166"/>
                  <a:pt x="141" y="140"/>
                  <a:pt x="141" y="98"/>
                </a:cubicBezTo>
                <a:cubicBezTo>
                  <a:pt x="141" y="57"/>
                  <a:pt x="121" y="30"/>
                  <a:pt x="89" y="30"/>
                </a:cubicBezTo>
                <a:close/>
              </a:path>
            </a:pathLst>
          </a:custGeom>
          <a:solidFill>
            <a:srgbClr val="05AC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354" name="Freeform 342"/>
          <p:cNvSpPr>
            <a:spLocks noChangeArrowheads="1"/>
          </p:cNvSpPr>
          <p:nvPr/>
        </p:nvSpPr>
        <p:spPr bwMode="auto">
          <a:xfrm>
            <a:off x="3690938" y="4794250"/>
            <a:ext cx="84137" cy="63500"/>
          </a:xfrm>
          <a:custGeom>
            <a:avLst/>
            <a:gdLst>
              <a:gd name="T0" fmla="*/ 205 w 260"/>
              <a:gd name="T1" fmla="*/ 191 h 192"/>
              <a:gd name="T2" fmla="*/ 171 w 260"/>
              <a:gd name="T3" fmla="*/ 191 h 192"/>
              <a:gd name="T4" fmla="*/ 129 w 260"/>
              <a:gd name="T5" fmla="*/ 53 h 192"/>
              <a:gd name="T6" fmla="*/ 87 w 260"/>
              <a:gd name="T7" fmla="*/ 191 h 192"/>
              <a:gd name="T8" fmla="*/ 53 w 260"/>
              <a:gd name="T9" fmla="*/ 191 h 192"/>
              <a:gd name="T10" fmla="*/ 0 w 260"/>
              <a:gd name="T11" fmla="*/ 7 h 192"/>
              <a:gd name="T12" fmla="*/ 38 w 260"/>
              <a:gd name="T13" fmla="*/ 0 h 192"/>
              <a:gd name="T14" fmla="*/ 73 w 260"/>
              <a:gd name="T15" fmla="*/ 135 h 192"/>
              <a:gd name="T16" fmla="*/ 113 w 260"/>
              <a:gd name="T17" fmla="*/ 2 h 192"/>
              <a:gd name="T18" fmla="*/ 149 w 260"/>
              <a:gd name="T19" fmla="*/ 2 h 192"/>
              <a:gd name="T20" fmla="*/ 188 w 260"/>
              <a:gd name="T21" fmla="*/ 135 h 192"/>
              <a:gd name="T22" fmla="*/ 223 w 260"/>
              <a:gd name="T23" fmla="*/ 2 h 192"/>
              <a:gd name="T24" fmla="*/ 259 w 260"/>
              <a:gd name="T25" fmla="*/ 2 h 192"/>
              <a:gd name="T26" fmla="*/ 205 w 260"/>
              <a:gd name="T27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60" h="192">
                <a:moveTo>
                  <a:pt x="205" y="191"/>
                </a:moveTo>
                <a:lnTo>
                  <a:pt x="171" y="191"/>
                </a:lnTo>
                <a:lnTo>
                  <a:pt x="129" y="53"/>
                </a:lnTo>
                <a:lnTo>
                  <a:pt x="87" y="191"/>
                </a:lnTo>
                <a:lnTo>
                  <a:pt x="53" y="191"/>
                </a:lnTo>
                <a:lnTo>
                  <a:pt x="0" y="7"/>
                </a:lnTo>
                <a:lnTo>
                  <a:pt x="38" y="0"/>
                </a:lnTo>
                <a:lnTo>
                  <a:pt x="73" y="135"/>
                </a:lnTo>
                <a:lnTo>
                  <a:pt x="113" y="2"/>
                </a:lnTo>
                <a:lnTo>
                  <a:pt x="149" y="2"/>
                </a:lnTo>
                <a:lnTo>
                  <a:pt x="188" y="135"/>
                </a:lnTo>
                <a:lnTo>
                  <a:pt x="223" y="2"/>
                </a:lnTo>
                <a:lnTo>
                  <a:pt x="259" y="2"/>
                </a:lnTo>
                <a:lnTo>
                  <a:pt x="205" y="191"/>
                </a:lnTo>
              </a:path>
            </a:pathLst>
          </a:custGeom>
          <a:solidFill>
            <a:srgbClr val="05AC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355" name="Freeform 343"/>
          <p:cNvSpPr>
            <a:spLocks noChangeArrowheads="1"/>
          </p:cNvSpPr>
          <p:nvPr/>
        </p:nvSpPr>
        <p:spPr bwMode="auto">
          <a:xfrm>
            <a:off x="3778250" y="4794250"/>
            <a:ext cx="41275" cy="63500"/>
          </a:xfrm>
          <a:custGeom>
            <a:avLst/>
            <a:gdLst>
              <a:gd name="T0" fmla="*/ 59 w 124"/>
              <a:gd name="T1" fmla="*/ 193 h 194"/>
              <a:gd name="T2" fmla="*/ 0 w 124"/>
              <a:gd name="T3" fmla="*/ 180 h 194"/>
              <a:gd name="T4" fmla="*/ 5 w 124"/>
              <a:gd name="T5" fmla="*/ 147 h 194"/>
              <a:gd name="T6" fmla="*/ 60 w 124"/>
              <a:gd name="T7" fmla="*/ 163 h 194"/>
              <a:gd name="T8" fmla="*/ 88 w 124"/>
              <a:gd name="T9" fmla="*/ 140 h 194"/>
              <a:gd name="T10" fmla="*/ 54 w 124"/>
              <a:gd name="T11" fmla="*/ 109 h 194"/>
              <a:gd name="T12" fmla="*/ 2 w 124"/>
              <a:gd name="T13" fmla="*/ 52 h 194"/>
              <a:gd name="T14" fmla="*/ 63 w 124"/>
              <a:gd name="T15" fmla="*/ 0 h 194"/>
              <a:gd name="T16" fmla="*/ 113 w 124"/>
              <a:gd name="T17" fmla="*/ 11 h 194"/>
              <a:gd name="T18" fmla="*/ 108 w 124"/>
              <a:gd name="T19" fmla="*/ 44 h 194"/>
              <a:gd name="T20" fmla="*/ 63 w 124"/>
              <a:gd name="T21" fmla="*/ 29 h 194"/>
              <a:gd name="T22" fmla="*/ 37 w 124"/>
              <a:gd name="T23" fmla="*/ 49 h 194"/>
              <a:gd name="T24" fmla="*/ 69 w 124"/>
              <a:gd name="T25" fmla="*/ 78 h 194"/>
              <a:gd name="T26" fmla="*/ 123 w 124"/>
              <a:gd name="T27" fmla="*/ 137 h 194"/>
              <a:gd name="T28" fmla="*/ 59 w 124"/>
              <a:gd name="T29" fmla="*/ 193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4" h="194">
                <a:moveTo>
                  <a:pt x="59" y="193"/>
                </a:moveTo>
                <a:cubicBezTo>
                  <a:pt x="36" y="193"/>
                  <a:pt x="16" y="188"/>
                  <a:pt x="0" y="180"/>
                </a:cubicBezTo>
                <a:lnTo>
                  <a:pt x="5" y="147"/>
                </a:lnTo>
                <a:cubicBezTo>
                  <a:pt x="21" y="156"/>
                  <a:pt x="41" y="163"/>
                  <a:pt x="60" y="163"/>
                </a:cubicBezTo>
                <a:cubicBezTo>
                  <a:pt x="76" y="163"/>
                  <a:pt x="88" y="155"/>
                  <a:pt x="88" y="140"/>
                </a:cubicBezTo>
                <a:cubicBezTo>
                  <a:pt x="88" y="126"/>
                  <a:pt x="81" y="121"/>
                  <a:pt x="54" y="109"/>
                </a:cubicBezTo>
                <a:cubicBezTo>
                  <a:pt x="17" y="94"/>
                  <a:pt x="2" y="82"/>
                  <a:pt x="2" y="52"/>
                </a:cubicBezTo>
                <a:cubicBezTo>
                  <a:pt x="2" y="19"/>
                  <a:pt x="28" y="0"/>
                  <a:pt x="63" y="0"/>
                </a:cubicBezTo>
                <a:cubicBezTo>
                  <a:pt x="85" y="0"/>
                  <a:pt x="100" y="4"/>
                  <a:pt x="113" y="11"/>
                </a:cubicBezTo>
                <a:lnTo>
                  <a:pt x="108" y="44"/>
                </a:lnTo>
                <a:cubicBezTo>
                  <a:pt x="94" y="35"/>
                  <a:pt x="78" y="29"/>
                  <a:pt x="63" y="29"/>
                </a:cubicBezTo>
                <a:cubicBezTo>
                  <a:pt x="45" y="29"/>
                  <a:pt x="37" y="38"/>
                  <a:pt x="37" y="49"/>
                </a:cubicBezTo>
                <a:cubicBezTo>
                  <a:pt x="37" y="61"/>
                  <a:pt x="43" y="67"/>
                  <a:pt x="69" y="78"/>
                </a:cubicBezTo>
                <a:cubicBezTo>
                  <a:pt x="108" y="94"/>
                  <a:pt x="123" y="107"/>
                  <a:pt x="123" y="137"/>
                </a:cubicBezTo>
                <a:cubicBezTo>
                  <a:pt x="122" y="174"/>
                  <a:pt x="95" y="193"/>
                  <a:pt x="59" y="193"/>
                </a:cubicBezTo>
              </a:path>
            </a:pathLst>
          </a:custGeom>
          <a:solidFill>
            <a:srgbClr val="05AC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1010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grpSp>
        <p:nvGrpSpPr>
          <p:cNvPr id="31869" name="Group 2"/>
          <p:cNvGrpSpPr>
            <a:grpSpLocks/>
          </p:cNvGrpSpPr>
          <p:nvPr/>
        </p:nvGrpSpPr>
        <p:grpSpPr bwMode="auto">
          <a:xfrm>
            <a:off x="6583363" y="1312863"/>
            <a:ext cx="803275" cy="801687"/>
            <a:chOff x="6594952" y="1312702"/>
            <a:chExt cx="803098" cy="801256"/>
          </a:xfrm>
        </p:grpSpPr>
        <p:sp>
          <p:nvSpPr>
            <p:cNvPr id="404" name="Freeform 208"/>
            <p:cNvSpPr>
              <a:spLocks noChangeArrowheads="1"/>
            </p:cNvSpPr>
            <p:nvPr/>
          </p:nvSpPr>
          <p:spPr bwMode="auto">
            <a:xfrm>
              <a:off x="6679070" y="1488819"/>
              <a:ext cx="515824" cy="534700"/>
            </a:xfrm>
            <a:custGeom>
              <a:avLst/>
              <a:gdLst>
                <a:gd name="T0" fmla="*/ 925 w 1351"/>
                <a:gd name="T1" fmla="*/ 70 h 1396"/>
                <a:gd name="T2" fmla="*/ 842 w 1351"/>
                <a:gd name="T3" fmla="*/ 54 h 1396"/>
                <a:gd name="T4" fmla="*/ 791 w 1351"/>
                <a:gd name="T5" fmla="*/ 54 h 1396"/>
                <a:gd name="T6" fmla="*/ 693 w 1351"/>
                <a:gd name="T7" fmla="*/ 82 h 1396"/>
                <a:gd name="T8" fmla="*/ 630 w 1351"/>
                <a:gd name="T9" fmla="*/ 149 h 1396"/>
                <a:gd name="T10" fmla="*/ 618 w 1351"/>
                <a:gd name="T11" fmla="*/ 206 h 1396"/>
                <a:gd name="T12" fmla="*/ 617 w 1351"/>
                <a:gd name="T13" fmla="*/ 207 h 1396"/>
                <a:gd name="T14" fmla="*/ 618 w 1351"/>
                <a:gd name="T15" fmla="*/ 213 h 1396"/>
                <a:gd name="T16" fmla="*/ 620 w 1351"/>
                <a:gd name="T17" fmla="*/ 242 h 1396"/>
                <a:gd name="T18" fmla="*/ 699 w 1351"/>
                <a:gd name="T19" fmla="*/ 348 h 1396"/>
                <a:gd name="T20" fmla="*/ 902 w 1351"/>
                <a:gd name="T21" fmla="*/ 446 h 1396"/>
                <a:gd name="T22" fmla="*/ 1134 w 1351"/>
                <a:gd name="T23" fmla="*/ 557 h 1396"/>
                <a:gd name="T24" fmla="*/ 1226 w 1351"/>
                <a:gd name="T25" fmla="*/ 627 h 1396"/>
                <a:gd name="T26" fmla="*/ 1258 w 1351"/>
                <a:gd name="T27" fmla="*/ 661 h 1396"/>
                <a:gd name="T28" fmla="*/ 1345 w 1351"/>
                <a:gd name="T29" fmla="*/ 859 h 1396"/>
                <a:gd name="T30" fmla="*/ 1349 w 1351"/>
                <a:gd name="T31" fmla="*/ 908 h 1396"/>
                <a:gd name="T32" fmla="*/ 1350 w 1351"/>
                <a:gd name="T33" fmla="*/ 936 h 1396"/>
                <a:gd name="T34" fmla="*/ 1350 w 1351"/>
                <a:gd name="T35" fmla="*/ 945 h 1396"/>
                <a:gd name="T36" fmla="*/ 1348 w 1351"/>
                <a:gd name="T37" fmla="*/ 980 h 1396"/>
                <a:gd name="T38" fmla="*/ 1340 w 1351"/>
                <a:gd name="T39" fmla="*/ 1030 h 1396"/>
                <a:gd name="T40" fmla="*/ 1241 w 1351"/>
                <a:gd name="T41" fmla="*/ 1230 h 1396"/>
                <a:gd name="T42" fmla="*/ 885 w 1351"/>
                <a:gd name="T43" fmla="*/ 1393 h 1396"/>
                <a:gd name="T44" fmla="*/ 788 w 1351"/>
                <a:gd name="T45" fmla="*/ 1393 h 1396"/>
                <a:gd name="T46" fmla="*/ 340 w 1351"/>
                <a:gd name="T47" fmla="*/ 1246 h 1396"/>
                <a:gd name="T48" fmla="*/ 7 w 1351"/>
                <a:gd name="T49" fmla="*/ 683 h 1396"/>
                <a:gd name="T50" fmla="*/ 21 w 1351"/>
                <a:gd name="T51" fmla="*/ 416 h 1396"/>
                <a:gd name="T52" fmla="*/ 91 w 1351"/>
                <a:gd name="T53" fmla="*/ 223 h 1396"/>
                <a:gd name="T54" fmla="*/ 184 w 1351"/>
                <a:gd name="T55" fmla="*/ 83 h 1396"/>
                <a:gd name="T56" fmla="*/ 199 w 1351"/>
                <a:gd name="T57" fmla="*/ 73 h 1396"/>
                <a:gd name="T58" fmla="*/ 200 w 1351"/>
                <a:gd name="T59" fmla="*/ 81 h 1396"/>
                <a:gd name="T60" fmla="*/ 171 w 1351"/>
                <a:gd name="T61" fmla="*/ 118 h 1396"/>
                <a:gd name="T62" fmla="*/ 66 w 1351"/>
                <a:gd name="T63" fmla="*/ 314 h 1396"/>
                <a:gd name="T64" fmla="*/ 20 w 1351"/>
                <a:gd name="T65" fmla="*/ 543 h 1396"/>
                <a:gd name="T66" fmla="*/ 123 w 1351"/>
                <a:gd name="T67" fmla="*/ 973 h 1396"/>
                <a:gd name="T68" fmla="*/ 695 w 1351"/>
                <a:gd name="T69" fmla="*/ 1356 h 1396"/>
                <a:gd name="T70" fmla="*/ 836 w 1351"/>
                <a:gd name="T71" fmla="*/ 1364 h 1396"/>
                <a:gd name="T72" fmla="*/ 1065 w 1351"/>
                <a:gd name="T73" fmla="*/ 1317 h 1396"/>
                <a:gd name="T74" fmla="*/ 1299 w 1351"/>
                <a:gd name="T75" fmla="*/ 1045 h 1396"/>
                <a:gd name="T76" fmla="*/ 1227 w 1351"/>
                <a:gd name="T77" fmla="*/ 688 h 1396"/>
                <a:gd name="T78" fmla="*/ 1197 w 1351"/>
                <a:gd name="T79" fmla="*/ 657 h 1396"/>
                <a:gd name="T80" fmla="*/ 1112 w 1351"/>
                <a:gd name="T81" fmla="*/ 594 h 1396"/>
                <a:gd name="T82" fmla="*/ 885 w 1351"/>
                <a:gd name="T83" fmla="*/ 488 h 1396"/>
                <a:gd name="T84" fmla="*/ 673 w 1351"/>
                <a:gd name="T85" fmla="*/ 387 h 1396"/>
                <a:gd name="T86" fmla="*/ 576 w 1351"/>
                <a:gd name="T87" fmla="*/ 269 h 1396"/>
                <a:gd name="T88" fmla="*/ 569 w 1351"/>
                <a:gd name="T89" fmla="*/ 231 h 1396"/>
                <a:gd name="T90" fmla="*/ 568 w 1351"/>
                <a:gd name="T91" fmla="*/ 211 h 1396"/>
                <a:gd name="T92" fmla="*/ 568 w 1351"/>
                <a:gd name="T93" fmla="*/ 197 h 1396"/>
                <a:gd name="T94" fmla="*/ 620 w 1351"/>
                <a:gd name="T95" fmla="*/ 74 h 1396"/>
                <a:gd name="T96" fmla="*/ 766 w 1351"/>
                <a:gd name="T97" fmla="*/ 4 h 1396"/>
                <a:gd name="T98" fmla="*/ 809 w 1351"/>
                <a:gd name="T99" fmla="*/ 0 h 1396"/>
                <a:gd name="T100" fmla="*/ 905 w 1351"/>
                <a:gd name="T101" fmla="*/ 9 h 1396"/>
                <a:gd name="T102" fmla="*/ 952 w 1351"/>
                <a:gd name="T103" fmla="*/ 21 h 1396"/>
                <a:gd name="T104" fmla="*/ 937 w 1351"/>
                <a:gd name="T105" fmla="*/ 73 h 1396"/>
                <a:gd name="T106" fmla="*/ 936 w 1351"/>
                <a:gd name="T107" fmla="*/ 73 h 1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1" h="1396">
                  <a:moveTo>
                    <a:pt x="936" y="73"/>
                  </a:moveTo>
                  <a:cubicBezTo>
                    <a:pt x="936" y="73"/>
                    <a:pt x="933" y="72"/>
                    <a:pt x="925" y="70"/>
                  </a:cubicBezTo>
                  <a:cubicBezTo>
                    <a:pt x="918" y="68"/>
                    <a:pt x="908" y="65"/>
                    <a:pt x="894" y="62"/>
                  </a:cubicBezTo>
                  <a:cubicBezTo>
                    <a:pt x="880" y="59"/>
                    <a:pt x="863" y="56"/>
                    <a:pt x="842" y="54"/>
                  </a:cubicBezTo>
                  <a:cubicBezTo>
                    <a:pt x="832" y="53"/>
                    <a:pt x="821" y="53"/>
                    <a:pt x="810" y="53"/>
                  </a:cubicBezTo>
                  <a:cubicBezTo>
                    <a:pt x="804" y="54"/>
                    <a:pt x="797" y="54"/>
                    <a:pt x="791" y="54"/>
                  </a:cubicBezTo>
                  <a:cubicBezTo>
                    <a:pt x="785" y="55"/>
                    <a:pt x="779" y="55"/>
                    <a:pt x="773" y="56"/>
                  </a:cubicBezTo>
                  <a:cubicBezTo>
                    <a:pt x="748" y="60"/>
                    <a:pt x="719" y="67"/>
                    <a:pt x="693" y="82"/>
                  </a:cubicBezTo>
                  <a:cubicBezTo>
                    <a:pt x="680" y="89"/>
                    <a:pt x="668" y="98"/>
                    <a:pt x="657" y="109"/>
                  </a:cubicBezTo>
                  <a:cubicBezTo>
                    <a:pt x="646" y="121"/>
                    <a:pt x="637" y="134"/>
                    <a:pt x="630" y="149"/>
                  </a:cubicBezTo>
                  <a:cubicBezTo>
                    <a:pt x="623" y="164"/>
                    <a:pt x="619" y="181"/>
                    <a:pt x="618" y="199"/>
                  </a:cubicBezTo>
                  <a:lnTo>
                    <a:pt x="618" y="206"/>
                  </a:lnTo>
                  <a:lnTo>
                    <a:pt x="618" y="207"/>
                  </a:lnTo>
                  <a:cubicBezTo>
                    <a:pt x="618" y="208"/>
                    <a:pt x="617" y="206"/>
                    <a:pt x="617" y="207"/>
                  </a:cubicBezTo>
                  <a:lnTo>
                    <a:pt x="618" y="209"/>
                  </a:lnTo>
                  <a:lnTo>
                    <a:pt x="618" y="213"/>
                  </a:lnTo>
                  <a:cubicBezTo>
                    <a:pt x="618" y="218"/>
                    <a:pt x="618" y="224"/>
                    <a:pt x="618" y="229"/>
                  </a:cubicBezTo>
                  <a:cubicBezTo>
                    <a:pt x="619" y="233"/>
                    <a:pt x="619" y="237"/>
                    <a:pt x="620" y="242"/>
                  </a:cubicBezTo>
                  <a:cubicBezTo>
                    <a:pt x="621" y="246"/>
                    <a:pt x="622" y="251"/>
                    <a:pt x="623" y="256"/>
                  </a:cubicBezTo>
                  <a:cubicBezTo>
                    <a:pt x="632" y="291"/>
                    <a:pt x="661" y="322"/>
                    <a:pt x="699" y="348"/>
                  </a:cubicBezTo>
                  <a:cubicBezTo>
                    <a:pt x="737" y="373"/>
                    <a:pt x="782" y="395"/>
                    <a:pt x="830" y="416"/>
                  </a:cubicBezTo>
                  <a:cubicBezTo>
                    <a:pt x="853" y="426"/>
                    <a:pt x="877" y="437"/>
                    <a:pt x="902" y="446"/>
                  </a:cubicBezTo>
                  <a:cubicBezTo>
                    <a:pt x="927" y="457"/>
                    <a:pt x="952" y="467"/>
                    <a:pt x="978" y="478"/>
                  </a:cubicBezTo>
                  <a:cubicBezTo>
                    <a:pt x="1031" y="500"/>
                    <a:pt x="1083" y="526"/>
                    <a:pt x="1134" y="557"/>
                  </a:cubicBezTo>
                  <a:cubicBezTo>
                    <a:pt x="1160" y="573"/>
                    <a:pt x="1184" y="591"/>
                    <a:pt x="1208" y="611"/>
                  </a:cubicBezTo>
                  <a:cubicBezTo>
                    <a:pt x="1214" y="616"/>
                    <a:pt x="1220" y="622"/>
                    <a:pt x="1226" y="627"/>
                  </a:cubicBezTo>
                  <a:lnTo>
                    <a:pt x="1243" y="643"/>
                  </a:lnTo>
                  <a:cubicBezTo>
                    <a:pt x="1248" y="649"/>
                    <a:pt x="1253" y="655"/>
                    <a:pt x="1258" y="661"/>
                  </a:cubicBezTo>
                  <a:cubicBezTo>
                    <a:pt x="1263" y="667"/>
                    <a:pt x="1269" y="673"/>
                    <a:pt x="1273" y="680"/>
                  </a:cubicBezTo>
                  <a:cubicBezTo>
                    <a:pt x="1312" y="731"/>
                    <a:pt x="1338" y="794"/>
                    <a:pt x="1345" y="859"/>
                  </a:cubicBezTo>
                  <a:lnTo>
                    <a:pt x="1348" y="883"/>
                  </a:lnTo>
                  <a:cubicBezTo>
                    <a:pt x="1349" y="891"/>
                    <a:pt x="1349" y="899"/>
                    <a:pt x="1349" y="908"/>
                  </a:cubicBezTo>
                  <a:cubicBezTo>
                    <a:pt x="1350" y="916"/>
                    <a:pt x="1350" y="924"/>
                    <a:pt x="1350" y="932"/>
                  </a:cubicBezTo>
                  <a:lnTo>
                    <a:pt x="1350" y="936"/>
                  </a:lnTo>
                  <a:lnTo>
                    <a:pt x="1350" y="939"/>
                  </a:lnTo>
                  <a:lnTo>
                    <a:pt x="1350" y="945"/>
                  </a:lnTo>
                  <a:lnTo>
                    <a:pt x="1349" y="957"/>
                  </a:lnTo>
                  <a:lnTo>
                    <a:pt x="1348" y="980"/>
                  </a:lnTo>
                  <a:cubicBezTo>
                    <a:pt x="1347" y="988"/>
                    <a:pt x="1345" y="997"/>
                    <a:pt x="1344" y="1005"/>
                  </a:cubicBezTo>
                  <a:lnTo>
                    <a:pt x="1340" y="1030"/>
                  </a:lnTo>
                  <a:cubicBezTo>
                    <a:pt x="1339" y="1038"/>
                    <a:pt x="1336" y="1046"/>
                    <a:pt x="1334" y="1054"/>
                  </a:cubicBezTo>
                  <a:cubicBezTo>
                    <a:pt x="1318" y="1119"/>
                    <a:pt x="1286" y="1180"/>
                    <a:pt x="1241" y="1230"/>
                  </a:cubicBezTo>
                  <a:cubicBezTo>
                    <a:pt x="1197" y="1281"/>
                    <a:pt x="1140" y="1320"/>
                    <a:pt x="1079" y="1347"/>
                  </a:cubicBezTo>
                  <a:cubicBezTo>
                    <a:pt x="1017" y="1373"/>
                    <a:pt x="951" y="1388"/>
                    <a:pt x="885" y="1393"/>
                  </a:cubicBezTo>
                  <a:lnTo>
                    <a:pt x="836" y="1394"/>
                  </a:lnTo>
                  <a:cubicBezTo>
                    <a:pt x="820" y="1395"/>
                    <a:pt x="805" y="1394"/>
                    <a:pt x="788" y="1393"/>
                  </a:cubicBezTo>
                  <a:cubicBezTo>
                    <a:pt x="755" y="1392"/>
                    <a:pt x="723" y="1389"/>
                    <a:pt x="691" y="1384"/>
                  </a:cubicBezTo>
                  <a:cubicBezTo>
                    <a:pt x="563" y="1366"/>
                    <a:pt x="440" y="1318"/>
                    <a:pt x="340" y="1246"/>
                  </a:cubicBezTo>
                  <a:cubicBezTo>
                    <a:pt x="239" y="1174"/>
                    <a:pt x="159" y="1082"/>
                    <a:pt x="104" y="983"/>
                  </a:cubicBezTo>
                  <a:cubicBezTo>
                    <a:pt x="49" y="885"/>
                    <a:pt x="17" y="781"/>
                    <a:pt x="7" y="683"/>
                  </a:cubicBezTo>
                  <a:cubicBezTo>
                    <a:pt x="2" y="634"/>
                    <a:pt x="0" y="587"/>
                    <a:pt x="3" y="542"/>
                  </a:cubicBezTo>
                  <a:cubicBezTo>
                    <a:pt x="6" y="497"/>
                    <a:pt x="12" y="455"/>
                    <a:pt x="21" y="416"/>
                  </a:cubicBezTo>
                  <a:cubicBezTo>
                    <a:pt x="30" y="378"/>
                    <a:pt x="41" y="342"/>
                    <a:pt x="52" y="309"/>
                  </a:cubicBezTo>
                  <a:cubicBezTo>
                    <a:pt x="65" y="277"/>
                    <a:pt x="78" y="248"/>
                    <a:pt x="91" y="223"/>
                  </a:cubicBezTo>
                  <a:cubicBezTo>
                    <a:pt x="117" y="172"/>
                    <a:pt x="143" y="135"/>
                    <a:pt x="162" y="111"/>
                  </a:cubicBezTo>
                  <a:cubicBezTo>
                    <a:pt x="171" y="99"/>
                    <a:pt x="179" y="90"/>
                    <a:pt x="184" y="83"/>
                  </a:cubicBezTo>
                  <a:cubicBezTo>
                    <a:pt x="188" y="77"/>
                    <a:pt x="191" y="74"/>
                    <a:pt x="191" y="74"/>
                  </a:cubicBezTo>
                  <a:cubicBezTo>
                    <a:pt x="193" y="72"/>
                    <a:pt x="197" y="71"/>
                    <a:pt x="199" y="73"/>
                  </a:cubicBezTo>
                  <a:cubicBezTo>
                    <a:pt x="202" y="75"/>
                    <a:pt x="202" y="79"/>
                    <a:pt x="200" y="81"/>
                  </a:cubicBezTo>
                  <a:lnTo>
                    <a:pt x="200" y="81"/>
                  </a:lnTo>
                  <a:cubicBezTo>
                    <a:pt x="200" y="81"/>
                    <a:pt x="197" y="85"/>
                    <a:pt x="192" y="91"/>
                  </a:cubicBezTo>
                  <a:cubicBezTo>
                    <a:pt x="188" y="97"/>
                    <a:pt x="180" y="106"/>
                    <a:pt x="171" y="118"/>
                  </a:cubicBezTo>
                  <a:cubicBezTo>
                    <a:pt x="153" y="142"/>
                    <a:pt x="128" y="179"/>
                    <a:pt x="103" y="229"/>
                  </a:cubicBezTo>
                  <a:cubicBezTo>
                    <a:pt x="90" y="254"/>
                    <a:pt x="78" y="283"/>
                    <a:pt x="66" y="314"/>
                  </a:cubicBezTo>
                  <a:cubicBezTo>
                    <a:pt x="54" y="346"/>
                    <a:pt x="44" y="381"/>
                    <a:pt x="36" y="420"/>
                  </a:cubicBezTo>
                  <a:cubicBezTo>
                    <a:pt x="27" y="458"/>
                    <a:pt x="22" y="499"/>
                    <a:pt x="20" y="543"/>
                  </a:cubicBezTo>
                  <a:cubicBezTo>
                    <a:pt x="18" y="587"/>
                    <a:pt x="19" y="633"/>
                    <a:pt x="25" y="681"/>
                  </a:cubicBezTo>
                  <a:cubicBezTo>
                    <a:pt x="36" y="776"/>
                    <a:pt x="68" y="878"/>
                    <a:pt x="123" y="973"/>
                  </a:cubicBezTo>
                  <a:cubicBezTo>
                    <a:pt x="177" y="1068"/>
                    <a:pt x="256" y="1157"/>
                    <a:pt x="354" y="1225"/>
                  </a:cubicBezTo>
                  <a:cubicBezTo>
                    <a:pt x="452" y="1294"/>
                    <a:pt x="571" y="1339"/>
                    <a:pt x="695" y="1356"/>
                  </a:cubicBezTo>
                  <a:cubicBezTo>
                    <a:pt x="726" y="1360"/>
                    <a:pt x="758" y="1362"/>
                    <a:pt x="789" y="1364"/>
                  </a:cubicBezTo>
                  <a:cubicBezTo>
                    <a:pt x="805" y="1364"/>
                    <a:pt x="821" y="1364"/>
                    <a:pt x="836" y="1364"/>
                  </a:cubicBezTo>
                  <a:lnTo>
                    <a:pt x="883" y="1362"/>
                  </a:lnTo>
                  <a:cubicBezTo>
                    <a:pt x="946" y="1357"/>
                    <a:pt x="1008" y="1342"/>
                    <a:pt x="1065" y="1317"/>
                  </a:cubicBezTo>
                  <a:cubicBezTo>
                    <a:pt x="1123" y="1291"/>
                    <a:pt x="1175" y="1254"/>
                    <a:pt x="1215" y="1207"/>
                  </a:cubicBezTo>
                  <a:cubicBezTo>
                    <a:pt x="1256" y="1160"/>
                    <a:pt x="1284" y="1104"/>
                    <a:pt x="1299" y="1045"/>
                  </a:cubicBezTo>
                  <a:cubicBezTo>
                    <a:pt x="1326" y="927"/>
                    <a:pt x="1313" y="795"/>
                    <a:pt x="1241" y="704"/>
                  </a:cubicBezTo>
                  <a:cubicBezTo>
                    <a:pt x="1237" y="698"/>
                    <a:pt x="1232" y="693"/>
                    <a:pt x="1227" y="688"/>
                  </a:cubicBezTo>
                  <a:cubicBezTo>
                    <a:pt x="1222" y="683"/>
                    <a:pt x="1218" y="677"/>
                    <a:pt x="1213" y="672"/>
                  </a:cubicBezTo>
                  <a:lnTo>
                    <a:pt x="1197" y="657"/>
                  </a:lnTo>
                  <a:cubicBezTo>
                    <a:pt x="1192" y="652"/>
                    <a:pt x="1187" y="647"/>
                    <a:pt x="1181" y="643"/>
                  </a:cubicBezTo>
                  <a:cubicBezTo>
                    <a:pt x="1159" y="625"/>
                    <a:pt x="1136" y="608"/>
                    <a:pt x="1112" y="594"/>
                  </a:cubicBezTo>
                  <a:cubicBezTo>
                    <a:pt x="1063" y="564"/>
                    <a:pt x="1012" y="540"/>
                    <a:pt x="962" y="519"/>
                  </a:cubicBezTo>
                  <a:cubicBezTo>
                    <a:pt x="936" y="508"/>
                    <a:pt x="910" y="498"/>
                    <a:pt x="885" y="488"/>
                  </a:cubicBezTo>
                  <a:cubicBezTo>
                    <a:pt x="860" y="479"/>
                    <a:pt x="835" y="468"/>
                    <a:pt x="811" y="458"/>
                  </a:cubicBezTo>
                  <a:cubicBezTo>
                    <a:pt x="763" y="437"/>
                    <a:pt x="716" y="415"/>
                    <a:pt x="673" y="387"/>
                  </a:cubicBezTo>
                  <a:cubicBezTo>
                    <a:pt x="651" y="373"/>
                    <a:pt x="631" y="357"/>
                    <a:pt x="614" y="337"/>
                  </a:cubicBezTo>
                  <a:cubicBezTo>
                    <a:pt x="596" y="318"/>
                    <a:pt x="583" y="294"/>
                    <a:pt x="576" y="269"/>
                  </a:cubicBezTo>
                  <a:cubicBezTo>
                    <a:pt x="574" y="263"/>
                    <a:pt x="573" y="256"/>
                    <a:pt x="571" y="250"/>
                  </a:cubicBezTo>
                  <a:cubicBezTo>
                    <a:pt x="571" y="244"/>
                    <a:pt x="570" y="238"/>
                    <a:pt x="569" y="231"/>
                  </a:cubicBezTo>
                  <a:cubicBezTo>
                    <a:pt x="568" y="225"/>
                    <a:pt x="568" y="220"/>
                    <a:pt x="568" y="215"/>
                  </a:cubicBezTo>
                  <a:lnTo>
                    <a:pt x="568" y="211"/>
                  </a:lnTo>
                  <a:lnTo>
                    <a:pt x="568" y="206"/>
                  </a:lnTo>
                  <a:lnTo>
                    <a:pt x="568" y="197"/>
                  </a:lnTo>
                  <a:cubicBezTo>
                    <a:pt x="569" y="173"/>
                    <a:pt x="574" y="150"/>
                    <a:pt x="584" y="129"/>
                  </a:cubicBezTo>
                  <a:cubicBezTo>
                    <a:pt x="593" y="108"/>
                    <a:pt x="606" y="89"/>
                    <a:pt x="620" y="74"/>
                  </a:cubicBezTo>
                  <a:cubicBezTo>
                    <a:pt x="635" y="59"/>
                    <a:pt x="651" y="46"/>
                    <a:pt x="668" y="37"/>
                  </a:cubicBezTo>
                  <a:cubicBezTo>
                    <a:pt x="701" y="17"/>
                    <a:pt x="735" y="9"/>
                    <a:pt x="766" y="4"/>
                  </a:cubicBezTo>
                  <a:cubicBezTo>
                    <a:pt x="774" y="3"/>
                    <a:pt x="781" y="2"/>
                    <a:pt x="789" y="1"/>
                  </a:cubicBezTo>
                  <a:cubicBezTo>
                    <a:pt x="796" y="1"/>
                    <a:pt x="802" y="1"/>
                    <a:pt x="809" y="0"/>
                  </a:cubicBezTo>
                  <a:cubicBezTo>
                    <a:pt x="823" y="0"/>
                    <a:pt x="834" y="0"/>
                    <a:pt x="846" y="1"/>
                  </a:cubicBezTo>
                  <a:cubicBezTo>
                    <a:pt x="869" y="3"/>
                    <a:pt x="889" y="6"/>
                    <a:pt x="905" y="9"/>
                  </a:cubicBezTo>
                  <a:cubicBezTo>
                    <a:pt x="921" y="12"/>
                    <a:pt x="932" y="15"/>
                    <a:pt x="941" y="18"/>
                  </a:cubicBezTo>
                  <a:cubicBezTo>
                    <a:pt x="948" y="20"/>
                    <a:pt x="952" y="21"/>
                    <a:pt x="952" y="21"/>
                  </a:cubicBezTo>
                  <a:cubicBezTo>
                    <a:pt x="967" y="26"/>
                    <a:pt x="975" y="41"/>
                    <a:pt x="971" y="55"/>
                  </a:cubicBezTo>
                  <a:cubicBezTo>
                    <a:pt x="966" y="69"/>
                    <a:pt x="951" y="78"/>
                    <a:pt x="937" y="73"/>
                  </a:cubicBezTo>
                  <a:lnTo>
                    <a:pt x="937" y="73"/>
                  </a:lnTo>
                  <a:lnTo>
                    <a:pt x="936" y="73"/>
                  </a:lnTo>
                </a:path>
              </a:pathLst>
            </a:custGeom>
            <a:solidFill>
              <a:srgbClr val="72AC4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3333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5" name="Freeform 209"/>
            <p:cNvSpPr>
              <a:spLocks noChangeArrowheads="1"/>
            </p:cNvSpPr>
            <p:nvPr/>
          </p:nvSpPr>
          <p:spPr bwMode="auto">
            <a:xfrm>
              <a:off x="7006023" y="1472953"/>
              <a:ext cx="119037" cy="84093"/>
            </a:xfrm>
            <a:custGeom>
              <a:avLst/>
              <a:gdLst>
                <a:gd name="T0" fmla="*/ 78 w 311"/>
                <a:gd name="T1" fmla="*/ 0 h 220"/>
                <a:gd name="T2" fmla="*/ 310 w 311"/>
                <a:gd name="T3" fmla="*/ 219 h 220"/>
                <a:gd name="T4" fmla="*/ 0 w 311"/>
                <a:gd name="T5" fmla="*/ 145 h 220"/>
                <a:gd name="T6" fmla="*/ 78 w 311"/>
                <a:gd name="T7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1" h="220">
                  <a:moveTo>
                    <a:pt x="78" y="0"/>
                  </a:moveTo>
                  <a:lnTo>
                    <a:pt x="310" y="219"/>
                  </a:lnTo>
                  <a:lnTo>
                    <a:pt x="0" y="145"/>
                  </a:lnTo>
                  <a:lnTo>
                    <a:pt x="78" y="0"/>
                  </a:lnTo>
                </a:path>
              </a:pathLst>
            </a:custGeom>
            <a:solidFill>
              <a:srgbClr val="72AC4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3333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6" name="Freeform 210"/>
            <p:cNvSpPr>
              <a:spLocks noChangeArrowheads="1"/>
            </p:cNvSpPr>
            <p:nvPr/>
          </p:nvSpPr>
          <p:spPr bwMode="auto">
            <a:xfrm>
              <a:off x="6796520" y="1403140"/>
              <a:ext cx="514237" cy="534700"/>
            </a:xfrm>
            <a:custGeom>
              <a:avLst/>
              <a:gdLst>
                <a:gd name="T0" fmla="*/ 425 w 1351"/>
                <a:gd name="T1" fmla="*/ 1325 h 1396"/>
                <a:gd name="T2" fmla="*/ 508 w 1351"/>
                <a:gd name="T3" fmla="*/ 1340 h 1396"/>
                <a:gd name="T4" fmla="*/ 559 w 1351"/>
                <a:gd name="T5" fmla="*/ 1340 h 1396"/>
                <a:gd name="T6" fmla="*/ 657 w 1351"/>
                <a:gd name="T7" fmla="*/ 1313 h 1396"/>
                <a:gd name="T8" fmla="*/ 720 w 1351"/>
                <a:gd name="T9" fmla="*/ 1245 h 1396"/>
                <a:gd name="T10" fmla="*/ 732 w 1351"/>
                <a:gd name="T11" fmla="*/ 1189 h 1396"/>
                <a:gd name="T12" fmla="*/ 733 w 1351"/>
                <a:gd name="T13" fmla="*/ 1187 h 1396"/>
                <a:gd name="T14" fmla="*/ 732 w 1351"/>
                <a:gd name="T15" fmla="*/ 1182 h 1396"/>
                <a:gd name="T16" fmla="*/ 730 w 1351"/>
                <a:gd name="T17" fmla="*/ 1153 h 1396"/>
                <a:gd name="T18" fmla="*/ 651 w 1351"/>
                <a:gd name="T19" fmla="*/ 1047 h 1396"/>
                <a:gd name="T20" fmla="*/ 448 w 1351"/>
                <a:gd name="T21" fmla="*/ 948 h 1396"/>
                <a:gd name="T22" fmla="*/ 216 w 1351"/>
                <a:gd name="T23" fmla="*/ 837 h 1396"/>
                <a:gd name="T24" fmla="*/ 124 w 1351"/>
                <a:gd name="T25" fmla="*/ 767 h 1396"/>
                <a:gd name="T26" fmla="*/ 92 w 1351"/>
                <a:gd name="T27" fmla="*/ 733 h 1396"/>
                <a:gd name="T28" fmla="*/ 5 w 1351"/>
                <a:gd name="T29" fmla="*/ 536 h 1396"/>
                <a:gd name="T30" fmla="*/ 1 w 1351"/>
                <a:gd name="T31" fmla="*/ 487 h 1396"/>
                <a:gd name="T32" fmla="*/ 0 w 1351"/>
                <a:gd name="T33" fmla="*/ 459 h 1396"/>
                <a:gd name="T34" fmla="*/ 0 w 1351"/>
                <a:gd name="T35" fmla="*/ 450 h 1396"/>
                <a:gd name="T36" fmla="*/ 2 w 1351"/>
                <a:gd name="T37" fmla="*/ 414 h 1396"/>
                <a:gd name="T38" fmla="*/ 10 w 1351"/>
                <a:gd name="T39" fmla="*/ 364 h 1396"/>
                <a:gd name="T40" fmla="*/ 109 w 1351"/>
                <a:gd name="T41" fmla="*/ 164 h 1396"/>
                <a:gd name="T42" fmla="*/ 465 w 1351"/>
                <a:gd name="T43" fmla="*/ 2 h 1396"/>
                <a:gd name="T44" fmla="*/ 562 w 1351"/>
                <a:gd name="T45" fmla="*/ 1 h 1396"/>
                <a:gd name="T46" fmla="*/ 1010 w 1351"/>
                <a:gd name="T47" fmla="*/ 149 h 1396"/>
                <a:gd name="T48" fmla="*/ 1343 w 1351"/>
                <a:gd name="T49" fmla="*/ 711 h 1396"/>
                <a:gd name="T50" fmla="*/ 1329 w 1351"/>
                <a:gd name="T51" fmla="*/ 978 h 1396"/>
                <a:gd name="T52" fmla="*/ 1259 w 1351"/>
                <a:gd name="T53" fmla="*/ 1171 h 1396"/>
                <a:gd name="T54" fmla="*/ 1166 w 1351"/>
                <a:gd name="T55" fmla="*/ 1311 h 1396"/>
                <a:gd name="T56" fmla="*/ 1155 w 1351"/>
                <a:gd name="T57" fmla="*/ 1325 h 1396"/>
                <a:gd name="T58" fmla="*/ 1150 w 1351"/>
                <a:gd name="T59" fmla="*/ 1313 h 1396"/>
                <a:gd name="T60" fmla="*/ 1179 w 1351"/>
                <a:gd name="T61" fmla="*/ 1276 h 1396"/>
                <a:gd name="T62" fmla="*/ 1284 w 1351"/>
                <a:gd name="T63" fmla="*/ 1080 h 1396"/>
                <a:gd name="T64" fmla="*/ 1330 w 1351"/>
                <a:gd name="T65" fmla="*/ 851 h 1396"/>
                <a:gd name="T66" fmla="*/ 1228 w 1351"/>
                <a:gd name="T67" fmla="*/ 422 h 1396"/>
                <a:gd name="T68" fmla="*/ 655 w 1351"/>
                <a:gd name="T69" fmla="*/ 39 h 1396"/>
                <a:gd name="T70" fmla="*/ 514 w 1351"/>
                <a:gd name="T71" fmla="*/ 30 h 1396"/>
                <a:gd name="T72" fmla="*/ 285 w 1351"/>
                <a:gd name="T73" fmla="*/ 78 h 1396"/>
                <a:gd name="T74" fmla="*/ 51 w 1351"/>
                <a:gd name="T75" fmla="*/ 349 h 1396"/>
                <a:gd name="T76" fmla="*/ 123 w 1351"/>
                <a:gd name="T77" fmla="*/ 706 h 1396"/>
                <a:gd name="T78" fmla="*/ 153 w 1351"/>
                <a:gd name="T79" fmla="*/ 737 h 1396"/>
                <a:gd name="T80" fmla="*/ 238 w 1351"/>
                <a:gd name="T81" fmla="*/ 801 h 1396"/>
                <a:gd name="T82" fmla="*/ 465 w 1351"/>
                <a:gd name="T83" fmla="*/ 906 h 1396"/>
                <a:gd name="T84" fmla="*/ 677 w 1351"/>
                <a:gd name="T85" fmla="*/ 1007 h 1396"/>
                <a:gd name="T86" fmla="*/ 774 w 1351"/>
                <a:gd name="T87" fmla="*/ 1126 h 1396"/>
                <a:gd name="T88" fmla="*/ 781 w 1351"/>
                <a:gd name="T89" fmla="*/ 1163 h 1396"/>
                <a:gd name="T90" fmla="*/ 782 w 1351"/>
                <a:gd name="T91" fmla="*/ 1184 h 1396"/>
                <a:gd name="T92" fmla="*/ 782 w 1351"/>
                <a:gd name="T93" fmla="*/ 1197 h 1396"/>
                <a:gd name="T94" fmla="*/ 730 w 1351"/>
                <a:gd name="T95" fmla="*/ 1321 h 1396"/>
                <a:gd name="T96" fmla="*/ 584 w 1351"/>
                <a:gd name="T97" fmla="*/ 1390 h 1396"/>
                <a:gd name="T98" fmla="*/ 541 w 1351"/>
                <a:gd name="T99" fmla="*/ 1394 h 1396"/>
                <a:gd name="T100" fmla="*/ 445 w 1351"/>
                <a:gd name="T101" fmla="*/ 1385 h 1396"/>
                <a:gd name="T102" fmla="*/ 398 w 1351"/>
                <a:gd name="T103" fmla="*/ 1373 h 1396"/>
                <a:gd name="T104" fmla="*/ 388 w 1351"/>
                <a:gd name="T105" fmla="*/ 1313 h 1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51" h="1396">
                  <a:moveTo>
                    <a:pt x="414" y="1321"/>
                  </a:moveTo>
                  <a:cubicBezTo>
                    <a:pt x="414" y="1321"/>
                    <a:pt x="417" y="1322"/>
                    <a:pt x="425" y="1325"/>
                  </a:cubicBezTo>
                  <a:cubicBezTo>
                    <a:pt x="432" y="1327"/>
                    <a:pt x="442" y="1330"/>
                    <a:pt x="456" y="1333"/>
                  </a:cubicBezTo>
                  <a:cubicBezTo>
                    <a:pt x="470" y="1336"/>
                    <a:pt x="487" y="1339"/>
                    <a:pt x="508" y="1340"/>
                  </a:cubicBezTo>
                  <a:cubicBezTo>
                    <a:pt x="518" y="1341"/>
                    <a:pt x="529" y="1342"/>
                    <a:pt x="540" y="1341"/>
                  </a:cubicBezTo>
                  <a:cubicBezTo>
                    <a:pt x="546" y="1341"/>
                    <a:pt x="553" y="1341"/>
                    <a:pt x="559" y="1340"/>
                  </a:cubicBezTo>
                  <a:cubicBezTo>
                    <a:pt x="565" y="1340"/>
                    <a:pt x="571" y="1339"/>
                    <a:pt x="577" y="1338"/>
                  </a:cubicBezTo>
                  <a:cubicBezTo>
                    <a:pt x="602" y="1335"/>
                    <a:pt x="631" y="1328"/>
                    <a:pt x="657" y="1313"/>
                  </a:cubicBezTo>
                  <a:cubicBezTo>
                    <a:pt x="670" y="1306"/>
                    <a:pt x="682" y="1296"/>
                    <a:pt x="693" y="1285"/>
                  </a:cubicBezTo>
                  <a:cubicBezTo>
                    <a:pt x="704" y="1274"/>
                    <a:pt x="713" y="1261"/>
                    <a:pt x="720" y="1245"/>
                  </a:cubicBezTo>
                  <a:cubicBezTo>
                    <a:pt x="727" y="1230"/>
                    <a:pt x="731" y="1213"/>
                    <a:pt x="732" y="1195"/>
                  </a:cubicBezTo>
                  <a:lnTo>
                    <a:pt x="732" y="1189"/>
                  </a:lnTo>
                  <a:lnTo>
                    <a:pt x="732" y="1188"/>
                  </a:lnTo>
                  <a:cubicBezTo>
                    <a:pt x="732" y="1186"/>
                    <a:pt x="733" y="1188"/>
                    <a:pt x="733" y="1187"/>
                  </a:cubicBezTo>
                  <a:lnTo>
                    <a:pt x="732" y="1185"/>
                  </a:lnTo>
                  <a:lnTo>
                    <a:pt x="732" y="1182"/>
                  </a:lnTo>
                  <a:cubicBezTo>
                    <a:pt x="732" y="1176"/>
                    <a:pt x="732" y="1170"/>
                    <a:pt x="732" y="1166"/>
                  </a:cubicBezTo>
                  <a:cubicBezTo>
                    <a:pt x="731" y="1161"/>
                    <a:pt x="731" y="1157"/>
                    <a:pt x="730" y="1153"/>
                  </a:cubicBezTo>
                  <a:cubicBezTo>
                    <a:pt x="729" y="1148"/>
                    <a:pt x="728" y="1143"/>
                    <a:pt x="727" y="1139"/>
                  </a:cubicBezTo>
                  <a:cubicBezTo>
                    <a:pt x="718" y="1103"/>
                    <a:pt x="689" y="1072"/>
                    <a:pt x="651" y="1047"/>
                  </a:cubicBezTo>
                  <a:cubicBezTo>
                    <a:pt x="613" y="1021"/>
                    <a:pt x="568" y="999"/>
                    <a:pt x="521" y="978"/>
                  </a:cubicBezTo>
                  <a:cubicBezTo>
                    <a:pt x="497" y="968"/>
                    <a:pt x="473" y="958"/>
                    <a:pt x="448" y="948"/>
                  </a:cubicBezTo>
                  <a:cubicBezTo>
                    <a:pt x="423" y="938"/>
                    <a:pt x="398" y="928"/>
                    <a:pt x="372" y="917"/>
                  </a:cubicBezTo>
                  <a:cubicBezTo>
                    <a:pt x="319" y="894"/>
                    <a:pt x="267" y="869"/>
                    <a:pt x="216" y="837"/>
                  </a:cubicBezTo>
                  <a:cubicBezTo>
                    <a:pt x="190" y="821"/>
                    <a:pt x="166" y="803"/>
                    <a:pt x="142" y="783"/>
                  </a:cubicBezTo>
                  <a:cubicBezTo>
                    <a:pt x="136" y="778"/>
                    <a:pt x="130" y="773"/>
                    <a:pt x="124" y="767"/>
                  </a:cubicBezTo>
                  <a:lnTo>
                    <a:pt x="107" y="751"/>
                  </a:lnTo>
                  <a:cubicBezTo>
                    <a:pt x="102" y="745"/>
                    <a:pt x="97" y="739"/>
                    <a:pt x="92" y="733"/>
                  </a:cubicBezTo>
                  <a:cubicBezTo>
                    <a:pt x="87" y="727"/>
                    <a:pt x="81" y="721"/>
                    <a:pt x="77" y="715"/>
                  </a:cubicBezTo>
                  <a:cubicBezTo>
                    <a:pt x="38" y="663"/>
                    <a:pt x="12" y="601"/>
                    <a:pt x="5" y="536"/>
                  </a:cubicBezTo>
                  <a:lnTo>
                    <a:pt x="2" y="511"/>
                  </a:lnTo>
                  <a:cubicBezTo>
                    <a:pt x="1" y="503"/>
                    <a:pt x="1" y="495"/>
                    <a:pt x="1" y="487"/>
                  </a:cubicBezTo>
                  <a:cubicBezTo>
                    <a:pt x="0" y="479"/>
                    <a:pt x="0" y="470"/>
                    <a:pt x="0" y="463"/>
                  </a:cubicBezTo>
                  <a:lnTo>
                    <a:pt x="0" y="459"/>
                  </a:lnTo>
                  <a:lnTo>
                    <a:pt x="0" y="456"/>
                  </a:lnTo>
                  <a:lnTo>
                    <a:pt x="0" y="450"/>
                  </a:lnTo>
                  <a:lnTo>
                    <a:pt x="1" y="438"/>
                  </a:lnTo>
                  <a:lnTo>
                    <a:pt x="2" y="414"/>
                  </a:lnTo>
                  <a:cubicBezTo>
                    <a:pt x="3" y="406"/>
                    <a:pt x="5" y="398"/>
                    <a:pt x="6" y="389"/>
                  </a:cubicBezTo>
                  <a:lnTo>
                    <a:pt x="10" y="364"/>
                  </a:lnTo>
                  <a:cubicBezTo>
                    <a:pt x="11" y="356"/>
                    <a:pt x="14" y="348"/>
                    <a:pt x="16" y="340"/>
                  </a:cubicBezTo>
                  <a:cubicBezTo>
                    <a:pt x="32" y="276"/>
                    <a:pt x="64" y="215"/>
                    <a:pt x="109" y="164"/>
                  </a:cubicBezTo>
                  <a:cubicBezTo>
                    <a:pt x="153" y="114"/>
                    <a:pt x="210" y="74"/>
                    <a:pt x="271" y="48"/>
                  </a:cubicBezTo>
                  <a:cubicBezTo>
                    <a:pt x="333" y="21"/>
                    <a:pt x="399" y="7"/>
                    <a:pt x="465" y="2"/>
                  </a:cubicBezTo>
                  <a:lnTo>
                    <a:pt x="514" y="0"/>
                  </a:lnTo>
                  <a:cubicBezTo>
                    <a:pt x="530" y="0"/>
                    <a:pt x="545" y="0"/>
                    <a:pt x="562" y="1"/>
                  </a:cubicBezTo>
                  <a:cubicBezTo>
                    <a:pt x="595" y="3"/>
                    <a:pt x="627" y="5"/>
                    <a:pt x="659" y="10"/>
                  </a:cubicBezTo>
                  <a:cubicBezTo>
                    <a:pt x="787" y="29"/>
                    <a:pt x="910" y="77"/>
                    <a:pt x="1010" y="149"/>
                  </a:cubicBezTo>
                  <a:cubicBezTo>
                    <a:pt x="1111" y="220"/>
                    <a:pt x="1191" y="312"/>
                    <a:pt x="1246" y="411"/>
                  </a:cubicBezTo>
                  <a:cubicBezTo>
                    <a:pt x="1301" y="510"/>
                    <a:pt x="1333" y="614"/>
                    <a:pt x="1343" y="711"/>
                  </a:cubicBezTo>
                  <a:cubicBezTo>
                    <a:pt x="1348" y="760"/>
                    <a:pt x="1350" y="808"/>
                    <a:pt x="1347" y="852"/>
                  </a:cubicBezTo>
                  <a:cubicBezTo>
                    <a:pt x="1344" y="897"/>
                    <a:pt x="1338" y="939"/>
                    <a:pt x="1329" y="978"/>
                  </a:cubicBezTo>
                  <a:cubicBezTo>
                    <a:pt x="1320" y="1017"/>
                    <a:pt x="1309" y="1053"/>
                    <a:pt x="1298" y="1085"/>
                  </a:cubicBezTo>
                  <a:cubicBezTo>
                    <a:pt x="1285" y="1117"/>
                    <a:pt x="1272" y="1146"/>
                    <a:pt x="1259" y="1171"/>
                  </a:cubicBezTo>
                  <a:cubicBezTo>
                    <a:pt x="1233" y="1222"/>
                    <a:pt x="1207" y="1259"/>
                    <a:pt x="1188" y="1283"/>
                  </a:cubicBezTo>
                  <a:cubicBezTo>
                    <a:pt x="1179" y="1296"/>
                    <a:pt x="1171" y="1305"/>
                    <a:pt x="1166" y="1311"/>
                  </a:cubicBezTo>
                  <a:cubicBezTo>
                    <a:pt x="1162" y="1317"/>
                    <a:pt x="1159" y="1320"/>
                    <a:pt x="1159" y="1320"/>
                  </a:cubicBezTo>
                  <a:lnTo>
                    <a:pt x="1155" y="1325"/>
                  </a:lnTo>
                  <a:lnTo>
                    <a:pt x="1147" y="1317"/>
                  </a:lnTo>
                  <a:lnTo>
                    <a:pt x="1150" y="1313"/>
                  </a:lnTo>
                  <a:cubicBezTo>
                    <a:pt x="1150" y="1313"/>
                    <a:pt x="1153" y="1310"/>
                    <a:pt x="1158" y="1304"/>
                  </a:cubicBezTo>
                  <a:cubicBezTo>
                    <a:pt x="1162" y="1298"/>
                    <a:pt x="1170" y="1289"/>
                    <a:pt x="1179" y="1276"/>
                  </a:cubicBezTo>
                  <a:cubicBezTo>
                    <a:pt x="1197" y="1252"/>
                    <a:pt x="1222" y="1216"/>
                    <a:pt x="1247" y="1165"/>
                  </a:cubicBezTo>
                  <a:cubicBezTo>
                    <a:pt x="1260" y="1140"/>
                    <a:pt x="1272" y="1112"/>
                    <a:pt x="1284" y="1080"/>
                  </a:cubicBezTo>
                  <a:cubicBezTo>
                    <a:pt x="1296" y="1048"/>
                    <a:pt x="1306" y="1013"/>
                    <a:pt x="1314" y="975"/>
                  </a:cubicBezTo>
                  <a:cubicBezTo>
                    <a:pt x="1323" y="937"/>
                    <a:pt x="1328" y="895"/>
                    <a:pt x="1330" y="851"/>
                  </a:cubicBezTo>
                  <a:cubicBezTo>
                    <a:pt x="1332" y="807"/>
                    <a:pt x="1331" y="761"/>
                    <a:pt x="1325" y="714"/>
                  </a:cubicBezTo>
                  <a:cubicBezTo>
                    <a:pt x="1314" y="618"/>
                    <a:pt x="1282" y="517"/>
                    <a:pt x="1228" y="422"/>
                  </a:cubicBezTo>
                  <a:cubicBezTo>
                    <a:pt x="1173" y="326"/>
                    <a:pt x="1094" y="238"/>
                    <a:pt x="996" y="169"/>
                  </a:cubicBezTo>
                  <a:cubicBezTo>
                    <a:pt x="898" y="100"/>
                    <a:pt x="779" y="55"/>
                    <a:pt x="655" y="39"/>
                  </a:cubicBezTo>
                  <a:cubicBezTo>
                    <a:pt x="624" y="34"/>
                    <a:pt x="592" y="32"/>
                    <a:pt x="561" y="31"/>
                  </a:cubicBezTo>
                  <a:cubicBezTo>
                    <a:pt x="545" y="30"/>
                    <a:pt x="529" y="30"/>
                    <a:pt x="514" y="30"/>
                  </a:cubicBezTo>
                  <a:lnTo>
                    <a:pt x="467" y="33"/>
                  </a:lnTo>
                  <a:cubicBezTo>
                    <a:pt x="404" y="38"/>
                    <a:pt x="342" y="52"/>
                    <a:pt x="285" y="78"/>
                  </a:cubicBezTo>
                  <a:cubicBezTo>
                    <a:pt x="227" y="103"/>
                    <a:pt x="175" y="140"/>
                    <a:pt x="135" y="187"/>
                  </a:cubicBezTo>
                  <a:cubicBezTo>
                    <a:pt x="94" y="234"/>
                    <a:pt x="66" y="290"/>
                    <a:pt x="51" y="349"/>
                  </a:cubicBezTo>
                  <a:cubicBezTo>
                    <a:pt x="25" y="468"/>
                    <a:pt x="37" y="600"/>
                    <a:pt x="109" y="690"/>
                  </a:cubicBezTo>
                  <a:cubicBezTo>
                    <a:pt x="113" y="696"/>
                    <a:pt x="118" y="701"/>
                    <a:pt x="123" y="706"/>
                  </a:cubicBezTo>
                  <a:cubicBezTo>
                    <a:pt x="128" y="712"/>
                    <a:pt x="132" y="717"/>
                    <a:pt x="137" y="722"/>
                  </a:cubicBezTo>
                  <a:lnTo>
                    <a:pt x="153" y="737"/>
                  </a:lnTo>
                  <a:cubicBezTo>
                    <a:pt x="158" y="742"/>
                    <a:pt x="163" y="747"/>
                    <a:pt x="169" y="751"/>
                  </a:cubicBezTo>
                  <a:cubicBezTo>
                    <a:pt x="191" y="770"/>
                    <a:pt x="214" y="786"/>
                    <a:pt x="238" y="801"/>
                  </a:cubicBezTo>
                  <a:cubicBezTo>
                    <a:pt x="287" y="830"/>
                    <a:pt x="338" y="855"/>
                    <a:pt x="388" y="876"/>
                  </a:cubicBezTo>
                  <a:cubicBezTo>
                    <a:pt x="414" y="886"/>
                    <a:pt x="440" y="896"/>
                    <a:pt x="465" y="906"/>
                  </a:cubicBezTo>
                  <a:cubicBezTo>
                    <a:pt x="490" y="916"/>
                    <a:pt x="515" y="926"/>
                    <a:pt x="539" y="936"/>
                  </a:cubicBezTo>
                  <a:cubicBezTo>
                    <a:pt x="587" y="957"/>
                    <a:pt x="634" y="979"/>
                    <a:pt x="677" y="1007"/>
                  </a:cubicBezTo>
                  <a:cubicBezTo>
                    <a:pt x="699" y="1021"/>
                    <a:pt x="719" y="1038"/>
                    <a:pt x="736" y="1057"/>
                  </a:cubicBezTo>
                  <a:cubicBezTo>
                    <a:pt x="754" y="1077"/>
                    <a:pt x="767" y="1101"/>
                    <a:pt x="774" y="1126"/>
                  </a:cubicBezTo>
                  <a:cubicBezTo>
                    <a:pt x="776" y="1132"/>
                    <a:pt x="777" y="1138"/>
                    <a:pt x="779" y="1144"/>
                  </a:cubicBezTo>
                  <a:cubicBezTo>
                    <a:pt x="779" y="1151"/>
                    <a:pt x="780" y="1157"/>
                    <a:pt x="781" y="1163"/>
                  </a:cubicBezTo>
                  <a:cubicBezTo>
                    <a:pt x="782" y="1169"/>
                    <a:pt x="782" y="1174"/>
                    <a:pt x="782" y="1180"/>
                  </a:cubicBezTo>
                  <a:lnTo>
                    <a:pt x="782" y="1184"/>
                  </a:lnTo>
                  <a:lnTo>
                    <a:pt x="782" y="1189"/>
                  </a:lnTo>
                  <a:lnTo>
                    <a:pt x="782" y="1197"/>
                  </a:lnTo>
                  <a:cubicBezTo>
                    <a:pt x="781" y="1221"/>
                    <a:pt x="776" y="1245"/>
                    <a:pt x="766" y="1266"/>
                  </a:cubicBezTo>
                  <a:cubicBezTo>
                    <a:pt x="757" y="1287"/>
                    <a:pt x="744" y="1305"/>
                    <a:pt x="730" y="1321"/>
                  </a:cubicBezTo>
                  <a:cubicBezTo>
                    <a:pt x="715" y="1335"/>
                    <a:pt x="699" y="1348"/>
                    <a:pt x="682" y="1358"/>
                  </a:cubicBezTo>
                  <a:cubicBezTo>
                    <a:pt x="649" y="1377"/>
                    <a:pt x="615" y="1386"/>
                    <a:pt x="584" y="1390"/>
                  </a:cubicBezTo>
                  <a:cubicBezTo>
                    <a:pt x="576" y="1391"/>
                    <a:pt x="569" y="1392"/>
                    <a:pt x="561" y="1393"/>
                  </a:cubicBezTo>
                  <a:cubicBezTo>
                    <a:pt x="554" y="1394"/>
                    <a:pt x="548" y="1394"/>
                    <a:pt x="541" y="1394"/>
                  </a:cubicBezTo>
                  <a:cubicBezTo>
                    <a:pt x="527" y="1395"/>
                    <a:pt x="516" y="1394"/>
                    <a:pt x="504" y="1393"/>
                  </a:cubicBezTo>
                  <a:cubicBezTo>
                    <a:pt x="481" y="1392"/>
                    <a:pt x="461" y="1389"/>
                    <a:pt x="445" y="1385"/>
                  </a:cubicBezTo>
                  <a:cubicBezTo>
                    <a:pt x="429" y="1382"/>
                    <a:pt x="418" y="1379"/>
                    <a:pt x="409" y="1377"/>
                  </a:cubicBezTo>
                  <a:cubicBezTo>
                    <a:pt x="402" y="1374"/>
                    <a:pt x="398" y="1373"/>
                    <a:pt x="398" y="1373"/>
                  </a:cubicBezTo>
                  <a:lnTo>
                    <a:pt x="372" y="1365"/>
                  </a:lnTo>
                  <a:lnTo>
                    <a:pt x="388" y="1313"/>
                  </a:lnTo>
                  <a:lnTo>
                    <a:pt x="414" y="1321"/>
                  </a:lnTo>
                </a:path>
              </a:pathLst>
            </a:custGeom>
            <a:solidFill>
              <a:srgbClr val="72AC4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3333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7" name="Freeform 211"/>
            <p:cNvSpPr>
              <a:spLocks noChangeArrowheads="1"/>
            </p:cNvSpPr>
            <p:nvPr/>
          </p:nvSpPr>
          <p:spPr bwMode="auto">
            <a:xfrm>
              <a:off x="6869528" y="1871202"/>
              <a:ext cx="119037" cy="84092"/>
            </a:xfrm>
            <a:custGeom>
              <a:avLst/>
              <a:gdLst>
                <a:gd name="T0" fmla="*/ 232 w 311"/>
                <a:gd name="T1" fmla="*/ 219 h 220"/>
                <a:gd name="T2" fmla="*/ 0 w 311"/>
                <a:gd name="T3" fmla="*/ 0 h 220"/>
                <a:gd name="T4" fmla="*/ 310 w 311"/>
                <a:gd name="T5" fmla="*/ 74 h 220"/>
                <a:gd name="T6" fmla="*/ 232 w 311"/>
                <a:gd name="T7" fmla="*/ 21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1" h="220">
                  <a:moveTo>
                    <a:pt x="232" y="219"/>
                  </a:moveTo>
                  <a:lnTo>
                    <a:pt x="0" y="0"/>
                  </a:lnTo>
                  <a:lnTo>
                    <a:pt x="310" y="74"/>
                  </a:lnTo>
                  <a:lnTo>
                    <a:pt x="232" y="219"/>
                  </a:lnTo>
                </a:path>
              </a:pathLst>
            </a:custGeom>
            <a:solidFill>
              <a:srgbClr val="72AC4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3333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8" name="Freeform 212"/>
            <p:cNvSpPr>
              <a:spLocks noChangeArrowheads="1"/>
            </p:cNvSpPr>
            <p:nvPr/>
          </p:nvSpPr>
          <p:spPr bwMode="auto">
            <a:xfrm>
              <a:off x="6594952" y="1312702"/>
              <a:ext cx="803098" cy="801256"/>
            </a:xfrm>
            <a:custGeom>
              <a:avLst/>
              <a:gdLst>
                <a:gd name="T0" fmla="*/ 1050 w 2099"/>
                <a:gd name="T1" fmla="*/ 2100 h 2101"/>
                <a:gd name="T2" fmla="*/ 0 w 2099"/>
                <a:gd name="T3" fmla="*/ 1050 h 2101"/>
                <a:gd name="T4" fmla="*/ 1050 w 2099"/>
                <a:gd name="T5" fmla="*/ 0 h 2101"/>
                <a:gd name="T6" fmla="*/ 2098 w 2099"/>
                <a:gd name="T7" fmla="*/ 1050 h 2101"/>
                <a:gd name="T8" fmla="*/ 1050 w 2099"/>
                <a:gd name="T9" fmla="*/ 2100 h 2101"/>
                <a:gd name="T10" fmla="*/ 1050 w 2099"/>
                <a:gd name="T11" fmla="*/ 52 h 2101"/>
                <a:gd name="T12" fmla="*/ 51 w 2099"/>
                <a:gd name="T13" fmla="*/ 1050 h 2101"/>
                <a:gd name="T14" fmla="*/ 1050 w 2099"/>
                <a:gd name="T15" fmla="*/ 2049 h 2101"/>
                <a:gd name="T16" fmla="*/ 2047 w 2099"/>
                <a:gd name="T17" fmla="*/ 1050 h 2101"/>
                <a:gd name="T18" fmla="*/ 1050 w 2099"/>
                <a:gd name="T19" fmla="*/ 52 h 2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99" h="2101">
                  <a:moveTo>
                    <a:pt x="1050" y="2100"/>
                  </a:moveTo>
                  <a:cubicBezTo>
                    <a:pt x="471" y="2100"/>
                    <a:pt x="0" y="1629"/>
                    <a:pt x="0" y="1050"/>
                  </a:cubicBezTo>
                  <a:cubicBezTo>
                    <a:pt x="0" y="471"/>
                    <a:pt x="471" y="0"/>
                    <a:pt x="1050" y="0"/>
                  </a:cubicBezTo>
                  <a:cubicBezTo>
                    <a:pt x="1628" y="0"/>
                    <a:pt x="2098" y="471"/>
                    <a:pt x="2098" y="1050"/>
                  </a:cubicBezTo>
                  <a:cubicBezTo>
                    <a:pt x="2098" y="1629"/>
                    <a:pt x="1627" y="2100"/>
                    <a:pt x="1050" y="2100"/>
                  </a:cubicBezTo>
                  <a:close/>
                  <a:moveTo>
                    <a:pt x="1050" y="52"/>
                  </a:moveTo>
                  <a:cubicBezTo>
                    <a:pt x="499" y="52"/>
                    <a:pt x="51" y="499"/>
                    <a:pt x="51" y="1050"/>
                  </a:cubicBezTo>
                  <a:cubicBezTo>
                    <a:pt x="51" y="1600"/>
                    <a:pt x="499" y="2049"/>
                    <a:pt x="1050" y="2049"/>
                  </a:cubicBezTo>
                  <a:cubicBezTo>
                    <a:pt x="1600" y="2049"/>
                    <a:pt x="2047" y="1600"/>
                    <a:pt x="2047" y="1050"/>
                  </a:cubicBezTo>
                  <a:cubicBezTo>
                    <a:pt x="2047" y="499"/>
                    <a:pt x="1599" y="52"/>
                    <a:pt x="1050" y="52"/>
                  </a:cubicBezTo>
                  <a:close/>
                </a:path>
              </a:pathLst>
            </a:custGeom>
            <a:solidFill>
              <a:srgbClr val="72AC4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3333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1870" name="Rectangle 428"/>
          <p:cNvSpPr>
            <a:spLocks noChangeArrowheads="1"/>
          </p:cNvSpPr>
          <p:nvPr/>
        </p:nvSpPr>
        <p:spPr bwMode="auto">
          <a:xfrm>
            <a:off x="5956300" y="2279650"/>
            <a:ext cx="205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200">
                <a:solidFill>
                  <a:srgbClr val="72AC42"/>
                </a:solidFill>
                <a:latin typeface="Helvetica Neue Medium" charset="0"/>
                <a:cs typeface="Helvetica Neue Medium" charset="0"/>
              </a:rPr>
              <a:t>Sync Gateway</a:t>
            </a:r>
          </a:p>
          <a:p>
            <a:pPr algn="ctr"/>
            <a:r>
              <a:rPr lang="en-US" sz="1400">
                <a:latin typeface="Helvetica Neue Thin" charset="0"/>
                <a:cs typeface="Helvetica Neue Thin" charset="0"/>
              </a:rPr>
              <a:t>Synchronization</a:t>
            </a:r>
            <a:endParaRPr lang="en-US" sz="1400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Helvetica Neue"/>
                <a:ea typeface="ヒラギノ角ゴ Pro W3" charset="0"/>
                <a:cs typeface="Helvetica Neue"/>
              </a:rPr>
              <a:t>Couchbase Server Overview</a:t>
            </a:r>
          </a:p>
        </p:txBody>
      </p:sp>
      <p:sp>
        <p:nvSpPr>
          <p:cNvPr id="79" name="Freeform 58"/>
          <p:cNvSpPr>
            <a:spLocks noChangeArrowheads="1"/>
          </p:cNvSpPr>
          <p:nvPr/>
        </p:nvSpPr>
        <p:spPr bwMode="auto">
          <a:xfrm>
            <a:off x="0" y="3773488"/>
            <a:ext cx="9142413" cy="1371600"/>
          </a:xfrm>
          <a:custGeom>
            <a:avLst/>
            <a:gdLst>
              <a:gd name="T0" fmla="*/ 0 w 27526"/>
              <a:gd name="T1" fmla="*/ 0 h 4186"/>
              <a:gd name="T2" fmla="*/ 27525 w 27526"/>
              <a:gd name="T3" fmla="*/ 0 h 4186"/>
              <a:gd name="T4" fmla="*/ 27525 w 27526"/>
              <a:gd name="T5" fmla="*/ 4185 h 4186"/>
              <a:gd name="T6" fmla="*/ 13527 w 27526"/>
              <a:gd name="T7" fmla="*/ 4185 h 4186"/>
              <a:gd name="T8" fmla="*/ 0 w 27526"/>
              <a:gd name="T9" fmla="*/ 4185 h 4186"/>
              <a:gd name="T10" fmla="*/ 0 w 27526"/>
              <a:gd name="T11" fmla="*/ 0 h 4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526" h="4186">
                <a:moveTo>
                  <a:pt x="0" y="0"/>
                </a:moveTo>
                <a:lnTo>
                  <a:pt x="27525" y="0"/>
                </a:lnTo>
                <a:lnTo>
                  <a:pt x="27525" y="4185"/>
                </a:lnTo>
                <a:lnTo>
                  <a:pt x="13527" y="4185"/>
                </a:lnTo>
                <a:lnTo>
                  <a:pt x="0" y="4185"/>
                </a:lnTo>
                <a:lnTo>
                  <a:pt x="0" y="0"/>
                </a:lnTo>
              </a:path>
            </a:pathLst>
          </a:custGeom>
          <a:solidFill>
            <a:srgbClr val="EDEDED"/>
          </a:solidFill>
          <a:ln>
            <a:noFill/>
          </a:ln>
          <a:effectLst/>
          <a:ex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33795" name="TextBox 273"/>
          <p:cNvSpPr txBox="1">
            <a:spLocks noChangeArrowheads="1"/>
          </p:cNvSpPr>
          <p:nvPr/>
        </p:nvSpPr>
        <p:spPr bwMode="auto">
          <a:xfrm>
            <a:off x="730250" y="1203325"/>
            <a:ext cx="3502025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20650" indent="-120650">
              <a:defRPr sz="2400">
                <a:solidFill>
                  <a:schemeClr val="tx1"/>
                </a:solidFill>
                <a:latin typeface="Corbel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rbel" charset="0"/>
                <a:ea typeface="ヒラギノ角ゴ Pro W3" charset="0"/>
                <a:cs typeface="ヒラギノ角ゴ Pro W3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rbel" charset="0"/>
                <a:ea typeface="ヒラギノ角ゴ Pro W3" charset="0"/>
                <a:cs typeface="ヒラギノ角ゴ Pro W3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rbel" charset="0"/>
                <a:ea typeface="ヒラギノ角ゴ Pro W3" charset="0"/>
                <a:cs typeface="ヒラギノ角ゴ Pro W3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rbe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rbe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rbe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rbe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rbe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spcAft>
                <a:spcPts val="1800"/>
              </a:spcAft>
              <a:buClr>
                <a:schemeClr val="accent2"/>
              </a:buClr>
              <a:buSzPct val="80000"/>
              <a:buFont typeface="Wingdings" charset="0"/>
              <a:buChar char="§"/>
            </a:pPr>
            <a:r>
              <a:rPr lang="en-US" sz="1400">
                <a:latin typeface="Helvetica Neue Thin" charset="0"/>
                <a:cs typeface="Helvetica Neue Thin" charset="0"/>
              </a:rPr>
              <a:t>Scale easily to thousands of nodes </a:t>
            </a:r>
          </a:p>
          <a:p>
            <a:pPr eaLnBrk="1" hangingPunct="1">
              <a:spcAft>
                <a:spcPts val="1800"/>
              </a:spcAft>
              <a:buClr>
                <a:schemeClr val="accent2"/>
              </a:buClr>
              <a:buSzPct val="80000"/>
              <a:buFont typeface="Wingdings" charset="0"/>
              <a:buChar char="§"/>
            </a:pPr>
            <a:r>
              <a:rPr lang="en-US" sz="1400">
                <a:latin typeface="Helvetica Neue Thin" charset="0"/>
                <a:cs typeface="Helvetica Neue Thin" charset="0"/>
              </a:rPr>
              <a:t>Consistent high performance that supports millions of concurrent users</a:t>
            </a:r>
          </a:p>
          <a:p>
            <a:pPr eaLnBrk="1" hangingPunct="1">
              <a:spcAft>
                <a:spcPts val="1800"/>
              </a:spcAft>
              <a:buClr>
                <a:schemeClr val="accent2"/>
              </a:buClr>
              <a:buSzPct val="80000"/>
              <a:buFont typeface="Wingdings" charset="0"/>
              <a:buChar char="§"/>
            </a:pPr>
            <a:r>
              <a:rPr lang="en-US" sz="1400">
                <a:latin typeface="Helvetica Neue Thin" charset="0"/>
                <a:cs typeface="Helvetica Neue Thin" charset="0"/>
              </a:rPr>
              <a:t>Flexible JSON data model </a:t>
            </a:r>
          </a:p>
          <a:p>
            <a:pPr eaLnBrk="1" hangingPunct="1">
              <a:spcAft>
                <a:spcPts val="1800"/>
              </a:spcAft>
              <a:buClr>
                <a:schemeClr val="accent2"/>
              </a:buClr>
              <a:buSzPct val="80000"/>
              <a:buFont typeface="Wingdings" charset="0"/>
              <a:buChar char="§"/>
            </a:pPr>
            <a:r>
              <a:rPr lang="en-US" sz="1400">
                <a:latin typeface="Helvetica Neue Thin" charset="0"/>
                <a:cs typeface="Helvetica Neue Thin" charset="0"/>
              </a:rPr>
              <a:t>24x365 always-on availability</a:t>
            </a:r>
          </a:p>
        </p:txBody>
      </p:sp>
      <p:sp>
        <p:nvSpPr>
          <p:cNvPr id="33796" name="Slide Number Placeholder 5"/>
          <p:cNvSpPr txBox="1">
            <a:spLocks/>
          </p:cNvSpPr>
          <p:nvPr/>
        </p:nvSpPr>
        <p:spPr bwMode="auto">
          <a:xfrm>
            <a:off x="8224838" y="4679950"/>
            <a:ext cx="7397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orbel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rbel" charset="0"/>
                <a:ea typeface="ヒラギノ角ゴ Pro W3" charset="0"/>
                <a:cs typeface="ヒラギノ角ゴ Pro W3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rbel" charset="0"/>
                <a:ea typeface="ヒラギノ角ゴ Pro W3" charset="0"/>
                <a:cs typeface="ヒラギノ角ゴ Pro W3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rbel" charset="0"/>
                <a:ea typeface="ヒラギノ角ゴ Pro W3" charset="0"/>
                <a:cs typeface="ヒラギノ角ゴ Pro W3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rbe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rbe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rbe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rbe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rbel" charset="0"/>
                <a:ea typeface="ヒラギノ角ゴ Pro W3" charset="0"/>
                <a:cs typeface="ヒラギノ角ゴ Pro W3" charset="0"/>
              </a:defRPr>
            </a:lvl9pPr>
          </a:lstStyle>
          <a:p>
            <a:pPr algn="r" eaLnBrk="1" hangingPunct="1"/>
            <a:fld id="{71112A5F-17F5-984C-B961-152CE9CC2B33}" type="slidenum">
              <a:rPr lang="en-US" sz="800">
                <a:solidFill>
                  <a:srgbClr val="CCCCCC"/>
                </a:solidFill>
                <a:latin typeface="KievitOT" charset="0"/>
                <a:cs typeface="KievitOT" charset="0"/>
              </a:rPr>
              <a:pPr algn="r" eaLnBrk="1" hangingPunct="1"/>
              <a:t>9</a:t>
            </a:fld>
            <a:endParaRPr lang="en-US" sz="800">
              <a:solidFill>
                <a:srgbClr val="CCCCCC"/>
              </a:solidFill>
              <a:latin typeface="KievitOT" charset="0"/>
              <a:cs typeface="KievitOT" charset="0"/>
            </a:endParaRPr>
          </a:p>
        </p:txBody>
      </p:sp>
      <p:grpSp>
        <p:nvGrpSpPr>
          <p:cNvPr id="33797" name="Group 2"/>
          <p:cNvGrpSpPr>
            <a:grpSpLocks/>
          </p:cNvGrpSpPr>
          <p:nvPr/>
        </p:nvGrpSpPr>
        <p:grpSpPr bwMode="auto">
          <a:xfrm>
            <a:off x="6572250" y="1312863"/>
            <a:ext cx="823913" cy="820737"/>
            <a:chOff x="6580284" y="1312385"/>
            <a:chExt cx="823515" cy="821622"/>
          </a:xfrm>
        </p:grpSpPr>
        <p:sp>
          <p:nvSpPr>
            <p:cNvPr id="270" name="Freeform 28"/>
            <p:cNvSpPr>
              <a:spLocks noChangeArrowheads="1"/>
            </p:cNvSpPr>
            <p:nvPr/>
          </p:nvSpPr>
          <p:spPr bwMode="auto">
            <a:xfrm>
              <a:off x="6580284" y="1312385"/>
              <a:ext cx="823515" cy="821622"/>
            </a:xfrm>
            <a:custGeom>
              <a:avLst/>
              <a:gdLst>
                <a:gd name="T0" fmla="*/ 2099 w 2100"/>
                <a:gd name="T1" fmla="*/ 1049 h 2100"/>
                <a:gd name="T2" fmla="*/ 1959 w 2100"/>
                <a:gd name="T3" fmla="*/ 1574 h 2100"/>
                <a:gd name="T4" fmla="*/ 1574 w 2100"/>
                <a:gd name="T5" fmla="*/ 1959 h 2100"/>
                <a:gd name="T6" fmla="*/ 1049 w 2100"/>
                <a:gd name="T7" fmla="*/ 2099 h 2100"/>
                <a:gd name="T8" fmla="*/ 525 w 2100"/>
                <a:gd name="T9" fmla="*/ 1959 h 2100"/>
                <a:gd name="T10" fmla="*/ 141 w 2100"/>
                <a:gd name="T11" fmla="*/ 1574 h 2100"/>
                <a:gd name="T12" fmla="*/ 0 w 2100"/>
                <a:gd name="T13" fmla="*/ 1049 h 2100"/>
                <a:gd name="T14" fmla="*/ 141 w 2100"/>
                <a:gd name="T15" fmla="*/ 525 h 2100"/>
                <a:gd name="T16" fmla="*/ 525 w 2100"/>
                <a:gd name="T17" fmla="*/ 140 h 2100"/>
                <a:gd name="T18" fmla="*/ 1049 w 2100"/>
                <a:gd name="T19" fmla="*/ 0 h 2100"/>
                <a:gd name="T20" fmla="*/ 1574 w 2100"/>
                <a:gd name="T21" fmla="*/ 140 h 2100"/>
                <a:gd name="T22" fmla="*/ 1959 w 2100"/>
                <a:gd name="T23" fmla="*/ 525 h 2100"/>
                <a:gd name="T24" fmla="*/ 2099 w 2100"/>
                <a:gd name="T25" fmla="*/ 1049 h 2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00" h="2100">
                  <a:moveTo>
                    <a:pt x="2099" y="1049"/>
                  </a:moveTo>
                  <a:cubicBezTo>
                    <a:pt x="2099" y="1243"/>
                    <a:pt x="2056" y="1406"/>
                    <a:pt x="1959" y="1574"/>
                  </a:cubicBezTo>
                  <a:cubicBezTo>
                    <a:pt x="1863" y="1741"/>
                    <a:pt x="1742" y="1862"/>
                    <a:pt x="1574" y="1959"/>
                  </a:cubicBezTo>
                  <a:cubicBezTo>
                    <a:pt x="1407" y="2055"/>
                    <a:pt x="1243" y="2099"/>
                    <a:pt x="1049" y="2099"/>
                  </a:cubicBezTo>
                  <a:cubicBezTo>
                    <a:pt x="856" y="2099"/>
                    <a:pt x="692" y="2055"/>
                    <a:pt x="525" y="1959"/>
                  </a:cubicBezTo>
                  <a:cubicBezTo>
                    <a:pt x="357" y="1862"/>
                    <a:pt x="238" y="1741"/>
                    <a:pt x="141" y="1574"/>
                  </a:cubicBezTo>
                  <a:cubicBezTo>
                    <a:pt x="44" y="1406"/>
                    <a:pt x="0" y="1242"/>
                    <a:pt x="0" y="1049"/>
                  </a:cubicBezTo>
                  <a:cubicBezTo>
                    <a:pt x="0" y="855"/>
                    <a:pt x="44" y="692"/>
                    <a:pt x="141" y="525"/>
                  </a:cubicBezTo>
                  <a:cubicBezTo>
                    <a:pt x="238" y="357"/>
                    <a:pt x="357" y="236"/>
                    <a:pt x="525" y="140"/>
                  </a:cubicBezTo>
                  <a:cubicBezTo>
                    <a:pt x="692" y="43"/>
                    <a:pt x="857" y="0"/>
                    <a:pt x="1049" y="0"/>
                  </a:cubicBezTo>
                  <a:cubicBezTo>
                    <a:pt x="1243" y="0"/>
                    <a:pt x="1407" y="43"/>
                    <a:pt x="1574" y="140"/>
                  </a:cubicBezTo>
                  <a:cubicBezTo>
                    <a:pt x="1742" y="236"/>
                    <a:pt x="1863" y="357"/>
                    <a:pt x="1959" y="525"/>
                  </a:cubicBezTo>
                  <a:cubicBezTo>
                    <a:pt x="2056" y="692"/>
                    <a:pt x="2099" y="856"/>
                    <a:pt x="2099" y="1049"/>
                  </a:cubicBezTo>
                </a:path>
              </a:pathLst>
            </a:custGeom>
            <a:noFill/>
            <a:ln w="15840" cap="rnd">
              <a:solidFill>
                <a:srgbClr val="CC2A2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1" name="Freeform 29"/>
            <p:cNvSpPr>
              <a:spLocks noChangeArrowheads="1"/>
            </p:cNvSpPr>
            <p:nvPr/>
          </p:nvSpPr>
          <p:spPr bwMode="auto">
            <a:xfrm>
              <a:off x="6748478" y="1414095"/>
              <a:ext cx="485540" cy="117602"/>
            </a:xfrm>
            <a:custGeom>
              <a:avLst/>
              <a:gdLst>
                <a:gd name="T0" fmla="*/ 0 w 1233"/>
                <a:gd name="T1" fmla="*/ 298 h 300"/>
                <a:gd name="T2" fmla="*/ 615 w 1233"/>
                <a:gd name="T3" fmla="*/ 0 h 300"/>
                <a:gd name="T4" fmla="*/ 1232 w 1233"/>
                <a:gd name="T5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33" h="300">
                  <a:moveTo>
                    <a:pt x="0" y="298"/>
                  </a:moveTo>
                  <a:cubicBezTo>
                    <a:pt x="145" y="116"/>
                    <a:pt x="367" y="0"/>
                    <a:pt x="615" y="0"/>
                  </a:cubicBezTo>
                  <a:cubicBezTo>
                    <a:pt x="865" y="0"/>
                    <a:pt x="1088" y="117"/>
                    <a:pt x="1232" y="299"/>
                  </a:cubicBezTo>
                </a:path>
              </a:pathLst>
            </a:custGeom>
            <a:noFill/>
            <a:ln w="15840" cap="rnd">
              <a:solidFill>
                <a:srgbClr val="CC2A2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2" name="Freeform 30"/>
            <p:cNvSpPr>
              <a:spLocks noChangeArrowheads="1"/>
            </p:cNvSpPr>
            <p:nvPr/>
          </p:nvSpPr>
          <p:spPr bwMode="auto">
            <a:xfrm>
              <a:off x="6735784" y="1895625"/>
              <a:ext cx="510928" cy="138262"/>
            </a:xfrm>
            <a:custGeom>
              <a:avLst/>
              <a:gdLst>
                <a:gd name="T0" fmla="*/ 1306 w 1307"/>
                <a:gd name="T1" fmla="*/ 0 h 352"/>
                <a:gd name="T2" fmla="*/ 651 w 1307"/>
                <a:gd name="T3" fmla="*/ 351 h 352"/>
                <a:gd name="T4" fmla="*/ 0 w 1307"/>
                <a:gd name="T5" fmla="*/ 3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7" h="352">
                  <a:moveTo>
                    <a:pt x="1306" y="0"/>
                  </a:moveTo>
                  <a:cubicBezTo>
                    <a:pt x="1165" y="211"/>
                    <a:pt x="924" y="351"/>
                    <a:pt x="651" y="351"/>
                  </a:cubicBezTo>
                  <a:cubicBezTo>
                    <a:pt x="381" y="351"/>
                    <a:pt x="141" y="213"/>
                    <a:pt x="0" y="3"/>
                  </a:cubicBezTo>
                </a:path>
              </a:pathLst>
            </a:custGeom>
            <a:noFill/>
            <a:ln w="15840" cap="rnd">
              <a:solidFill>
                <a:srgbClr val="CC2A2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3" name="Freeform 31"/>
            <p:cNvSpPr>
              <a:spLocks noChangeArrowheads="1"/>
            </p:cNvSpPr>
            <p:nvPr/>
          </p:nvSpPr>
          <p:spPr bwMode="auto">
            <a:xfrm>
              <a:off x="6713570" y="1579373"/>
              <a:ext cx="555357" cy="281290"/>
            </a:xfrm>
            <a:custGeom>
              <a:avLst/>
              <a:gdLst>
                <a:gd name="T0" fmla="*/ 1310 w 1419"/>
                <a:gd name="T1" fmla="*/ 13 h 722"/>
                <a:gd name="T2" fmla="*/ 1418 w 1419"/>
                <a:gd name="T3" fmla="*/ 144 h 722"/>
                <a:gd name="T4" fmla="*/ 1418 w 1419"/>
                <a:gd name="T5" fmla="*/ 554 h 722"/>
                <a:gd name="T6" fmla="*/ 1310 w 1419"/>
                <a:gd name="T7" fmla="*/ 686 h 722"/>
                <a:gd name="T8" fmla="*/ 708 w 1419"/>
                <a:gd name="T9" fmla="*/ 721 h 722"/>
                <a:gd name="T10" fmla="*/ 108 w 1419"/>
                <a:gd name="T11" fmla="*/ 686 h 722"/>
                <a:gd name="T12" fmla="*/ 0 w 1419"/>
                <a:gd name="T13" fmla="*/ 554 h 722"/>
                <a:gd name="T14" fmla="*/ 0 w 1419"/>
                <a:gd name="T15" fmla="*/ 144 h 722"/>
                <a:gd name="T16" fmla="*/ 108 w 1419"/>
                <a:gd name="T17" fmla="*/ 13 h 722"/>
                <a:gd name="T18" fmla="*/ 296 w 1419"/>
                <a:gd name="T19" fmla="*/ 1 h 722"/>
                <a:gd name="T20" fmla="*/ 342 w 1419"/>
                <a:gd name="T21" fmla="*/ 50 h 722"/>
                <a:gd name="T22" fmla="*/ 342 w 1419"/>
                <a:gd name="T23" fmla="*/ 337 h 722"/>
                <a:gd name="T24" fmla="*/ 708 w 1419"/>
                <a:gd name="T25" fmla="*/ 329 h 722"/>
                <a:gd name="T26" fmla="*/ 1076 w 1419"/>
                <a:gd name="T27" fmla="*/ 337 h 722"/>
                <a:gd name="T28" fmla="*/ 1076 w 1419"/>
                <a:gd name="T29" fmla="*/ 50 h 722"/>
                <a:gd name="T30" fmla="*/ 1121 w 1419"/>
                <a:gd name="T31" fmla="*/ 1 h 722"/>
                <a:gd name="T32" fmla="*/ 1310 w 1419"/>
                <a:gd name="T33" fmla="*/ 13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19" h="722">
                  <a:moveTo>
                    <a:pt x="1310" y="13"/>
                  </a:moveTo>
                  <a:cubicBezTo>
                    <a:pt x="1370" y="23"/>
                    <a:pt x="1418" y="82"/>
                    <a:pt x="1418" y="144"/>
                  </a:cubicBezTo>
                  <a:cubicBezTo>
                    <a:pt x="1418" y="281"/>
                    <a:pt x="1418" y="418"/>
                    <a:pt x="1418" y="554"/>
                  </a:cubicBezTo>
                  <a:cubicBezTo>
                    <a:pt x="1418" y="617"/>
                    <a:pt x="1381" y="674"/>
                    <a:pt x="1310" y="686"/>
                  </a:cubicBezTo>
                  <a:cubicBezTo>
                    <a:pt x="1186" y="708"/>
                    <a:pt x="926" y="721"/>
                    <a:pt x="708" y="721"/>
                  </a:cubicBezTo>
                  <a:cubicBezTo>
                    <a:pt x="491" y="721"/>
                    <a:pt x="232" y="708"/>
                    <a:pt x="108" y="686"/>
                  </a:cubicBezTo>
                  <a:cubicBezTo>
                    <a:pt x="36" y="674"/>
                    <a:pt x="0" y="617"/>
                    <a:pt x="0" y="554"/>
                  </a:cubicBezTo>
                  <a:cubicBezTo>
                    <a:pt x="0" y="418"/>
                    <a:pt x="0" y="281"/>
                    <a:pt x="0" y="144"/>
                  </a:cubicBezTo>
                  <a:cubicBezTo>
                    <a:pt x="0" y="82"/>
                    <a:pt x="48" y="23"/>
                    <a:pt x="108" y="13"/>
                  </a:cubicBezTo>
                  <a:cubicBezTo>
                    <a:pt x="145" y="6"/>
                    <a:pt x="230" y="0"/>
                    <a:pt x="296" y="1"/>
                  </a:cubicBezTo>
                  <a:cubicBezTo>
                    <a:pt x="322" y="1"/>
                    <a:pt x="342" y="20"/>
                    <a:pt x="342" y="50"/>
                  </a:cubicBezTo>
                  <a:lnTo>
                    <a:pt x="342" y="337"/>
                  </a:lnTo>
                  <a:cubicBezTo>
                    <a:pt x="470" y="337"/>
                    <a:pt x="581" y="329"/>
                    <a:pt x="708" y="329"/>
                  </a:cubicBezTo>
                  <a:cubicBezTo>
                    <a:pt x="837" y="329"/>
                    <a:pt x="948" y="337"/>
                    <a:pt x="1076" y="337"/>
                  </a:cubicBezTo>
                  <a:lnTo>
                    <a:pt x="1076" y="50"/>
                  </a:lnTo>
                  <a:cubicBezTo>
                    <a:pt x="1076" y="20"/>
                    <a:pt x="1096" y="1"/>
                    <a:pt x="1121" y="1"/>
                  </a:cubicBezTo>
                  <a:cubicBezTo>
                    <a:pt x="1188" y="0"/>
                    <a:pt x="1273" y="6"/>
                    <a:pt x="1310" y="13"/>
                  </a:cubicBezTo>
                </a:path>
              </a:pathLst>
            </a:custGeom>
            <a:noFill/>
            <a:ln w="15840" cap="rnd">
              <a:solidFill>
                <a:srgbClr val="CC2A2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3798" name="Group 159"/>
          <p:cNvGrpSpPr>
            <a:grpSpLocks noChangeAspect="1"/>
          </p:cNvGrpSpPr>
          <p:nvPr/>
        </p:nvGrpSpPr>
        <p:grpSpPr bwMode="auto">
          <a:xfrm>
            <a:off x="390525" y="4043363"/>
            <a:ext cx="8350250" cy="828675"/>
            <a:chOff x="460375" y="5408613"/>
            <a:chExt cx="9197975" cy="912812"/>
          </a:xfrm>
        </p:grpSpPr>
        <p:sp>
          <p:nvSpPr>
            <p:cNvPr id="304" name="Freeform 47"/>
            <p:cNvSpPr>
              <a:spLocks noChangeArrowheads="1"/>
            </p:cNvSpPr>
            <p:nvPr/>
          </p:nvSpPr>
          <p:spPr bwMode="auto">
            <a:xfrm>
              <a:off x="5001657" y="5410361"/>
              <a:ext cx="33224" cy="57707"/>
            </a:xfrm>
            <a:custGeom>
              <a:avLst/>
              <a:gdLst>
                <a:gd name="T0" fmla="*/ 28 w 91"/>
                <a:gd name="T1" fmla="*/ 0 h 165"/>
                <a:gd name="T2" fmla="*/ 28 w 91"/>
                <a:gd name="T3" fmla="*/ 141 h 165"/>
                <a:gd name="T4" fmla="*/ 90 w 91"/>
                <a:gd name="T5" fmla="*/ 141 h 165"/>
                <a:gd name="T6" fmla="*/ 90 w 91"/>
                <a:gd name="T7" fmla="*/ 164 h 165"/>
                <a:gd name="T8" fmla="*/ 0 w 91"/>
                <a:gd name="T9" fmla="*/ 164 h 165"/>
                <a:gd name="T10" fmla="*/ 0 w 91"/>
                <a:gd name="T11" fmla="*/ 0 h 165"/>
                <a:gd name="T12" fmla="*/ 28 w 91"/>
                <a:gd name="T13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165">
                  <a:moveTo>
                    <a:pt x="28" y="0"/>
                  </a:moveTo>
                  <a:lnTo>
                    <a:pt x="28" y="141"/>
                  </a:lnTo>
                  <a:lnTo>
                    <a:pt x="90" y="141"/>
                  </a:lnTo>
                  <a:lnTo>
                    <a:pt x="90" y="164"/>
                  </a:lnTo>
                  <a:lnTo>
                    <a:pt x="0" y="164"/>
                  </a:lnTo>
                  <a:lnTo>
                    <a:pt x="0" y="0"/>
                  </a:lnTo>
                  <a:lnTo>
                    <a:pt x="28" y="0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CC2A2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5" name="Freeform 48"/>
            <p:cNvSpPr>
              <a:spLocks noChangeArrowheads="1"/>
            </p:cNvSpPr>
            <p:nvPr/>
          </p:nvSpPr>
          <p:spPr bwMode="auto">
            <a:xfrm>
              <a:off x="5038379" y="5410361"/>
              <a:ext cx="55957" cy="57707"/>
            </a:xfrm>
            <a:custGeom>
              <a:avLst/>
              <a:gdLst>
                <a:gd name="T0" fmla="*/ 62 w 153"/>
                <a:gd name="T1" fmla="*/ 0 h 165"/>
                <a:gd name="T2" fmla="*/ 89 w 153"/>
                <a:gd name="T3" fmla="*/ 0 h 165"/>
                <a:gd name="T4" fmla="*/ 152 w 153"/>
                <a:gd name="T5" fmla="*/ 164 h 165"/>
                <a:gd name="T6" fmla="*/ 122 w 153"/>
                <a:gd name="T7" fmla="*/ 164 h 165"/>
                <a:gd name="T8" fmla="*/ 109 w 153"/>
                <a:gd name="T9" fmla="*/ 129 h 165"/>
                <a:gd name="T10" fmla="*/ 40 w 153"/>
                <a:gd name="T11" fmla="*/ 129 h 165"/>
                <a:gd name="T12" fmla="*/ 28 w 153"/>
                <a:gd name="T13" fmla="*/ 164 h 165"/>
                <a:gd name="T14" fmla="*/ 0 w 153"/>
                <a:gd name="T15" fmla="*/ 164 h 165"/>
                <a:gd name="T16" fmla="*/ 62 w 153"/>
                <a:gd name="T17" fmla="*/ 0 h 165"/>
                <a:gd name="T18" fmla="*/ 101 w 153"/>
                <a:gd name="T19" fmla="*/ 106 h 165"/>
                <a:gd name="T20" fmla="*/ 84 w 153"/>
                <a:gd name="T21" fmla="*/ 59 h 165"/>
                <a:gd name="T22" fmla="*/ 74 w 153"/>
                <a:gd name="T23" fmla="*/ 31 h 165"/>
                <a:gd name="T24" fmla="*/ 74 w 153"/>
                <a:gd name="T25" fmla="*/ 31 h 165"/>
                <a:gd name="T26" fmla="*/ 65 w 153"/>
                <a:gd name="T27" fmla="*/ 59 h 165"/>
                <a:gd name="T28" fmla="*/ 48 w 153"/>
                <a:gd name="T29" fmla="*/ 106 h 165"/>
                <a:gd name="T30" fmla="*/ 101 w 153"/>
                <a:gd name="T31" fmla="*/ 106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3" h="165">
                  <a:moveTo>
                    <a:pt x="62" y="0"/>
                  </a:moveTo>
                  <a:lnTo>
                    <a:pt x="89" y="0"/>
                  </a:lnTo>
                  <a:lnTo>
                    <a:pt x="152" y="164"/>
                  </a:lnTo>
                  <a:lnTo>
                    <a:pt x="122" y="164"/>
                  </a:lnTo>
                  <a:lnTo>
                    <a:pt x="109" y="129"/>
                  </a:lnTo>
                  <a:lnTo>
                    <a:pt x="40" y="129"/>
                  </a:lnTo>
                  <a:lnTo>
                    <a:pt x="28" y="164"/>
                  </a:lnTo>
                  <a:lnTo>
                    <a:pt x="0" y="164"/>
                  </a:lnTo>
                  <a:lnTo>
                    <a:pt x="62" y="0"/>
                  </a:lnTo>
                  <a:close/>
                  <a:moveTo>
                    <a:pt x="101" y="106"/>
                  </a:moveTo>
                  <a:lnTo>
                    <a:pt x="84" y="59"/>
                  </a:lnTo>
                  <a:cubicBezTo>
                    <a:pt x="79" y="46"/>
                    <a:pt x="76" y="37"/>
                    <a:pt x="74" y="31"/>
                  </a:cubicBezTo>
                  <a:lnTo>
                    <a:pt x="74" y="31"/>
                  </a:lnTo>
                  <a:cubicBezTo>
                    <a:pt x="72" y="37"/>
                    <a:pt x="70" y="47"/>
                    <a:pt x="65" y="59"/>
                  </a:cubicBezTo>
                  <a:lnTo>
                    <a:pt x="48" y="106"/>
                  </a:lnTo>
                  <a:lnTo>
                    <a:pt x="101" y="106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CC2A2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6" name="Freeform 49"/>
            <p:cNvSpPr>
              <a:spLocks noChangeArrowheads="1"/>
            </p:cNvSpPr>
            <p:nvPr/>
          </p:nvSpPr>
          <p:spPr bwMode="auto">
            <a:xfrm>
              <a:off x="5103080" y="5410361"/>
              <a:ext cx="48963" cy="57707"/>
            </a:xfrm>
            <a:custGeom>
              <a:avLst/>
              <a:gdLst>
                <a:gd name="T0" fmla="*/ 0 w 137"/>
                <a:gd name="T1" fmla="*/ 0 h 165"/>
                <a:gd name="T2" fmla="*/ 27 w 137"/>
                <a:gd name="T3" fmla="*/ 0 h 165"/>
                <a:gd name="T4" fmla="*/ 95 w 137"/>
                <a:gd name="T5" fmla="*/ 97 h 165"/>
                <a:gd name="T6" fmla="*/ 111 w 137"/>
                <a:gd name="T7" fmla="*/ 123 h 165"/>
                <a:gd name="T8" fmla="*/ 112 w 137"/>
                <a:gd name="T9" fmla="*/ 123 h 165"/>
                <a:gd name="T10" fmla="*/ 111 w 137"/>
                <a:gd name="T11" fmla="*/ 99 h 165"/>
                <a:gd name="T12" fmla="*/ 111 w 137"/>
                <a:gd name="T13" fmla="*/ 0 h 165"/>
                <a:gd name="T14" fmla="*/ 136 w 137"/>
                <a:gd name="T15" fmla="*/ 0 h 165"/>
                <a:gd name="T16" fmla="*/ 136 w 137"/>
                <a:gd name="T17" fmla="*/ 164 h 165"/>
                <a:gd name="T18" fmla="*/ 110 w 137"/>
                <a:gd name="T19" fmla="*/ 164 h 165"/>
                <a:gd name="T20" fmla="*/ 39 w 137"/>
                <a:gd name="T21" fmla="*/ 61 h 165"/>
                <a:gd name="T22" fmla="*/ 24 w 137"/>
                <a:gd name="T23" fmla="*/ 38 h 165"/>
                <a:gd name="T24" fmla="*/ 24 w 137"/>
                <a:gd name="T25" fmla="*/ 38 h 165"/>
                <a:gd name="T26" fmla="*/ 25 w 137"/>
                <a:gd name="T27" fmla="*/ 58 h 165"/>
                <a:gd name="T28" fmla="*/ 25 w 137"/>
                <a:gd name="T29" fmla="*/ 164 h 165"/>
                <a:gd name="T30" fmla="*/ 0 w 137"/>
                <a:gd name="T31" fmla="*/ 164 h 165"/>
                <a:gd name="T32" fmla="*/ 0 w 137"/>
                <a:gd name="T33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7" h="165">
                  <a:moveTo>
                    <a:pt x="0" y="0"/>
                  </a:moveTo>
                  <a:lnTo>
                    <a:pt x="27" y="0"/>
                  </a:lnTo>
                  <a:lnTo>
                    <a:pt x="95" y="97"/>
                  </a:lnTo>
                  <a:cubicBezTo>
                    <a:pt x="103" y="109"/>
                    <a:pt x="109" y="119"/>
                    <a:pt x="111" y="123"/>
                  </a:cubicBezTo>
                  <a:lnTo>
                    <a:pt x="112" y="123"/>
                  </a:lnTo>
                  <a:cubicBezTo>
                    <a:pt x="111" y="120"/>
                    <a:pt x="111" y="111"/>
                    <a:pt x="111" y="99"/>
                  </a:cubicBezTo>
                  <a:lnTo>
                    <a:pt x="111" y="0"/>
                  </a:lnTo>
                  <a:lnTo>
                    <a:pt x="136" y="0"/>
                  </a:lnTo>
                  <a:lnTo>
                    <a:pt x="136" y="164"/>
                  </a:lnTo>
                  <a:lnTo>
                    <a:pt x="110" y="164"/>
                  </a:lnTo>
                  <a:lnTo>
                    <a:pt x="39" y="61"/>
                  </a:lnTo>
                  <a:cubicBezTo>
                    <a:pt x="32" y="52"/>
                    <a:pt x="27" y="42"/>
                    <a:pt x="24" y="38"/>
                  </a:cubicBezTo>
                  <a:lnTo>
                    <a:pt x="24" y="38"/>
                  </a:lnTo>
                  <a:cubicBezTo>
                    <a:pt x="24" y="41"/>
                    <a:pt x="25" y="49"/>
                    <a:pt x="25" y="58"/>
                  </a:cubicBezTo>
                  <a:lnTo>
                    <a:pt x="25" y="164"/>
                  </a:lnTo>
                  <a:lnTo>
                    <a:pt x="0" y="164"/>
                  </a:lnTo>
                  <a:lnTo>
                    <a:pt x="0" y="0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CC2A2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7" name="Freeform 50"/>
            <p:cNvSpPr>
              <a:spLocks noChangeArrowheads="1"/>
            </p:cNvSpPr>
            <p:nvPr/>
          </p:nvSpPr>
          <p:spPr bwMode="auto">
            <a:xfrm>
              <a:off x="5164282" y="5408613"/>
              <a:ext cx="52460" cy="61203"/>
            </a:xfrm>
            <a:custGeom>
              <a:avLst/>
              <a:gdLst>
                <a:gd name="T0" fmla="*/ 0 w 147"/>
                <a:gd name="T1" fmla="*/ 85 h 171"/>
                <a:gd name="T2" fmla="*/ 86 w 147"/>
                <a:gd name="T3" fmla="*/ 0 h 171"/>
                <a:gd name="T4" fmla="*/ 139 w 147"/>
                <a:gd name="T5" fmla="*/ 15 h 171"/>
                <a:gd name="T6" fmla="*/ 126 w 147"/>
                <a:gd name="T7" fmla="*/ 36 h 171"/>
                <a:gd name="T8" fmla="*/ 86 w 147"/>
                <a:gd name="T9" fmla="*/ 23 h 171"/>
                <a:gd name="T10" fmla="*/ 29 w 147"/>
                <a:gd name="T11" fmla="*/ 84 h 171"/>
                <a:gd name="T12" fmla="*/ 85 w 147"/>
                <a:gd name="T13" fmla="*/ 147 h 171"/>
                <a:gd name="T14" fmla="*/ 119 w 147"/>
                <a:gd name="T15" fmla="*/ 139 h 171"/>
                <a:gd name="T16" fmla="*/ 119 w 147"/>
                <a:gd name="T17" fmla="*/ 101 h 171"/>
                <a:gd name="T18" fmla="*/ 86 w 147"/>
                <a:gd name="T19" fmla="*/ 101 h 171"/>
                <a:gd name="T20" fmla="*/ 86 w 147"/>
                <a:gd name="T21" fmla="*/ 78 h 171"/>
                <a:gd name="T22" fmla="*/ 146 w 147"/>
                <a:gd name="T23" fmla="*/ 78 h 171"/>
                <a:gd name="T24" fmla="*/ 146 w 147"/>
                <a:gd name="T25" fmla="*/ 154 h 171"/>
                <a:gd name="T26" fmla="*/ 84 w 147"/>
                <a:gd name="T27" fmla="*/ 170 h 171"/>
                <a:gd name="T28" fmla="*/ 0 w 147"/>
                <a:gd name="T29" fmla="*/ 85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7" h="171">
                  <a:moveTo>
                    <a:pt x="0" y="85"/>
                  </a:moveTo>
                  <a:cubicBezTo>
                    <a:pt x="0" y="40"/>
                    <a:pt x="31" y="0"/>
                    <a:pt x="86" y="0"/>
                  </a:cubicBezTo>
                  <a:cubicBezTo>
                    <a:pt x="109" y="0"/>
                    <a:pt x="126" y="6"/>
                    <a:pt x="139" y="15"/>
                  </a:cubicBezTo>
                  <a:lnTo>
                    <a:pt x="126" y="36"/>
                  </a:lnTo>
                  <a:cubicBezTo>
                    <a:pt x="115" y="27"/>
                    <a:pt x="103" y="23"/>
                    <a:pt x="86" y="23"/>
                  </a:cubicBezTo>
                  <a:cubicBezTo>
                    <a:pt x="47" y="23"/>
                    <a:pt x="29" y="51"/>
                    <a:pt x="29" y="84"/>
                  </a:cubicBezTo>
                  <a:cubicBezTo>
                    <a:pt x="29" y="117"/>
                    <a:pt x="46" y="147"/>
                    <a:pt x="85" y="147"/>
                  </a:cubicBezTo>
                  <a:cubicBezTo>
                    <a:pt x="100" y="147"/>
                    <a:pt x="112" y="144"/>
                    <a:pt x="119" y="139"/>
                  </a:cubicBezTo>
                  <a:lnTo>
                    <a:pt x="119" y="101"/>
                  </a:lnTo>
                  <a:lnTo>
                    <a:pt x="86" y="101"/>
                  </a:lnTo>
                  <a:lnTo>
                    <a:pt x="86" y="78"/>
                  </a:lnTo>
                  <a:lnTo>
                    <a:pt x="146" y="78"/>
                  </a:lnTo>
                  <a:lnTo>
                    <a:pt x="146" y="154"/>
                  </a:lnTo>
                  <a:cubicBezTo>
                    <a:pt x="134" y="163"/>
                    <a:pt x="114" y="170"/>
                    <a:pt x="84" y="170"/>
                  </a:cubicBezTo>
                  <a:cubicBezTo>
                    <a:pt x="30" y="170"/>
                    <a:pt x="0" y="129"/>
                    <a:pt x="0" y="85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CC2A2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8" name="Freeform 51"/>
            <p:cNvSpPr>
              <a:spLocks noChangeArrowheads="1"/>
            </p:cNvSpPr>
            <p:nvPr/>
          </p:nvSpPr>
          <p:spPr bwMode="auto">
            <a:xfrm>
              <a:off x="5228984" y="5410361"/>
              <a:ext cx="47213" cy="59455"/>
            </a:xfrm>
            <a:custGeom>
              <a:avLst/>
              <a:gdLst>
                <a:gd name="T0" fmla="*/ 0 w 133"/>
                <a:gd name="T1" fmla="*/ 101 h 168"/>
                <a:gd name="T2" fmla="*/ 0 w 133"/>
                <a:gd name="T3" fmla="*/ 0 h 168"/>
                <a:gd name="T4" fmla="*/ 28 w 133"/>
                <a:gd name="T5" fmla="*/ 0 h 168"/>
                <a:gd name="T6" fmla="*/ 28 w 133"/>
                <a:gd name="T7" fmla="*/ 99 h 168"/>
                <a:gd name="T8" fmla="*/ 68 w 133"/>
                <a:gd name="T9" fmla="*/ 144 h 168"/>
                <a:gd name="T10" fmla="*/ 106 w 133"/>
                <a:gd name="T11" fmla="*/ 101 h 168"/>
                <a:gd name="T12" fmla="*/ 106 w 133"/>
                <a:gd name="T13" fmla="*/ 0 h 168"/>
                <a:gd name="T14" fmla="*/ 132 w 133"/>
                <a:gd name="T15" fmla="*/ 0 h 168"/>
                <a:gd name="T16" fmla="*/ 132 w 133"/>
                <a:gd name="T17" fmla="*/ 99 h 168"/>
                <a:gd name="T18" fmla="*/ 67 w 133"/>
                <a:gd name="T19" fmla="*/ 167 h 168"/>
                <a:gd name="T20" fmla="*/ 0 w 133"/>
                <a:gd name="T21" fmla="*/ 101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3" h="168">
                  <a:moveTo>
                    <a:pt x="0" y="101"/>
                  </a:moveTo>
                  <a:lnTo>
                    <a:pt x="0" y="0"/>
                  </a:lnTo>
                  <a:lnTo>
                    <a:pt x="28" y="0"/>
                  </a:lnTo>
                  <a:lnTo>
                    <a:pt x="28" y="99"/>
                  </a:lnTo>
                  <a:cubicBezTo>
                    <a:pt x="28" y="129"/>
                    <a:pt x="40" y="144"/>
                    <a:pt x="68" y="144"/>
                  </a:cubicBezTo>
                  <a:cubicBezTo>
                    <a:pt x="95" y="144"/>
                    <a:pt x="106" y="127"/>
                    <a:pt x="106" y="101"/>
                  </a:cubicBezTo>
                  <a:lnTo>
                    <a:pt x="106" y="0"/>
                  </a:lnTo>
                  <a:lnTo>
                    <a:pt x="132" y="0"/>
                  </a:lnTo>
                  <a:lnTo>
                    <a:pt x="132" y="99"/>
                  </a:lnTo>
                  <a:cubicBezTo>
                    <a:pt x="132" y="142"/>
                    <a:pt x="111" y="167"/>
                    <a:pt x="67" y="167"/>
                  </a:cubicBezTo>
                  <a:cubicBezTo>
                    <a:pt x="21" y="167"/>
                    <a:pt x="0" y="142"/>
                    <a:pt x="0" y="101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CC2A2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9" name="Freeform 52"/>
            <p:cNvSpPr>
              <a:spLocks noChangeArrowheads="1"/>
            </p:cNvSpPr>
            <p:nvPr/>
          </p:nvSpPr>
          <p:spPr bwMode="auto">
            <a:xfrm>
              <a:off x="5284941" y="5410361"/>
              <a:ext cx="55957" cy="57707"/>
            </a:xfrm>
            <a:custGeom>
              <a:avLst/>
              <a:gdLst>
                <a:gd name="T0" fmla="*/ 62 w 154"/>
                <a:gd name="T1" fmla="*/ 0 h 165"/>
                <a:gd name="T2" fmla="*/ 89 w 154"/>
                <a:gd name="T3" fmla="*/ 0 h 165"/>
                <a:gd name="T4" fmla="*/ 153 w 154"/>
                <a:gd name="T5" fmla="*/ 164 h 165"/>
                <a:gd name="T6" fmla="*/ 122 w 154"/>
                <a:gd name="T7" fmla="*/ 164 h 165"/>
                <a:gd name="T8" fmla="*/ 110 w 154"/>
                <a:gd name="T9" fmla="*/ 129 h 165"/>
                <a:gd name="T10" fmla="*/ 40 w 154"/>
                <a:gd name="T11" fmla="*/ 129 h 165"/>
                <a:gd name="T12" fmla="*/ 27 w 154"/>
                <a:gd name="T13" fmla="*/ 164 h 165"/>
                <a:gd name="T14" fmla="*/ 0 w 154"/>
                <a:gd name="T15" fmla="*/ 164 h 165"/>
                <a:gd name="T16" fmla="*/ 62 w 154"/>
                <a:gd name="T17" fmla="*/ 0 h 165"/>
                <a:gd name="T18" fmla="*/ 101 w 154"/>
                <a:gd name="T19" fmla="*/ 106 h 165"/>
                <a:gd name="T20" fmla="*/ 84 w 154"/>
                <a:gd name="T21" fmla="*/ 59 h 165"/>
                <a:gd name="T22" fmla="*/ 75 w 154"/>
                <a:gd name="T23" fmla="*/ 31 h 165"/>
                <a:gd name="T24" fmla="*/ 74 w 154"/>
                <a:gd name="T25" fmla="*/ 31 h 165"/>
                <a:gd name="T26" fmla="*/ 65 w 154"/>
                <a:gd name="T27" fmla="*/ 59 h 165"/>
                <a:gd name="T28" fmla="*/ 48 w 154"/>
                <a:gd name="T29" fmla="*/ 106 h 165"/>
                <a:gd name="T30" fmla="*/ 101 w 154"/>
                <a:gd name="T31" fmla="*/ 106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4" h="165">
                  <a:moveTo>
                    <a:pt x="62" y="0"/>
                  </a:moveTo>
                  <a:lnTo>
                    <a:pt x="89" y="0"/>
                  </a:lnTo>
                  <a:lnTo>
                    <a:pt x="153" y="164"/>
                  </a:lnTo>
                  <a:lnTo>
                    <a:pt x="122" y="164"/>
                  </a:lnTo>
                  <a:lnTo>
                    <a:pt x="110" y="129"/>
                  </a:lnTo>
                  <a:lnTo>
                    <a:pt x="40" y="129"/>
                  </a:lnTo>
                  <a:lnTo>
                    <a:pt x="27" y="164"/>
                  </a:lnTo>
                  <a:lnTo>
                    <a:pt x="0" y="164"/>
                  </a:lnTo>
                  <a:lnTo>
                    <a:pt x="62" y="0"/>
                  </a:lnTo>
                  <a:close/>
                  <a:moveTo>
                    <a:pt x="101" y="106"/>
                  </a:moveTo>
                  <a:lnTo>
                    <a:pt x="84" y="59"/>
                  </a:lnTo>
                  <a:cubicBezTo>
                    <a:pt x="79" y="46"/>
                    <a:pt x="77" y="37"/>
                    <a:pt x="75" y="31"/>
                  </a:cubicBezTo>
                  <a:lnTo>
                    <a:pt x="74" y="31"/>
                  </a:lnTo>
                  <a:cubicBezTo>
                    <a:pt x="73" y="37"/>
                    <a:pt x="70" y="47"/>
                    <a:pt x="65" y="59"/>
                  </a:cubicBezTo>
                  <a:lnTo>
                    <a:pt x="48" y="106"/>
                  </a:lnTo>
                  <a:lnTo>
                    <a:pt x="101" y="106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CC2A2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0" name="Freeform 53"/>
            <p:cNvSpPr>
              <a:spLocks noChangeArrowheads="1"/>
            </p:cNvSpPr>
            <p:nvPr/>
          </p:nvSpPr>
          <p:spPr bwMode="auto">
            <a:xfrm>
              <a:off x="5344395" y="5408613"/>
              <a:ext cx="50711" cy="61203"/>
            </a:xfrm>
            <a:custGeom>
              <a:avLst/>
              <a:gdLst>
                <a:gd name="T0" fmla="*/ 0 w 147"/>
                <a:gd name="T1" fmla="*/ 85 h 171"/>
                <a:gd name="T2" fmla="*/ 87 w 147"/>
                <a:gd name="T3" fmla="*/ 0 h 171"/>
                <a:gd name="T4" fmla="*/ 140 w 147"/>
                <a:gd name="T5" fmla="*/ 15 h 171"/>
                <a:gd name="T6" fmla="*/ 126 w 147"/>
                <a:gd name="T7" fmla="*/ 36 h 171"/>
                <a:gd name="T8" fmla="*/ 86 w 147"/>
                <a:gd name="T9" fmla="*/ 23 h 171"/>
                <a:gd name="T10" fmla="*/ 30 w 147"/>
                <a:gd name="T11" fmla="*/ 84 h 171"/>
                <a:gd name="T12" fmla="*/ 85 w 147"/>
                <a:gd name="T13" fmla="*/ 147 h 171"/>
                <a:gd name="T14" fmla="*/ 119 w 147"/>
                <a:gd name="T15" fmla="*/ 139 h 171"/>
                <a:gd name="T16" fmla="*/ 119 w 147"/>
                <a:gd name="T17" fmla="*/ 101 h 171"/>
                <a:gd name="T18" fmla="*/ 86 w 147"/>
                <a:gd name="T19" fmla="*/ 101 h 171"/>
                <a:gd name="T20" fmla="*/ 86 w 147"/>
                <a:gd name="T21" fmla="*/ 78 h 171"/>
                <a:gd name="T22" fmla="*/ 146 w 147"/>
                <a:gd name="T23" fmla="*/ 78 h 171"/>
                <a:gd name="T24" fmla="*/ 146 w 147"/>
                <a:gd name="T25" fmla="*/ 154 h 171"/>
                <a:gd name="T26" fmla="*/ 85 w 147"/>
                <a:gd name="T27" fmla="*/ 170 h 171"/>
                <a:gd name="T28" fmla="*/ 0 w 147"/>
                <a:gd name="T29" fmla="*/ 85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7" h="171">
                  <a:moveTo>
                    <a:pt x="0" y="85"/>
                  </a:moveTo>
                  <a:cubicBezTo>
                    <a:pt x="0" y="40"/>
                    <a:pt x="32" y="0"/>
                    <a:pt x="87" y="0"/>
                  </a:cubicBezTo>
                  <a:cubicBezTo>
                    <a:pt x="110" y="0"/>
                    <a:pt x="126" y="6"/>
                    <a:pt x="140" y="15"/>
                  </a:cubicBezTo>
                  <a:lnTo>
                    <a:pt x="126" y="36"/>
                  </a:lnTo>
                  <a:cubicBezTo>
                    <a:pt x="115" y="27"/>
                    <a:pt x="103" y="23"/>
                    <a:pt x="86" y="23"/>
                  </a:cubicBezTo>
                  <a:cubicBezTo>
                    <a:pt x="47" y="23"/>
                    <a:pt x="30" y="51"/>
                    <a:pt x="30" y="84"/>
                  </a:cubicBezTo>
                  <a:cubicBezTo>
                    <a:pt x="30" y="117"/>
                    <a:pt x="47" y="147"/>
                    <a:pt x="85" y="147"/>
                  </a:cubicBezTo>
                  <a:cubicBezTo>
                    <a:pt x="100" y="147"/>
                    <a:pt x="112" y="144"/>
                    <a:pt x="119" y="139"/>
                  </a:cubicBezTo>
                  <a:lnTo>
                    <a:pt x="119" y="101"/>
                  </a:lnTo>
                  <a:lnTo>
                    <a:pt x="86" y="101"/>
                  </a:lnTo>
                  <a:lnTo>
                    <a:pt x="86" y="78"/>
                  </a:lnTo>
                  <a:lnTo>
                    <a:pt x="146" y="78"/>
                  </a:lnTo>
                  <a:lnTo>
                    <a:pt x="146" y="154"/>
                  </a:lnTo>
                  <a:cubicBezTo>
                    <a:pt x="134" y="163"/>
                    <a:pt x="114" y="170"/>
                    <a:pt x="85" y="170"/>
                  </a:cubicBezTo>
                  <a:cubicBezTo>
                    <a:pt x="30" y="170"/>
                    <a:pt x="0" y="129"/>
                    <a:pt x="0" y="85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CC2A2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1" name="Freeform 54"/>
            <p:cNvSpPr>
              <a:spLocks noChangeArrowheads="1"/>
            </p:cNvSpPr>
            <p:nvPr/>
          </p:nvSpPr>
          <p:spPr bwMode="auto">
            <a:xfrm>
              <a:off x="5410845" y="5410361"/>
              <a:ext cx="33224" cy="57707"/>
            </a:xfrm>
            <a:custGeom>
              <a:avLst/>
              <a:gdLst>
                <a:gd name="T0" fmla="*/ 0 w 93"/>
                <a:gd name="T1" fmla="*/ 0 h 165"/>
                <a:gd name="T2" fmla="*/ 90 w 93"/>
                <a:gd name="T3" fmla="*/ 0 h 165"/>
                <a:gd name="T4" fmla="*/ 90 w 93"/>
                <a:gd name="T5" fmla="*/ 23 h 165"/>
                <a:gd name="T6" fmla="*/ 28 w 93"/>
                <a:gd name="T7" fmla="*/ 23 h 165"/>
                <a:gd name="T8" fmla="*/ 28 w 93"/>
                <a:gd name="T9" fmla="*/ 67 h 165"/>
                <a:gd name="T10" fmla="*/ 82 w 93"/>
                <a:gd name="T11" fmla="*/ 67 h 165"/>
                <a:gd name="T12" fmla="*/ 82 w 93"/>
                <a:gd name="T13" fmla="*/ 89 h 165"/>
                <a:gd name="T14" fmla="*/ 28 w 93"/>
                <a:gd name="T15" fmla="*/ 89 h 165"/>
                <a:gd name="T16" fmla="*/ 28 w 93"/>
                <a:gd name="T17" fmla="*/ 141 h 165"/>
                <a:gd name="T18" fmla="*/ 92 w 93"/>
                <a:gd name="T19" fmla="*/ 141 h 165"/>
                <a:gd name="T20" fmla="*/ 92 w 93"/>
                <a:gd name="T21" fmla="*/ 164 h 165"/>
                <a:gd name="T22" fmla="*/ 0 w 93"/>
                <a:gd name="T23" fmla="*/ 164 h 165"/>
                <a:gd name="T24" fmla="*/ 0 w 93"/>
                <a:gd name="T25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165">
                  <a:moveTo>
                    <a:pt x="0" y="0"/>
                  </a:moveTo>
                  <a:lnTo>
                    <a:pt x="90" y="0"/>
                  </a:lnTo>
                  <a:lnTo>
                    <a:pt x="90" y="23"/>
                  </a:lnTo>
                  <a:lnTo>
                    <a:pt x="28" y="23"/>
                  </a:lnTo>
                  <a:lnTo>
                    <a:pt x="28" y="67"/>
                  </a:lnTo>
                  <a:lnTo>
                    <a:pt x="82" y="67"/>
                  </a:lnTo>
                  <a:lnTo>
                    <a:pt x="82" y="89"/>
                  </a:lnTo>
                  <a:lnTo>
                    <a:pt x="28" y="89"/>
                  </a:lnTo>
                  <a:lnTo>
                    <a:pt x="28" y="141"/>
                  </a:lnTo>
                  <a:lnTo>
                    <a:pt x="92" y="141"/>
                  </a:lnTo>
                  <a:lnTo>
                    <a:pt x="92" y="164"/>
                  </a:lnTo>
                  <a:lnTo>
                    <a:pt x="0" y="164"/>
                  </a:lnTo>
                  <a:lnTo>
                    <a:pt x="0" y="0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CC2A2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2" name="Freeform 55"/>
            <p:cNvSpPr>
              <a:spLocks noChangeArrowheads="1"/>
            </p:cNvSpPr>
            <p:nvPr/>
          </p:nvSpPr>
          <p:spPr bwMode="auto">
            <a:xfrm>
              <a:off x="5451063" y="5408613"/>
              <a:ext cx="38471" cy="61203"/>
            </a:xfrm>
            <a:custGeom>
              <a:avLst/>
              <a:gdLst>
                <a:gd name="T0" fmla="*/ 0 w 106"/>
                <a:gd name="T1" fmla="*/ 153 h 171"/>
                <a:gd name="T2" fmla="*/ 12 w 106"/>
                <a:gd name="T3" fmla="*/ 134 h 171"/>
                <a:gd name="T4" fmla="*/ 49 w 106"/>
                <a:gd name="T5" fmla="*/ 147 h 171"/>
                <a:gd name="T6" fmla="*/ 78 w 106"/>
                <a:gd name="T7" fmla="*/ 124 h 171"/>
                <a:gd name="T8" fmla="*/ 41 w 106"/>
                <a:gd name="T9" fmla="*/ 92 h 171"/>
                <a:gd name="T10" fmla="*/ 4 w 106"/>
                <a:gd name="T11" fmla="*/ 44 h 171"/>
                <a:gd name="T12" fmla="*/ 55 w 106"/>
                <a:gd name="T13" fmla="*/ 0 h 171"/>
                <a:gd name="T14" fmla="*/ 101 w 106"/>
                <a:gd name="T15" fmla="*/ 14 h 171"/>
                <a:gd name="T16" fmla="*/ 89 w 106"/>
                <a:gd name="T17" fmla="*/ 33 h 171"/>
                <a:gd name="T18" fmla="*/ 56 w 106"/>
                <a:gd name="T19" fmla="*/ 23 h 171"/>
                <a:gd name="T20" fmla="*/ 31 w 106"/>
                <a:gd name="T21" fmla="*/ 43 h 171"/>
                <a:gd name="T22" fmla="*/ 61 w 106"/>
                <a:gd name="T23" fmla="*/ 71 h 171"/>
                <a:gd name="T24" fmla="*/ 105 w 106"/>
                <a:gd name="T25" fmla="*/ 123 h 171"/>
                <a:gd name="T26" fmla="*/ 49 w 106"/>
                <a:gd name="T27" fmla="*/ 170 h 171"/>
                <a:gd name="T28" fmla="*/ 0 w 106"/>
                <a:gd name="T29" fmla="*/ 153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171">
                  <a:moveTo>
                    <a:pt x="0" y="153"/>
                  </a:moveTo>
                  <a:lnTo>
                    <a:pt x="12" y="134"/>
                  </a:lnTo>
                  <a:cubicBezTo>
                    <a:pt x="16" y="137"/>
                    <a:pt x="28" y="147"/>
                    <a:pt x="49" y="147"/>
                  </a:cubicBezTo>
                  <a:cubicBezTo>
                    <a:pt x="67" y="147"/>
                    <a:pt x="78" y="137"/>
                    <a:pt x="78" y="124"/>
                  </a:cubicBezTo>
                  <a:cubicBezTo>
                    <a:pt x="78" y="107"/>
                    <a:pt x="60" y="101"/>
                    <a:pt x="41" y="92"/>
                  </a:cubicBezTo>
                  <a:cubicBezTo>
                    <a:pt x="21" y="82"/>
                    <a:pt x="4" y="70"/>
                    <a:pt x="4" y="44"/>
                  </a:cubicBezTo>
                  <a:cubicBezTo>
                    <a:pt x="4" y="16"/>
                    <a:pt x="27" y="0"/>
                    <a:pt x="55" y="0"/>
                  </a:cubicBezTo>
                  <a:cubicBezTo>
                    <a:pt x="81" y="0"/>
                    <a:pt x="95" y="9"/>
                    <a:pt x="101" y="14"/>
                  </a:cubicBezTo>
                  <a:lnTo>
                    <a:pt x="89" y="33"/>
                  </a:lnTo>
                  <a:cubicBezTo>
                    <a:pt x="83" y="29"/>
                    <a:pt x="72" y="23"/>
                    <a:pt x="56" y="23"/>
                  </a:cubicBezTo>
                  <a:cubicBezTo>
                    <a:pt x="41" y="23"/>
                    <a:pt x="31" y="30"/>
                    <a:pt x="31" y="43"/>
                  </a:cubicBezTo>
                  <a:cubicBezTo>
                    <a:pt x="31" y="58"/>
                    <a:pt x="44" y="63"/>
                    <a:pt x="61" y="71"/>
                  </a:cubicBezTo>
                  <a:cubicBezTo>
                    <a:pt x="83" y="81"/>
                    <a:pt x="105" y="92"/>
                    <a:pt x="105" y="123"/>
                  </a:cubicBezTo>
                  <a:cubicBezTo>
                    <a:pt x="105" y="151"/>
                    <a:pt x="83" y="170"/>
                    <a:pt x="49" y="170"/>
                  </a:cubicBezTo>
                  <a:cubicBezTo>
                    <a:pt x="23" y="170"/>
                    <a:pt x="6" y="159"/>
                    <a:pt x="0" y="153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CC2A2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3" name="Line 56"/>
            <p:cNvSpPr>
              <a:spLocks noChangeShapeType="1"/>
            </p:cNvSpPr>
            <p:nvPr/>
          </p:nvSpPr>
          <p:spPr bwMode="auto">
            <a:xfrm>
              <a:off x="4933459" y="5503042"/>
              <a:ext cx="4724891" cy="1748"/>
            </a:xfrm>
            <a:prstGeom prst="line">
              <a:avLst/>
            </a:prstGeom>
            <a:noFill/>
            <a:ln w="5040" cap="flat">
              <a:solidFill>
                <a:srgbClr val="01010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4" name="Freeform 57"/>
            <p:cNvSpPr>
              <a:spLocks noChangeArrowheads="1"/>
            </p:cNvSpPr>
            <p:nvPr/>
          </p:nvSpPr>
          <p:spPr bwMode="auto">
            <a:xfrm>
              <a:off x="6258946" y="5707637"/>
              <a:ext cx="302520" cy="306020"/>
            </a:xfrm>
            <a:custGeom>
              <a:avLst/>
              <a:gdLst>
                <a:gd name="T0" fmla="*/ 836 w 837"/>
                <a:gd name="T1" fmla="*/ 186 h 852"/>
                <a:gd name="T2" fmla="*/ 836 w 837"/>
                <a:gd name="T3" fmla="*/ 187 h 852"/>
                <a:gd name="T4" fmla="*/ 836 w 837"/>
                <a:gd name="T5" fmla="*/ 186 h 852"/>
                <a:gd name="T6" fmla="*/ 836 w 837"/>
                <a:gd name="T7" fmla="*/ 186 h 852"/>
                <a:gd name="T8" fmla="*/ 830 w 837"/>
                <a:gd name="T9" fmla="*/ 127 h 852"/>
                <a:gd name="T10" fmla="*/ 836 w 837"/>
                <a:gd name="T11" fmla="*/ 186 h 852"/>
                <a:gd name="T12" fmla="*/ 789 w 837"/>
                <a:gd name="T13" fmla="*/ 805 h 852"/>
                <a:gd name="T14" fmla="*/ 790 w 837"/>
                <a:gd name="T15" fmla="*/ 809 h 852"/>
                <a:gd name="T16" fmla="*/ 789 w 837"/>
                <a:gd name="T17" fmla="*/ 808 h 852"/>
                <a:gd name="T18" fmla="*/ 789 w 837"/>
                <a:gd name="T19" fmla="*/ 809 h 852"/>
                <a:gd name="T20" fmla="*/ 173 w 837"/>
                <a:gd name="T21" fmla="*/ 851 h 852"/>
                <a:gd name="T22" fmla="*/ 270 w 837"/>
                <a:gd name="T23" fmla="*/ 532 h 852"/>
                <a:gd name="T24" fmla="*/ 269 w 837"/>
                <a:gd name="T25" fmla="*/ 532 h 852"/>
                <a:gd name="T26" fmla="*/ 269 w 837"/>
                <a:gd name="T27" fmla="*/ 531 h 852"/>
                <a:gd name="T28" fmla="*/ 592 w 837"/>
                <a:gd name="T29" fmla="*/ 634 h 852"/>
                <a:gd name="T30" fmla="*/ 544 w 837"/>
                <a:gd name="T31" fmla="*/ 446 h 852"/>
                <a:gd name="T32" fmla="*/ 509 w 837"/>
                <a:gd name="T33" fmla="*/ 309 h 852"/>
                <a:gd name="T34" fmla="*/ 816 w 837"/>
                <a:gd name="T35" fmla="*/ 289 h 852"/>
                <a:gd name="T36" fmla="*/ 794 w 837"/>
                <a:gd name="T37" fmla="*/ 271 h 852"/>
                <a:gd name="T38" fmla="*/ 575 w 837"/>
                <a:gd name="T39" fmla="*/ 92 h 852"/>
                <a:gd name="T40" fmla="*/ 574 w 837"/>
                <a:gd name="T41" fmla="*/ 91 h 852"/>
                <a:gd name="T42" fmla="*/ 516 w 837"/>
                <a:gd name="T43" fmla="*/ 50 h 852"/>
                <a:gd name="T44" fmla="*/ 380 w 837"/>
                <a:gd name="T45" fmla="*/ 376 h 852"/>
                <a:gd name="T46" fmla="*/ 36 w 837"/>
                <a:gd name="T47" fmla="*/ 513 h 852"/>
                <a:gd name="T48" fmla="*/ 31 w 837"/>
                <a:gd name="T49" fmla="*/ 509 h 852"/>
                <a:gd name="T50" fmla="*/ 56 w 837"/>
                <a:gd name="T51" fmla="*/ 580 h 852"/>
                <a:gd name="T52" fmla="*/ 57 w 837"/>
                <a:gd name="T53" fmla="*/ 580 h 852"/>
                <a:gd name="T54" fmla="*/ 173 w 837"/>
                <a:gd name="T55" fmla="*/ 851 h 852"/>
                <a:gd name="T56" fmla="*/ 171 w 837"/>
                <a:gd name="T57" fmla="*/ 851 h 852"/>
                <a:gd name="T58" fmla="*/ 0 w 837"/>
                <a:gd name="T59" fmla="*/ 685 h 852"/>
                <a:gd name="T60" fmla="*/ 0 w 837"/>
                <a:gd name="T61" fmla="*/ 684 h 852"/>
                <a:gd name="T62" fmla="*/ 0 w 837"/>
                <a:gd name="T63" fmla="*/ 683 h 852"/>
                <a:gd name="T64" fmla="*/ 11 w 837"/>
                <a:gd name="T65" fmla="*/ 451 h 852"/>
                <a:gd name="T66" fmla="*/ 12 w 837"/>
                <a:gd name="T67" fmla="*/ 454 h 852"/>
                <a:gd name="T68" fmla="*/ 162 w 837"/>
                <a:gd name="T69" fmla="*/ 174 h 852"/>
                <a:gd name="T70" fmla="*/ 475 w 837"/>
                <a:gd name="T71" fmla="*/ 21 h 852"/>
                <a:gd name="T72" fmla="*/ 472 w 837"/>
                <a:gd name="T73" fmla="*/ 19 h 852"/>
                <a:gd name="T74" fmla="*/ 703 w 837"/>
                <a:gd name="T75" fmla="*/ 20 h 852"/>
                <a:gd name="T76" fmla="*/ 830 w 837"/>
                <a:gd name="T77" fmla="*/ 127 h 852"/>
                <a:gd name="T78" fmla="*/ 171 w 837"/>
                <a:gd name="T79" fmla="*/ 851 h 852"/>
                <a:gd name="T80" fmla="*/ 170 w 837"/>
                <a:gd name="T81" fmla="*/ 851 h 852"/>
                <a:gd name="T82" fmla="*/ 171 w 837"/>
                <a:gd name="T83" fmla="*/ 851 h 852"/>
                <a:gd name="T84" fmla="*/ 171 w 837"/>
                <a:gd name="T85" fmla="*/ 851 h 852"/>
                <a:gd name="T86" fmla="*/ 173 w 837"/>
                <a:gd name="T87" fmla="*/ 851 h 852"/>
                <a:gd name="T88" fmla="*/ 173 w 837"/>
                <a:gd name="T89" fmla="*/ 851 h 852"/>
                <a:gd name="T90" fmla="*/ 173 w 837"/>
                <a:gd name="T91" fmla="*/ 851 h 852"/>
                <a:gd name="T92" fmla="*/ 173 w 837"/>
                <a:gd name="T93" fmla="*/ 851 h 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37" h="852">
                  <a:moveTo>
                    <a:pt x="836" y="186"/>
                  </a:moveTo>
                  <a:lnTo>
                    <a:pt x="836" y="187"/>
                  </a:lnTo>
                  <a:cubicBezTo>
                    <a:pt x="836" y="187"/>
                    <a:pt x="836" y="186"/>
                    <a:pt x="836" y="186"/>
                  </a:cubicBezTo>
                  <a:lnTo>
                    <a:pt x="836" y="186"/>
                  </a:lnTo>
                  <a:close/>
                  <a:moveTo>
                    <a:pt x="830" y="127"/>
                  </a:moveTo>
                  <a:cubicBezTo>
                    <a:pt x="835" y="146"/>
                    <a:pt x="836" y="166"/>
                    <a:pt x="836" y="186"/>
                  </a:cubicBezTo>
                  <a:lnTo>
                    <a:pt x="789" y="805"/>
                  </a:lnTo>
                  <a:lnTo>
                    <a:pt x="790" y="809"/>
                  </a:lnTo>
                  <a:lnTo>
                    <a:pt x="789" y="808"/>
                  </a:lnTo>
                  <a:lnTo>
                    <a:pt x="789" y="809"/>
                  </a:lnTo>
                  <a:lnTo>
                    <a:pt x="173" y="851"/>
                  </a:lnTo>
                  <a:lnTo>
                    <a:pt x="270" y="532"/>
                  </a:lnTo>
                  <a:lnTo>
                    <a:pt x="269" y="532"/>
                  </a:lnTo>
                  <a:lnTo>
                    <a:pt x="269" y="531"/>
                  </a:lnTo>
                  <a:lnTo>
                    <a:pt x="592" y="634"/>
                  </a:lnTo>
                  <a:lnTo>
                    <a:pt x="544" y="446"/>
                  </a:lnTo>
                  <a:lnTo>
                    <a:pt x="509" y="309"/>
                  </a:lnTo>
                  <a:lnTo>
                    <a:pt x="816" y="289"/>
                  </a:lnTo>
                  <a:lnTo>
                    <a:pt x="794" y="271"/>
                  </a:lnTo>
                  <a:lnTo>
                    <a:pt x="575" y="92"/>
                  </a:lnTo>
                  <a:lnTo>
                    <a:pt x="574" y="91"/>
                  </a:lnTo>
                  <a:lnTo>
                    <a:pt x="516" y="50"/>
                  </a:lnTo>
                  <a:cubicBezTo>
                    <a:pt x="562" y="117"/>
                    <a:pt x="497" y="259"/>
                    <a:pt x="380" y="376"/>
                  </a:cubicBezTo>
                  <a:cubicBezTo>
                    <a:pt x="255" y="499"/>
                    <a:pt x="97" y="576"/>
                    <a:pt x="36" y="513"/>
                  </a:cubicBezTo>
                  <a:cubicBezTo>
                    <a:pt x="34" y="512"/>
                    <a:pt x="33" y="510"/>
                    <a:pt x="31" y="509"/>
                  </a:cubicBezTo>
                  <a:lnTo>
                    <a:pt x="56" y="580"/>
                  </a:lnTo>
                  <a:lnTo>
                    <a:pt x="57" y="580"/>
                  </a:lnTo>
                  <a:lnTo>
                    <a:pt x="173" y="851"/>
                  </a:lnTo>
                  <a:lnTo>
                    <a:pt x="171" y="851"/>
                  </a:lnTo>
                  <a:cubicBezTo>
                    <a:pt x="118" y="850"/>
                    <a:pt x="5" y="844"/>
                    <a:pt x="0" y="685"/>
                  </a:cubicBezTo>
                  <a:lnTo>
                    <a:pt x="0" y="684"/>
                  </a:lnTo>
                  <a:lnTo>
                    <a:pt x="0" y="683"/>
                  </a:lnTo>
                  <a:lnTo>
                    <a:pt x="11" y="451"/>
                  </a:lnTo>
                  <a:lnTo>
                    <a:pt x="12" y="454"/>
                  </a:lnTo>
                  <a:cubicBezTo>
                    <a:pt x="8" y="378"/>
                    <a:pt x="67" y="267"/>
                    <a:pt x="162" y="174"/>
                  </a:cubicBezTo>
                  <a:cubicBezTo>
                    <a:pt x="268" y="68"/>
                    <a:pt x="400" y="0"/>
                    <a:pt x="475" y="21"/>
                  </a:cubicBezTo>
                  <a:lnTo>
                    <a:pt x="472" y="19"/>
                  </a:lnTo>
                  <a:lnTo>
                    <a:pt x="703" y="20"/>
                  </a:lnTo>
                  <a:cubicBezTo>
                    <a:pt x="774" y="32"/>
                    <a:pt x="816" y="69"/>
                    <a:pt x="830" y="127"/>
                  </a:cubicBezTo>
                  <a:close/>
                  <a:moveTo>
                    <a:pt x="171" y="851"/>
                  </a:moveTo>
                  <a:lnTo>
                    <a:pt x="170" y="851"/>
                  </a:lnTo>
                  <a:lnTo>
                    <a:pt x="171" y="851"/>
                  </a:lnTo>
                  <a:cubicBezTo>
                    <a:pt x="171" y="851"/>
                    <a:pt x="171" y="851"/>
                    <a:pt x="171" y="851"/>
                  </a:cubicBezTo>
                  <a:close/>
                  <a:moveTo>
                    <a:pt x="173" y="851"/>
                  </a:moveTo>
                  <a:lnTo>
                    <a:pt x="173" y="851"/>
                  </a:lnTo>
                  <a:lnTo>
                    <a:pt x="173" y="851"/>
                  </a:lnTo>
                  <a:lnTo>
                    <a:pt x="173" y="8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5" name="Freeform 58"/>
            <p:cNvSpPr>
              <a:spLocks noChangeArrowheads="1"/>
            </p:cNvSpPr>
            <p:nvPr/>
          </p:nvSpPr>
          <p:spPr bwMode="auto">
            <a:xfrm>
              <a:off x="6295669" y="6235739"/>
              <a:ext cx="50711" cy="69947"/>
            </a:xfrm>
            <a:custGeom>
              <a:avLst/>
              <a:gdLst>
                <a:gd name="T0" fmla="*/ 100 w 140"/>
                <a:gd name="T1" fmla="*/ 191 h 192"/>
                <a:gd name="T2" fmla="*/ 51 w 140"/>
                <a:gd name="T3" fmla="*/ 117 h 192"/>
                <a:gd name="T4" fmla="*/ 36 w 140"/>
                <a:gd name="T5" fmla="*/ 117 h 192"/>
                <a:gd name="T6" fmla="*/ 36 w 140"/>
                <a:gd name="T7" fmla="*/ 189 h 192"/>
                <a:gd name="T8" fmla="*/ 0 w 140"/>
                <a:gd name="T9" fmla="*/ 189 h 192"/>
                <a:gd name="T10" fmla="*/ 0 w 140"/>
                <a:gd name="T11" fmla="*/ 0 h 192"/>
                <a:gd name="T12" fmla="*/ 58 w 140"/>
                <a:gd name="T13" fmla="*/ 0 h 192"/>
                <a:gd name="T14" fmla="*/ 126 w 140"/>
                <a:gd name="T15" fmla="*/ 57 h 192"/>
                <a:gd name="T16" fmla="*/ 88 w 140"/>
                <a:gd name="T17" fmla="*/ 110 h 192"/>
                <a:gd name="T18" fmla="*/ 139 w 140"/>
                <a:gd name="T19" fmla="*/ 184 h 192"/>
                <a:gd name="T20" fmla="*/ 100 w 140"/>
                <a:gd name="T21" fmla="*/ 191 h 192"/>
                <a:gd name="T22" fmla="*/ 56 w 140"/>
                <a:gd name="T23" fmla="*/ 29 h 192"/>
                <a:gd name="T24" fmla="*/ 36 w 140"/>
                <a:gd name="T25" fmla="*/ 29 h 192"/>
                <a:gd name="T26" fmla="*/ 36 w 140"/>
                <a:gd name="T27" fmla="*/ 89 h 192"/>
                <a:gd name="T28" fmla="*/ 54 w 140"/>
                <a:gd name="T29" fmla="*/ 89 h 192"/>
                <a:gd name="T30" fmla="*/ 90 w 140"/>
                <a:gd name="T31" fmla="*/ 59 h 192"/>
                <a:gd name="T32" fmla="*/ 56 w 140"/>
                <a:gd name="T33" fmla="*/ 29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0" h="192">
                  <a:moveTo>
                    <a:pt x="100" y="191"/>
                  </a:moveTo>
                  <a:lnTo>
                    <a:pt x="51" y="117"/>
                  </a:lnTo>
                  <a:lnTo>
                    <a:pt x="36" y="117"/>
                  </a:lnTo>
                  <a:lnTo>
                    <a:pt x="36" y="189"/>
                  </a:lnTo>
                  <a:lnTo>
                    <a:pt x="0" y="189"/>
                  </a:lnTo>
                  <a:lnTo>
                    <a:pt x="0" y="0"/>
                  </a:lnTo>
                  <a:lnTo>
                    <a:pt x="58" y="0"/>
                  </a:lnTo>
                  <a:cubicBezTo>
                    <a:pt x="100" y="0"/>
                    <a:pt x="126" y="20"/>
                    <a:pt x="126" y="57"/>
                  </a:cubicBezTo>
                  <a:cubicBezTo>
                    <a:pt x="126" y="84"/>
                    <a:pt x="111" y="102"/>
                    <a:pt x="88" y="110"/>
                  </a:cubicBezTo>
                  <a:lnTo>
                    <a:pt x="139" y="184"/>
                  </a:lnTo>
                  <a:lnTo>
                    <a:pt x="100" y="191"/>
                  </a:lnTo>
                  <a:close/>
                  <a:moveTo>
                    <a:pt x="56" y="29"/>
                  </a:moveTo>
                  <a:lnTo>
                    <a:pt x="36" y="29"/>
                  </a:lnTo>
                  <a:lnTo>
                    <a:pt x="36" y="89"/>
                  </a:lnTo>
                  <a:lnTo>
                    <a:pt x="54" y="89"/>
                  </a:lnTo>
                  <a:cubicBezTo>
                    <a:pt x="76" y="89"/>
                    <a:pt x="90" y="78"/>
                    <a:pt x="90" y="59"/>
                  </a:cubicBezTo>
                  <a:cubicBezTo>
                    <a:pt x="90" y="40"/>
                    <a:pt x="78" y="29"/>
                    <a:pt x="56" y="29"/>
                  </a:cubicBezTo>
                  <a:close/>
                </a:path>
              </a:pathLst>
            </a:custGeom>
            <a:solidFill>
              <a:srgbClr val="05AC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6" name="Freeform 59"/>
            <p:cNvSpPr>
              <a:spLocks noChangeArrowheads="1"/>
            </p:cNvSpPr>
            <p:nvPr/>
          </p:nvSpPr>
          <p:spPr bwMode="auto">
            <a:xfrm>
              <a:off x="6353374" y="6235739"/>
              <a:ext cx="55957" cy="69947"/>
            </a:xfrm>
            <a:custGeom>
              <a:avLst/>
              <a:gdLst>
                <a:gd name="T0" fmla="*/ 75 w 153"/>
                <a:gd name="T1" fmla="*/ 192 h 193"/>
                <a:gd name="T2" fmla="*/ 0 w 153"/>
                <a:gd name="T3" fmla="*/ 116 h 193"/>
                <a:gd name="T4" fmla="*/ 0 w 153"/>
                <a:gd name="T5" fmla="*/ 0 h 193"/>
                <a:gd name="T6" fmla="*/ 36 w 153"/>
                <a:gd name="T7" fmla="*/ 0 h 193"/>
                <a:gd name="T8" fmla="*/ 36 w 153"/>
                <a:gd name="T9" fmla="*/ 114 h 193"/>
                <a:gd name="T10" fmla="*/ 76 w 153"/>
                <a:gd name="T11" fmla="*/ 161 h 193"/>
                <a:gd name="T12" fmla="*/ 116 w 153"/>
                <a:gd name="T13" fmla="*/ 115 h 193"/>
                <a:gd name="T14" fmla="*/ 116 w 153"/>
                <a:gd name="T15" fmla="*/ 0 h 193"/>
                <a:gd name="T16" fmla="*/ 152 w 153"/>
                <a:gd name="T17" fmla="*/ 0 h 193"/>
                <a:gd name="T18" fmla="*/ 152 w 153"/>
                <a:gd name="T19" fmla="*/ 115 h 193"/>
                <a:gd name="T20" fmla="*/ 75 w 153"/>
                <a:gd name="T21" fmla="*/ 192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3" h="193">
                  <a:moveTo>
                    <a:pt x="75" y="192"/>
                  </a:moveTo>
                  <a:cubicBezTo>
                    <a:pt x="30" y="192"/>
                    <a:pt x="0" y="165"/>
                    <a:pt x="0" y="116"/>
                  </a:cubicBezTo>
                  <a:lnTo>
                    <a:pt x="0" y="0"/>
                  </a:lnTo>
                  <a:lnTo>
                    <a:pt x="36" y="0"/>
                  </a:lnTo>
                  <a:lnTo>
                    <a:pt x="36" y="114"/>
                  </a:lnTo>
                  <a:cubicBezTo>
                    <a:pt x="36" y="143"/>
                    <a:pt x="49" y="161"/>
                    <a:pt x="76" y="161"/>
                  </a:cubicBezTo>
                  <a:cubicBezTo>
                    <a:pt x="103" y="161"/>
                    <a:pt x="116" y="144"/>
                    <a:pt x="116" y="115"/>
                  </a:cubicBezTo>
                  <a:lnTo>
                    <a:pt x="116" y="0"/>
                  </a:lnTo>
                  <a:lnTo>
                    <a:pt x="152" y="0"/>
                  </a:lnTo>
                  <a:lnTo>
                    <a:pt x="152" y="115"/>
                  </a:lnTo>
                  <a:cubicBezTo>
                    <a:pt x="152" y="165"/>
                    <a:pt x="121" y="192"/>
                    <a:pt x="75" y="192"/>
                  </a:cubicBezTo>
                </a:path>
              </a:pathLst>
            </a:custGeom>
            <a:solidFill>
              <a:srgbClr val="05AC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7" name="Freeform 60"/>
            <p:cNvSpPr>
              <a:spLocks noChangeArrowheads="1"/>
            </p:cNvSpPr>
            <p:nvPr/>
          </p:nvSpPr>
          <p:spPr bwMode="auto">
            <a:xfrm>
              <a:off x="6421573" y="6235739"/>
              <a:ext cx="45465" cy="68199"/>
            </a:xfrm>
            <a:custGeom>
              <a:avLst/>
              <a:gdLst>
                <a:gd name="T0" fmla="*/ 54 w 126"/>
                <a:gd name="T1" fmla="*/ 189 h 190"/>
                <a:gd name="T2" fmla="*/ 0 w 126"/>
                <a:gd name="T3" fmla="*/ 189 h 190"/>
                <a:gd name="T4" fmla="*/ 0 w 126"/>
                <a:gd name="T5" fmla="*/ 0 h 190"/>
                <a:gd name="T6" fmla="*/ 55 w 126"/>
                <a:gd name="T7" fmla="*/ 0 h 190"/>
                <a:gd name="T8" fmla="*/ 118 w 126"/>
                <a:gd name="T9" fmla="*/ 49 h 190"/>
                <a:gd name="T10" fmla="*/ 90 w 126"/>
                <a:gd name="T11" fmla="*/ 88 h 190"/>
                <a:gd name="T12" fmla="*/ 125 w 126"/>
                <a:gd name="T13" fmla="*/ 134 h 190"/>
                <a:gd name="T14" fmla="*/ 54 w 126"/>
                <a:gd name="T15" fmla="*/ 189 h 190"/>
                <a:gd name="T16" fmla="*/ 53 w 126"/>
                <a:gd name="T17" fmla="*/ 28 h 190"/>
                <a:gd name="T18" fmla="*/ 35 w 126"/>
                <a:gd name="T19" fmla="*/ 28 h 190"/>
                <a:gd name="T20" fmla="*/ 35 w 126"/>
                <a:gd name="T21" fmla="*/ 78 h 190"/>
                <a:gd name="T22" fmla="*/ 51 w 126"/>
                <a:gd name="T23" fmla="*/ 78 h 190"/>
                <a:gd name="T24" fmla="*/ 84 w 126"/>
                <a:gd name="T25" fmla="*/ 52 h 190"/>
                <a:gd name="T26" fmla="*/ 53 w 126"/>
                <a:gd name="T27" fmla="*/ 28 h 190"/>
                <a:gd name="T28" fmla="*/ 54 w 126"/>
                <a:gd name="T29" fmla="*/ 103 h 190"/>
                <a:gd name="T30" fmla="*/ 35 w 126"/>
                <a:gd name="T31" fmla="*/ 103 h 190"/>
                <a:gd name="T32" fmla="*/ 35 w 126"/>
                <a:gd name="T33" fmla="*/ 161 h 190"/>
                <a:gd name="T34" fmla="*/ 54 w 126"/>
                <a:gd name="T35" fmla="*/ 161 h 190"/>
                <a:gd name="T36" fmla="*/ 91 w 126"/>
                <a:gd name="T37" fmla="*/ 133 h 190"/>
                <a:gd name="T38" fmla="*/ 54 w 126"/>
                <a:gd name="T39" fmla="*/ 103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6" h="190">
                  <a:moveTo>
                    <a:pt x="54" y="189"/>
                  </a:moveTo>
                  <a:lnTo>
                    <a:pt x="0" y="189"/>
                  </a:lnTo>
                  <a:lnTo>
                    <a:pt x="0" y="0"/>
                  </a:lnTo>
                  <a:lnTo>
                    <a:pt x="55" y="0"/>
                  </a:lnTo>
                  <a:cubicBezTo>
                    <a:pt x="97" y="0"/>
                    <a:pt x="118" y="19"/>
                    <a:pt x="118" y="49"/>
                  </a:cubicBezTo>
                  <a:cubicBezTo>
                    <a:pt x="118" y="69"/>
                    <a:pt x="107" y="82"/>
                    <a:pt x="90" y="88"/>
                  </a:cubicBezTo>
                  <a:cubicBezTo>
                    <a:pt x="111" y="95"/>
                    <a:pt x="125" y="109"/>
                    <a:pt x="125" y="134"/>
                  </a:cubicBezTo>
                  <a:cubicBezTo>
                    <a:pt x="125" y="171"/>
                    <a:pt x="98" y="189"/>
                    <a:pt x="54" y="189"/>
                  </a:cubicBezTo>
                  <a:close/>
                  <a:moveTo>
                    <a:pt x="53" y="28"/>
                  </a:moveTo>
                  <a:lnTo>
                    <a:pt x="35" y="28"/>
                  </a:lnTo>
                  <a:lnTo>
                    <a:pt x="35" y="78"/>
                  </a:lnTo>
                  <a:lnTo>
                    <a:pt x="51" y="78"/>
                  </a:lnTo>
                  <a:cubicBezTo>
                    <a:pt x="73" y="78"/>
                    <a:pt x="84" y="68"/>
                    <a:pt x="84" y="52"/>
                  </a:cubicBezTo>
                  <a:cubicBezTo>
                    <a:pt x="84" y="37"/>
                    <a:pt x="75" y="28"/>
                    <a:pt x="53" y="28"/>
                  </a:cubicBezTo>
                  <a:close/>
                  <a:moveTo>
                    <a:pt x="54" y="103"/>
                  </a:moveTo>
                  <a:lnTo>
                    <a:pt x="35" y="103"/>
                  </a:lnTo>
                  <a:lnTo>
                    <a:pt x="35" y="161"/>
                  </a:lnTo>
                  <a:lnTo>
                    <a:pt x="54" y="161"/>
                  </a:lnTo>
                  <a:cubicBezTo>
                    <a:pt x="77" y="161"/>
                    <a:pt x="91" y="152"/>
                    <a:pt x="91" y="133"/>
                  </a:cubicBezTo>
                  <a:cubicBezTo>
                    <a:pt x="91" y="114"/>
                    <a:pt x="78" y="103"/>
                    <a:pt x="54" y="103"/>
                  </a:cubicBezTo>
                  <a:close/>
                </a:path>
              </a:pathLst>
            </a:custGeom>
            <a:solidFill>
              <a:srgbClr val="05AC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8" name="Freeform 61"/>
            <p:cNvSpPr>
              <a:spLocks noChangeArrowheads="1"/>
            </p:cNvSpPr>
            <p:nvPr/>
          </p:nvSpPr>
          <p:spPr bwMode="auto">
            <a:xfrm>
              <a:off x="6470535" y="6233991"/>
              <a:ext cx="61203" cy="69947"/>
            </a:xfrm>
            <a:custGeom>
              <a:avLst/>
              <a:gdLst>
                <a:gd name="T0" fmla="*/ 102 w 171"/>
                <a:gd name="T1" fmla="*/ 119 h 192"/>
                <a:gd name="T2" fmla="*/ 102 w 171"/>
                <a:gd name="T3" fmla="*/ 191 h 192"/>
                <a:gd name="T4" fmla="*/ 66 w 171"/>
                <a:gd name="T5" fmla="*/ 191 h 192"/>
                <a:gd name="T6" fmla="*/ 66 w 171"/>
                <a:gd name="T7" fmla="*/ 119 h 192"/>
                <a:gd name="T8" fmla="*/ 0 w 171"/>
                <a:gd name="T9" fmla="*/ 6 h 192"/>
                <a:gd name="T10" fmla="*/ 37 w 171"/>
                <a:gd name="T11" fmla="*/ 0 h 192"/>
                <a:gd name="T12" fmla="*/ 85 w 171"/>
                <a:gd name="T13" fmla="*/ 85 h 192"/>
                <a:gd name="T14" fmla="*/ 131 w 171"/>
                <a:gd name="T15" fmla="*/ 2 h 192"/>
                <a:gd name="T16" fmla="*/ 170 w 171"/>
                <a:gd name="T17" fmla="*/ 2 h 192"/>
                <a:gd name="T18" fmla="*/ 102 w 171"/>
                <a:gd name="T19" fmla="*/ 119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92">
                  <a:moveTo>
                    <a:pt x="102" y="119"/>
                  </a:moveTo>
                  <a:lnTo>
                    <a:pt x="102" y="191"/>
                  </a:lnTo>
                  <a:lnTo>
                    <a:pt x="66" y="191"/>
                  </a:lnTo>
                  <a:lnTo>
                    <a:pt x="66" y="119"/>
                  </a:lnTo>
                  <a:lnTo>
                    <a:pt x="0" y="6"/>
                  </a:lnTo>
                  <a:lnTo>
                    <a:pt x="37" y="0"/>
                  </a:lnTo>
                  <a:lnTo>
                    <a:pt x="85" y="85"/>
                  </a:lnTo>
                  <a:lnTo>
                    <a:pt x="131" y="2"/>
                  </a:lnTo>
                  <a:lnTo>
                    <a:pt x="170" y="2"/>
                  </a:lnTo>
                  <a:lnTo>
                    <a:pt x="102" y="119"/>
                  </a:lnTo>
                </a:path>
              </a:pathLst>
            </a:custGeom>
            <a:solidFill>
              <a:srgbClr val="05AC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9" name="Freeform 62"/>
            <p:cNvSpPr>
              <a:spLocks noChangeArrowheads="1"/>
            </p:cNvSpPr>
            <p:nvPr/>
          </p:nvSpPr>
          <p:spPr bwMode="auto">
            <a:xfrm>
              <a:off x="7421809" y="5693648"/>
              <a:ext cx="339241" cy="339244"/>
            </a:xfrm>
            <a:custGeom>
              <a:avLst/>
              <a:gdLst>
                <a:gd name="T0" fmla="*/ 471 w 944"/>
                <a:gd name="T1" fmla="*/ 0 h 944"/>
                <a:gd name="T2" fmla="*/ 943 w 944"/>
                <a:gd name="T3" fmla="*/ 471 h 944"/>
                <a:gd name="T4" fmla="*/ 471 w 944"/>
                <a:gd name="T5" fmla="*/ 943 h 944"/>
                <a:gd name="T6" fmla="*/ 0 w 944"/>
                <a:gd name="T7" fmla="*/ 471 h 944"/>
                <a:gd name="T8" fmla="*/ 471 w 944"/>
                <a:gd name="T9" fmla="*/ 0 h 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4" h="944">
                  <a:moveTo>
                    <a:pt x="471" y="0"/>
                  </a:moveTo>
                  <a:cubicBezTo>
                    <a:pt x="732" y="0"/>
                    <a:pt x="943" y="211"/>
                    <a:pt x="943" y="471"/>
                  </a:cubicBezTo>
                  <a:cubicBezTo>
                    <a:pt x="943" y="732"/>
                    <a:pt x="732" y="943"/>
                    <a:pt x="471" y="943"/>
                  </a:cubicBezTo>
                  <a:cubicBezTo>
                    <a:pt x="211" y="943"/>
                    <a:pt x="0" y="732"/>
                    <a:pt x="0" y="471"/>
                  </a:cubicBezTo>
                  <a:cubicBezTo>
                    <a:pt x="0" y="211"/>
                    <a:pt x="211" y="0"/>
                    <a:pt x="471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0" name="Freeform 63"/>
            <p:cNvSpPr>
              <a:spLocks noChangeArrowheads="1"/>
            </p:cNvSpPr>
            <p:nvPr/>
          </p:nvSpPr>
          <p:spPr bwMode="auto">
            <a:xfrm>
              <a:off x="7565199" y="6233991"/>
              <a:ext cx="52460" cy="69947"/>
            </a:xfrm>
            <a:custGeom>
              <a:avLst/>
              <a:gdLst>
                <a:gd name="T0" fmla="*/ 89 w 145"/>
                <a:gd name="T1" fmla="*/ 195 h 196"/>
                <a:gd name="T2" fmla="*/ 0 w 145"/>
                <a:gd name="T3" fmla="*/ 98 h 196"/>
                <a:gd name="T4" fmla="*/ 90 w 145"/>
                <a:gd name="T5" fmla="*/ 0 h 196"/>
                <a:gd name="T6" fmla="*/ 141 w 145"/>
                <a:gd name="T7" fmla="*/ 14 h 196"/>
                <a:gd name="T8" fmla="*/ 136 w 145"/>
                <a:gd name="T9" fmla="*/ 48 h 196"/>
                <a:gd name="T10" fmla="*/ 91 w 145"/>
                <a:gd name="T11" fmla="*/ 31 h 196"/>
                <a:gd name="T12" fmla="*/ 36 w 145"/>
                <a:gd name="T13" fmla="*/ 97 h 196"/>
                <a:gd name="T14" fmla="*/ 92 w 145"/>
                <a:gd name="T15" fmla="*/ 164 h 196"/>
                <a:gd name="T16" fmla="*/ 140 w 145"/>
                <a:gd name="T17" fmla="*/ 147 h 196"/>
                <a:gd name="T18" fmla="*/ 144 w 145"/>
                <a:gd name="T19" fmla="*/ 179 h 196"/>
                <a:gd name="T20" fmla="*/ 89 w 145"/>
                <a:gd name="T21" fmla="*/ 19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5" h="196">
                  <a:moveTo>
                    <a:pt x="89" y="195"/>
                  </a:moveTo>
                  <a:cubicBezTo>
                    <a:pt x="34" y="195"/>
                    <a:pt x="0" y="157"/>
                    <a:pt x="0" y="98"/>
                  </a:cubicBezTo>
                  <a:cubicBezTo>
                    <a:pt x="0" y="39"/>
                    <a:pt x="35" y="0"/>
                    <a:pt x="90" y="0"/>
                  </a:cubicBezTo>
                  <a:cubicBezTo>
                    <a:pt x="111" y="0"/>
                    <a:pt x="128" y="5"/>
                    <a:pt x="141" y="14"/>
                  </a:cubicBezTo>
                  <a:lnTo>
                    <a:pt x="136" y="48"/>
                  </a:lnTo>
                  <a:cubicBezTo>
                    <a:pt x="124" y="38"/>
                    <a:pt x="109" y="31"/>
                    <a:pt x="91" y="31"/>
                  </a:cubicBezTo>
                  <a:cubicBezTo>
                    <a:pt x="57" y="31"/>
                    <a:pt x="36" y="57"/>
                    <a:pt x="36" y="97"/>
                  </a:cubicBezTo>
                  <a:cubicBezTo>
                    <a:pt x="36" y="138"/>
                    <a:pt x="58" y="164"/>
                    <a:pt x="92" y="164"/>
                  </a:cubicBezTo>
                  <a:cubicBezTo>
                    <a:pt x="109" y="164"/>
                    <a:pt x="125" y="157"/>
                    <a:pt x="140" y="147"/>
                  </a:cubicBezTo>
                  <a:lnTo>
                    <a:pt x="144" y="179"/>
                  </a:lnTo>
                  <a:cubicBezTo>
                    <a:pt x="130" y="188"/>
                    <a:pt x="110" y="195"/>
                    <a:pt x="89" y="195"/>
                  </a:cubicBezTo>
                </a:path>
              </a:pathLst>
            </a:custGeom>
            <a:solidFill>
              <a:srgbClr val="05AC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1" name="Freeform 64"/>
            <p:cNvSpPr>
              <a:spLocks noChangeArrowheads="1"/>
            </p:cNvSpPr>
            <p:nvPr/>
          </p:nvSpPr>
          <p:spPr bwMode="auto">
            <a:xfrm>
              <a:off x="7484761" y="5746108"/>
              <a:ext cx="216834" cy="236073"/>
            </a:xfrm>
            <a:custGeom>
              <a:avLst/>
              <a:gdLst>
                <a:gd name="T0" fmla="*/ 422 w 598"/>
                <a:gd name="T1" fmla="*/ 249 h 653"/>
                <a:gd name="T2" fmla="*/ 323 w 598"/>
                <a:gd name="T3" fmla="*/ 157 h 653"/>
                <a:gd name="T4" fmla="*/ 189 w 598"/>
                <a:gd name="T5" fmla="*/ 324 h 653"/>
                <a:gd name="T6" fmla="*/ 326 w 598"/>
                <a:gd name="T7" fmla="*/ 503 h 653"/>
                <a:gd name="T8" fmla="*/ 422 w 598"/>
                <a:gd name="T9" fmla="*/ 403 h 653"/>
                <a:gd name="T10" fmla="*/ 587 w 598"/>
                <a:gd name="T11" fmla="*/ 413 h 653"/>
                <a:gd name="T12" fmla="*/ 528 w 598"/>
                <a:gd name="T13" fmla="*/ 571 h 653"/>
                <a:gd name="T14" fmla="*/ 314 w 598"/>
                <a:gd name="T15" fmla="*/ 651 h 653"/>
                <a:gd name="T16" fmla="*/ 93 w 598"/>
                <a:gd name="T17" fmla="*/ 570 h 653"/>
                <a:gd name="T18" fmla="*/ 0 w 598"/>
                <a:gd name="T19" fmla="*/ 332 h 653"/>
                <a:gd name="T20" fmla="*/ 109 w 598"/>
                <a:gd name="T21" fmla="*/ 73 h 653"/>
                <a:gd name="T22" fmla="*/ 304 w 598"/>
                <a:gd name="T23" fmla="*/ 0 h 653"/>
                <a:gd name="T24" fmla="*/ 595 w 598"/>
                <a:gd name="T25" fmla="*/ 251 h 653"/>
                <a:gd name="T26" fmla="*/ 422 w 598"/>
                <a:gd name="T27" fmla="*/ 249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8" h="653">
                  <a:moveTo>
                    <a:pt x="422" y="249"/>
                  </a:moveTo>
                  <a:cubicBezTo>
                    <a:pt x="422" y="249"/>
                    <a:pt x="412" y="160"/>
                    <a:pt x="323" y="157"/>
                  </a:cubicBezTo>
                  <a:cubicBezTo>
                    <a:pt x="235" y="155"/>
                    <a:pt x="189" y="225"/>
                    <a:pt x="189" y="324"/>
                  </a:cubicBezTo>
                  <a:cubicBezTo>
                    <a:pt x="189" y="424"/>
                    <a:pt x="240" y="503"/>
                    <a:pt x="326" y="503"/>
                  </a:cubicBezTo>
                  <a:cubicBezTo>
                    <a:pt x="413" y="503"/>
                    <a:pt x="422" y="403"/>
                    <a:pt x="422" y="403"/>
                  </a:cubicBezTo>
                  <a:lnTo>
                    <a:pt x="587" y="413"/>
                  </a:lnTo>
                  <a:cubicBezTo>
                    <a:pt x="587" y="413"/>
                    <a:pt x="597" y="503"/>
                    <a:pt x="528" y="571"/>
                  </a:cubicBezTo>
                  <a:cubicBezTo>
                    <a:pt x="458" y="640"/>
                    <a:pt x="373" y="651"/>
                    <a:pt x="314" y="651"/>
                  </a:cubicBezTo>
                  <a:cubicBezTo>
                    <a:pt x="255" y="650"/>
                    <a:pt x="172" y="652"/>
                    <a:pt x="93" y="570"/>
                  </a:cubicBezTo>
                  <a:cubicBezTo>
                    <a:pt x="13" y="488"/>
                    <a:pt x="0" y="410"/>
                    <a:pt x="0" y="332"/>
                  </a:cubicBezTo>
                  <a:cubicBezTo>
                    <a:pt x="0" y="255"/>
                    <a:pt x="15" y="151"/>
                    <a:pt x="109" y="73"/>
                  </a:cubicBezTo>
                  <a:cubicBezTo>
                    <a:pt x="174" y="19"/>
                    <a:pt x="239" y="0"/>
                    <a:pt x="304" y="0"/>
                  </a:cubicBezTo>
                  <a:cubicBezTo>
                    <a:pt x="576" y="0"/>
                    <a:pt x="595" y="251"/>
                    <a:pt x="595" y="251"/>
                  </a:cubicBezTo>
                  <a:lnTo>
                    <a:pt x="422" y="24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2" name="Freeform 65"/>
            <p:cNvSpPr>
              <a:spLocks noChangeArrowheads="1"/>
            </p:cNvSpPr>
            <p:nvPr/>
          </p:nvSpPr>
          <p:spPr bwMode="auto">
            <a:xfrm>
              <a:off x="8014605" y="5775836"/>
              <a:ext cx="335744" cy="174868"/>
            </a:xfrm>
            <a:custGeom>
              <a:avLst/>
              <a:gdLst>
                <a:gd name="T0" fmla="*/ 664 w 931"/>
                <a:gd name="T1" fmla="*/ 22 h 488"/>
                <a:gd name="T2" fmla="*/ 930 w 931"/>
                <a:gd name="T3" fmla="*/ 243 h 488"/>
                <a:gd name="T4" fmla="*/ 465 w 931"/>
                <a:gd name="T5" fmla="*/ 487 h 488"/>
                <a:gd name="T6" fmla="*/ 187 w 931"/>
                <a:gd name="T7" fmla="*/ 437 h 488"/>
                <a:gd name="T8" fmla="*/ 0 w 931"/>
                <a:gd name="T9" fmla="*/ 243 h 488"/>
                <a:gd name="T10" fmla="*/ 465 w 931"/>
                <a:gd name="T11" fmla="*/ 0 h 488"/>
                <a:gd name="T12" fmla="*/ 664 w 931"/>
                <a:gd name="T13" fmla="*/ 22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1" h="488">
                  <a:moveTo>
                    <a:pt x="664" y="22"/>
                  </a:moveTo>
                  <a:cubicBezTo>
                    <a:pt x="820" y="62"/>
                    <a:pt x="930" y="147"/>
                    <a:pt x="930" y="243"/>
                  </a:cubicBezTo>
                  <a:cubicBezTo>
                    <a:pt x="930" y="377"/>
                    <a:pt x="721" y="487"/>
                    <a:pt x="465" y="487"/>
                  </a:cubicBezTo>
                  <a:cubicBezTo>
                    <a:pt x="362" y="487"/>
                    <a:pt x="265" y="468"/>
                    <a:pt x="187" y="437"/>
                  </a:cubicBezTo>
                  <a:cubicBezTo>
                    <a:pt x="75" y="393"/>
                    <a:pt x="0" y="321"/>
                    <a:pt x="0" y="243"/>
                  </a:cubicBezTo>
                  <a:cubicBezTo>
                    <a:pt x="0" y="109"/>
                    <a:pt x="209" y="0"/>
                    <a:pt x="465" y="0"/>
                  </a:cubicBezTo>
                  <a:cubicBezTo>
                    <a:pt x="537" y="0"/>
                    <a:pt x="605" y="6"/>
                    <a:pt x="664" y="22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3" name="Freeform 66"/>
            <p:cNvSpPr>
              <a:spLocks noChangeArrowheads="1"/>
            </p:cNvSpPr>
            <p:nvPr/>
          </p:nvSpPr>
          <p:spPr bwMode="auto">
            <a:xfrm>
              <a:off x="8144007" y="5798569"/>
              <a:ext cx="78690" cy="92681"/>
            </a:xfrm>
            <a:custGeom>
              <a:avLst/>
              <a:gdLst>
                <a:gd name="T0" fmla="*/ 0 w 222"/>
                <a:gd name="T1" fmla="*/ 253 h 254"/>
                <a:gd name="T2" fmla="*/ 50 w 222"/>
                <a:gd name="T3" fmla="*/ 0 h 254"/>
                <a:gd name="T4" fmla="*/ 109 w 222"/>
                <a:gd name="T5" fmla="*/ 0 h 254"/>
                <a:gd name="T6" fmla="*/ 96 w 222"/>
                <a:gd name="T7" fmla="*/ 66 h 254"/>
                <a:gd name="T8" fmla="*/ 153 w 222"/>
                <a:gd name="T9" fmla="*/ 66 h 254"/>
                <a:gd name="T10" fmla="*/ 215 w 222"/>
                <a:gd name="T11" fmla="*/ 125 h 254"/>
                <a:gd name="T12" fmla="*/ 193 w 222"/>
                <a:gd name="T13" fmla="*/ 253 h 254"/>
                <a:gd name="T14" fmla="*/ 131 w 222"/>
                <a:gd name="T15" fmla="*/ 253 h 254"/>
                <a:gd name="T16" fmla="*/ 153 w 222"/>
                <a:gd name="T17" fmla="*/ 138 h 254"/>
                <a:gd name="T18" fmla="*/ 134 w 222"/>
                <a:gd name="T19" fmla="*/ 113 h 254"/>
                <a:gd name="T20" fmla="*/ 87 w 222"/>
                <a:gd name="T21" fmla="*/ 113 h 254"/>
                <a:gd name="T22" fmla="*/ 59 w 222"/>
                <a:gd name="T23" fmla="*/ 253 h 254"/>
                <a:gd name="T24" fmla="*/ 0 w 222"/>
                <a:gd name="T25" fmla="*/ 253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2" h="254">
                  <a:moveTo>
                    <a:pt x="0" y="253"/>
                  </a:moveTo>
                  <a:lnTo>
                    <a:pt x="50" y="0"/>
                  </a:lnTo>
                  <a:lnTo>
                    <a:pt x="109" y="0"/>
                  </a:lnTo>
                  <a:lnTo>
                    <a:pt x="96" y="66"/>
                  </a:lnTo>
                  <a:lnTo>
                    <a:pt x="153" y="66"/>
                  </a:lnTo>
                  <a:cubicBezTo>
                    <a:pt x="202" y="69"/>
                    <a:pt x="221" y="94"/>
                    <a:pt x="215" y="125"/>
                  </a:cubicBezTo>
                  <a:lnTo>
                    <a:pt x="193" y="253"/>
                  </a:lnTo>
                  <a:lnTo>
                    <a:pt x="131" y="253"/>
                  </a:lnTo>
                  <a:lnTo>
                    <a:pt x="153" y="138"/>
                  </a:lnTo>
                  <a:cubicBezTo>
                    <a:pt x="156" y="122"/>
                    <a:pt x="156" y="113"/>
                    <a:pt x="134" y="113"/>
                  </a:cubicBezTo>
                  <a:lnTo>
                    <a:pt x="87" y="113"/>
                  </a:lnTo>
                  <a:lnTo>
                    <a:pt x="59" y="253"/>
                  </a:lnTo>
                  <a:lnTo>
                    <a:pt x="0" y="25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4" name="Freeform 67"/>
            <p:cNvSpPr>
              <a:spLocks noChangeArrowheads="1"/>
            </p:cNvSpPr>
            <p:nvPr/>
          </p:nvSpPr>
          <p:spPr bwMode="auto">
            <a:xfrm>
              <a:off x="8065317" y="5823050"/>
              <a:ext cx="85684" cy="92681"/>
            </a:xfrm>
            <a:custGeom>
              <a:avLst/>
              <a:gdLst>
                <a:gd name="T0" fmla="*/ 166 w 241"/>
                <a:gd name="T1" fmla="*/ 0 h 254"/>
                <a:gd name="T2" fmla="*/ 240 w 241"/>
                <a:gd name="T3" fmla="*/ 72 h 254"/>
                <a:gd name="T4" fmla="*/ 128 w 241"/>
                <a:gd name="T5" fmla="*/ 187 h 254"/>
                <a:gd name="T6" fmla="*/ 72 w 241"/>
                <a:gd name="T7" fmla="*/ 187 h 254"/>
                <a:gd name="T8" fmla="*/ 59 w 241"/>
                <a:gd name="T9" fmla="*/ 253 h 254"/>
                <a:gd name="T10" fmla="*/ 0 w 241"/>
                <a:gd name="T11" fmla="*/ 253 h 254"/>
                <a:gd name="T12" fmla="*/ 50 w 241"/>
                <a:gd name="T13" fmla="*/ 0 h 254"/>
                <a:gd name="T14" fmla="*/ 166 w 241"/>
                <a:gd name="T15" fmla="*/ 0 h 254"/>
                <a:gd name="T16" fmla="*/ 122 w 241"/>
                <a:gd name="T17" fmla="*/ 140 h 254"/>
                <a:gd name="T18" fmla="*/ 178 w 241"/>
                <a:gd name="T19" fmla="*/ 75 h 254"/>
                <a:gd name="T20" fmla="*/ 141 w 241"/>
                <a:gd name="T21" fmla="*/ 47 h 254"/>
                <a:gd name="T22" fmla="*/ 100 w 241"/>
                <a:gd name="T23" fmla="*/ 47 h 254"/>
                <a:gd name="T24" fmla="*/ 84 w 241"/>
                <a:gd name="T25" fmla="*/ 140 h 254"/>
                <a:gd name="T26" fmla="*/ 122 w 241"/>
                <a:gd name="T27" fmla="*/ 14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1" h="254">
                  <a:moveTo>
                    <a:pt x="166" y="0"/>
                  </a:moveTo>
                  <a:cubicBezTo>
                    <a:pt x="215" y="3"/>
                    <a:pt x="240" y="28"/>
                    <a:pt x="240" y="72"/>
                  </a:cubicBezTo>
                  <a:cubicBezTo>
                    <a:pt x="240" y="147"/>
                    <a:pt x="181" y="190"/>
                    <a:pt x="128" y="187"/>
                  </a:cubicBezTo>
                  <a:lnTo>
                    <a:pt x="72" y="187"/>
                  </a:lnTo>
                  <a:lnTo>
                    <a:pt x="59" y="253"/>
                  </a:lnTo>
                  <a:lnTo>
                    <a:pt x="0" y="253"/>
                  </a:lnTo>
                  <a:lnTo>
                    <a:pt x="50" y="0"/>
                  </a:lnTo>
                  <a:lnTo>
                    <a:pt x="166" y="0"/>
                  </a:lnTo>
                  <a:close/>
                  <a:moveTo>
                    <a:pt x="122" y="140"/>
                  </a:moveTo>
                  <a:cubicBezTo>
                    <a:pt x="150" y="137"/>
                    <a:pt x="175" y="128"/>
                    <a:pt x="178" y="75"/>
                  </a:cubicBezTo>
                  <a:cubicBezTo>
                    <a:pt x="178" y="56"/>
                    <a:pt x="162" y="47"/>
                    <a:pt x="141" y="47"/>
                  </a:cubicBezTo>
                  <a:lnTo>
                    <a:pt x="100" y="47"/>
                  </a:lnTo>
                  <a:lnTo>
                    <a:pt x="84" y="140"/>
                  </a:lnTo>
                  <a:lnTo>
                    <a:pt x="122" y="1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5" name="Freeform 68"/>
            <p:cNvSpPr>
              <a:spLocks noChangeArrowheads="1"/>
            </p:cNvSpPr>
            <p:nvPr/>
          </p:nvSpPr>
          <p:spPr bwMode="auto">
            <a:xfrm>
              <a:off x="8215702" y="5823050"/>
              <a:ext cx="87433" cy="92681"/>
            </a:xfrm>
            <a:custGeom>
              <a:avLst/>
              <a:gdLst>
                <a:gd name="T0" fmla="*/ 166 w 241"/>
                <a:gd name="T1" fmla="*/ 0 h 254"/>
                <a:gd name="T2" fmla="*/ 240 w 241"/>
                <a:gd name="T3" fmla="*/ 72 h 254"/>
                <a:gd name="T4" fmla="*/ 125 w 241"/>
                <a:gd name="T5" fmla="*/ 187 h 254"/>
                <a:gd name="T6" fmla="*/ 72 w 241"/>
                <a:gd name="T7" fmla="*/ 187 h 254"/>
                <a:gd name="T8" fmla="*/ 60 w 241"/>
                <a:gd name="T9" fmla="*/ 253 h 254"/>
                <a:gd name="T10" fmla="*/ 0 w 241"/>
                <a:gd name="T11" fmla="*/ 253 h 254"/>
                <a:gd name="T12" fmla="*/ 47 w 241"/>
                <a:gd name="T13" fmla="*/ 0 h 254"/>
                <a:gd name="T14" fmla="*/ 166 w 241"/>
                <a:gd name="T15" fmla="*/ 0 h 254"/>
                <a:gd name="T16" fmla="*/ 175 w 241"/>
                <a:gd name="T17" fmla="*/ 75 h 254"/>
                <a:gd name="T18" fmla="*/ 137 w 241"/>
                <a:gd name="T19" fmla="*/ 47 h 254"/>
                <a:gd name="T20" fmla="*/ 100 w 241"/>
                <a:gd name="T21" fmla="*/ 47 h 254"/>
                <a:gd name="T22" fmla="*/ 81 w 241"/>
                <a:gd name="T23" fmla="*/ 140 h 254"/>
                <a:gd name="T24" fmla="*/ 119 w 241"/>
                <a:gd name="T25" fmla="*/ 140 h 254"/>
                <a:gd name="T26" fmla="*/ 175 w 241"/>
                <a:gd name="T27" fmla="*/ 75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1" h="254">
                  <a:moveTo>
                    <a:pt x="166" y="0"/>
                  </a:moveTo>
                  <a:cubicBezTo>
                    <a:pt x="215" y="3"/>
                    <a:pt x="240" y="28"/>
                    <a:pt x="240" y="72"/>
                  </a:cubicBezTo>
                  <a:cubicBezTo>
                    <a:pt x="237" y="147"/>
                    <a:pt x="178" y="190"/>
                    <a:pt x="125" y="187"/>
                  </a:cubicBezTo>
                  <a:lnTo>
                    <a:pt x="72" y="187"/>
                  </a:lnTo>
                  <a:lnTo>
                    <a:pt x="60" y="253"/>
                  </a:lnTo>
                  <a:lnTo>
                    <a:pt x="0" y="253"/>
                  </a:lnTo>
                  <a:lnTo>
                    <a:pt x="47" y="0"/>
                  </a:lnTo>
                  <a:lnTo>
                    <a:pt x="166" y="0"/>
                  </a:lnTo>
                  <a:close/>
                  <a:moveTo>
                    <a:pt x="175" y="75"/>
                  </a:moveTo>
                  <a:cubicBezTo>
                    <a:pt x="178" y="56"/>
                    <a:pt x="162" y="47"/>
                    <a:pt x="137" y="47"/>
                  </a:cubicBezTo>
                  <a:lnTo>
                    <a:pt x="100" y="47"/>
                  </a:lnTo>
                  <a:lnTo>
                    <a:pt x="81" y="140"/>
                  </a:lnTo>
                  <a:lnTo>
                    <a:pt x="119" y="140"/>
                  </a:lnTo>
                  <a:cubicBezTo>
                    <a:pt x="150" y="137"/>
                    <a:pt x="175" y="128"/>
                    <a:pt x="175" y="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6" name="Freeform 69"/>
            <p:cNvSpPr>
              <a:spLocks noChangeArrowheads="1"/>
            </p:cNvSpPr>
            <p:nvPr/>
          </p:nvSpPr>
          <p:spPr bwMode="auto">
            <a:xfrm>
              <a:off x="8100291" y="6235739"/>
              <a:ext cx="45465" cy="68199"/>
            </a:xfrm>
            <a:custGeom>
              <a:avLst/>
              <a:gdLst>
                <a:gd name="T0" fmla="*/ 53 w 126"/>
                <a:gd name="T1" fmla="*/ 119 h 190"/>
                <a:gd name="T2" fmla="*/ 36 w 126"/>
                <a:gd name="T3" fmla="*/ 119 h 190"/>
                <a:gd name="T4" fmla="*/ 36 w 126"/>
                <a:gd name="T5" fmla="*/ 189 h 190"/>
                <a:gd name="T6" fmla="*/ 0 w 126"/>
                <a:gd name="T7" fmla="*/ 189 h 190"/>
                <a:gd name="T8" fmla="*/ 0 w 126"/>
                <a:gd name="T9" fmla="*/ 0 h 190"/>
                <a:gd name="T10" fmla="*/ 56 w 126"/>
                <a:gd name="T11" fmla="*/ 0 h 190"/>
                <a:gd name="T12" fmla="*/ 125 w 126"/>
                <a:gd name="T13" fmla="*/ 58 h 190"/>
                <a:gd name="T14" fmla="*/ 53 w 126"/>
                <a:gd name="T15" fmla="*/ 119 h 190"/>
                <a:gd name="T16" fmla="*/ 54 w 126"/>
                <a:gd name="T17" fmla="*/ 29 h 190"/>
                <a:gd name="T18" fmla="*/ 36 w 126"/>
                <a:gd name="T19" fmla="*/ 29 h 190"/>
                <a:gd name="T20" fmla="*/ 36 w 126"/>
                <a:gd name="T21" fmla="*/ 90 h 190"/>
                <a:gd name="T22" fmla="*/ 52 w 126"/>
                <a:gd name="T23" fmla="*/ 90 h 190"/>
                <a:gd name="T24" fmla="*/ 89 w 126"/>
                <a:gd name="T25" fmla="*/ 59 h 190"/>
                <a:gd name="T26" fmla="*/ 54 w 126"/>
                <a:gd name="T27" fmla="*/ 2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190">
                  <a:moveTo>
                    <a:pt x="53" y="119"/>
                  </a:moveTo>
                  <a:lnTo>
                    <a:pt x="36" y="119"/>
                  </a:lnTo>
                  <a:lnTo>
                    <a:pt x="36" y="189"/>
                  </a:lnTo>
                  <a:lnTo>
                    <a:pt x="0" y="189"/>
                  </a:lnTo>
                  <a:lnTo>
                    <a:pt x="0" y="0"/>
                  </a:lnTo>
                  <a:lnTo>
                    <a:pt x="56" y="0"/>
                  </a:lnTo>
                  <a:cubicBezTo>
                    <a:pt x="99" y="0"/>
                    <a:pt x="125" y="20"/>
                    <a:pt x="125" y="58"/>
                  </a:cubicBezTo>
                  <a:cubicBezTo>
                    <a:pt x="125" y="99"/>
                    <a:pt x="96" y="119"/>
                    <a:pt x="53" y="119"/>
                  </a:cubicBezTo>
                  <a:close/>
                  <a:moveTo>
                    <a:pt x="54" y="29"/>
                  </a:moveTo>
                  <a:lnTo>
                    <a:pt x="36" y="29"/>
                  </a:lnTo>
                  <a:lnTo>
                    <a:pt x="36" y="90"/>
                  </a:lnTo>
                  <a:lnTo>
                    <a:pt x="52" y="90"/>
                  </a:lnTo>
                  <a:cubicBezTo>
                    <a:pt x="76" y="90"/>
                    <a:pt x="89" y="80"/>
                    <a:pt x="89" y="59"/>
                  </a:cubicBezTo>
                  <a:cubicBezTo>
                    <a:pt x="89" y="39"/>
                    <a:pt x="77" y="29"/>
                    <a:pt x="54" y="29"/>
                  </a:cubicBezTo>
                  <a:close/>
                </a:path>
              </a:pathLst>
            </a:custGeom>
            <a:solidFill>
              <a:srgbClr val="05AC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7" name="Freeform 70"/>
            <p:cNvSpPr>
              <a:spLocks noChangeArrowheads="1"/>
            </p:cNvSpPr>
            <p:nvPr/>
          </p:nvSpPr>
          <p:spPr bwMode="auto">
            <a:xfrm>
              <a:off x="8154499" y="6235739"/>
              <a:ext cx="55957" cy="68199"/>
            </a:xfrm>
            <a:custGeom>
              <a:avLst/>
              <a:gdLst>
                <a:gd name="T0" fmla="*/ 117 w 154"/>
                <a:gd name="T1" fmla="*/ 107 h 190"/>
                <a:gd name="T2" fmla="*/ 37 w 154"/>
                <a:gd name="T3" fmla="*/ 107 h 190"/>
                <a:gd name="T4" fmla="*/ 37 w 154"/>
                <a:gd name="T5" fmla="*/ 189 h 190"/>
                <a:gd name="T6" fmla="*/ 0 w 154"/>
                <a:gd name="T7" fmla="*/ 189 h 190"/>
                <a:gd name="T8" fmla="*/ 0 w 154"/>
                <a:gd name="T9" fmla="*/ 0 h 190"/>
                <a:gd name="T10" fmla="*/ 37 w 154"/>
                <a:gd name="T11" fmla="*/ 0 h 190"/>
                <a:gd name="T12" fmla="*/ 37 w 154"/>
                <a:gd name="T13" fmla="*/ 75 h 190"/>
                <a:gd name="T14" fmla="*/ 117 w 154"/>
                <a:gd name="T15" fmla="*/ 75 h 190"/>
                <a:gd name="T16" fmla="*/ 117 w 154"/>
                <a:gd name="T17" fmla="*/ 0 h 190"/>
                <a:gd name="T18" fmla="*/ 153 w 154"/>
                <a:gd name="T19" fmla="*/ 0 h 190"/>
                <a:gd name="T20" fmla="*/ 153 w 154"/>
                <a:gd name="T21" fmla="*/ 189 h 190"/>
                <a:gd name="T22" fmla="*/ 117 w 154"/>
                <a:gd name="T23" fmla="*/ 189 h 190"/>
                <a:gd name="T24" fmla="*/ 117 w 154"/>
                <a:gd name="T25" fmla="*/ 10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90">
                  <a:moveTo>
                    <a:pt x="117" y="107"/>
                  </a:moveTo>
                  <a:lnTo>
                    <a:pt x="37" y="107"/>
                  </a:lnTo>
                  <a:lnTo>
                    <a:pt x="37" y="189"/>
                  </a:lnTo>
                  <a:lnTo>
                    <a:pt x="0" y="189"/>
                  </a:lnTo>
                  <a:lnTo>
                    <a:pt x="0" y="0"/>
                  </a:lnTo>
                  <a:lnTo>
                    <a:pt x="37" y="0"/>
                  </a:lnTo>
                  <a:lnTo>
                    <a:pt x="37" y="75"/>
                  </a:lnTo>
                  <a:lnTo>
                    <a:pt x="117" y="75"/>
                  </a:lnTo>
                  <a:lnTo>
                    <a:pt x="117" y="0"/>
                  </a:lnTo>
                  <a:lnTo>
                    <a:pt x="153" y="0"/>
                  </a:lnTo>
                  <a:lnTo>
                    <a:pt x="153" y="189"/>
                  </a:lnTo>
                  <a:lnTo>
                    <a:pt x="117" y="189"/>
                  </a:lnTo>
                  <a:lnTo>
                    <a:pt x="117" y="107"/>
                  </a:lnTo>
                </a:path>
              </a:pathLst>
            </a:custGeom>
            <a:solidFill>
              <a:srgbClr val="05AC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8" name="Freeform 71"/>
            <p:cNvSpPr>
              <a:spLocks noChangeArrowheads="1"/>
            </p:cNvSpPr>
            <p:nvPr/>
          </p:nvSpPr>
          <p:spPr bwMode="auto">
            <a:xfrm>
              <a:off x="8224445" y="6235739"/>
              <a:ext cx="47214" cy="68199"/>
            </a:xfrm>
            <a:custGeom>
              <a:avLst/>
              <a:gdLst>
                <a:gd name="T0" fmla="*/ 52 w 126"/>
                <a:gd name="T1" fmla="*/ 119 h 190"/>
                <a:gd name="T2" fmla="*/ 36 w 126"/>
                <a:gd name="T3" fmla="*/ 119 h 190"/>
                <a:gd name="T4" fmla="*/ 36 w 126"/>
                <a:gd name="T5" fmla="*/ 189 h 190"/>
                <a:gd name="T6" fmla="*/ 0 w 126"/>
                <a:gd name="T7" fmla="*/ 189 h 190"/>
                <a:gd name="T8" fmla="*/ 0 w 126"/>
                <a:gd name="T9" fmla="*/ 0 h 190"/>
                <a:gd name="T10" fmla="*/ 55 w 126"/>
                <a:gd name="T11" fmla="*/ 0 h 190"/>
                <a:gd name="T12" fmla="*/ 125 w 126"/>
                <a:gd name="T13" fmla="*/ 58 h 190"/>
                <a:gd name="T14" fmla="*/ 52 w 126"/>
                <a:gd name="T15" fmla="*/ 119 h 190"/>
                <a:gd name="T16" fmla="*/ 53 w 126"/>
                <a:gd name="T17" fmla="*/ 29 h 190"/>
                <a:gd name="T18" fmla="*/ 36 w 126"/>
                <a:gd name="T19" fmla="*/ 29 h 190"/>
                <a:gd name="T20" fmla="*/ 36 w 126"/>
                <a:gd name="T21" fmla="*/ 90 h 190"/>
                <a:gd name="T22" fmla="*/ 52 w 126"/>
                <a:gd name="T23" fmla="*/ 90 h 190"/>
                <a:gd name="T24" fmla="*/ 89 w 126"/>
                <a:gd name="T25" fmla="*/ 59 h 190"/>
                <a:gd name="T26" fmla="*/ 53 w 126"/>
                <a:gd name="T27" fmla="*/ 2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190">
                  <a:moveTo>
                    <a:pt x="52" y="119"/>
                  </a:moveTo>
                  <a:lnTo>
                    <a:pt x="36" y="119"/>
                  </a:lnTo>
                  <a:lnTo>
                    <a:pt x="36" y="189"/>
                  </a:lnTo>
                  <a:lnTo>
                    <a:pt x="0" y="189"/>
                  </a:lnTo>
                  <a:lnTo>
                    <a:pt x="0" y="0"/>
                  </a:lnTo>
                  <a:lnTo>
                    <a:pt x="55" y="0"/>
                  </a:lnTo>
                  <a:cubicBezTo>
                    <a:pt x="99" y="0"/>
                    <a:pt x="125" y="20"/>
                    <a:pt x="125" y="58"/>
                  </a:cubicBezTo>
                  <a:cubicBezTo>
                    <a:pt x="125" y="99"/>
                    <a:pt x="96" y="119"/>
                    <a:pt x="52" y="119"/>
                  </a:cubicBezTo>
                  <a:close/>
                  <a:moveTo>
                    <a:pt x="53" y="29"/>
                  </a:moveTo>
                  <a:lnTo>
                    <a:pt x="36" y="29"/>
                  </a:lnTo>
                  <a:lnTo>
                    <a:pt x="36" y="90"/>
                  </a:lnTo>
                  <a:lnTo>
                    <a:pt x="52" y="90"/>
                  </a:lnTo>
                  <a:cubicBezTo>
                    <a:pt x="75" y="90"/>
                    <a:pt x="89" y="80"/>
                    <a:pt x="89" y="59"/>
                  </a:cubicBezTo>
                  <a:cubicBezTo>
                    <a:pt x="89" y="39"/>
                    <a:pt x="77" y="29"/>
                    <a:pt x="53" y="29"/>
                  </a:cubicBezTo>
                  <a:close/>
                </a:path>
              </a:pathLst>
            </a:custGeom>
            <a:solidFill>
              <a:srgbClr val="05AC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9" name="Freeform 72"/>
            <p:cNvSpPr>
              <a:spLocks noChangeArrowheads="1"/>
            </p:cNvSpPr>
            <p:nvPr/>
          </p:nvSpPr>
          <p:spPr bwMode="auto">
            <a:xfrm>
              <a:off x="8624890" y="5695397"/>
              <a:ext cx="297273" cy="335747"/>
            </a:xfrm>
            <a:custGeom>
              <a:avLst/>
              <a:gdLst>
                <a:gd name="T0" fmla="*/ 412 w 826"/>
                <a:gd name="T1" fmla="*/ 0 h 931"/>
                <a:gd name="T2" fmla="*/ 448 w 826"/>
                <a:gd name="T3" fmla="*/ 9 h 931"/>
                <a:gd name="T4" fmla="*/ 789 w 826"/>
                <a:gd name="T5" fmla="*/ 206 h 931"/>
                <a:gd name="T6" fmla="*/ 825 w 826"/>
                <a:gd name="T7" fmla="*/ 269 h 931"/>
                <a:gd name="T8" fmla="*/ 825 w 826"/>
                <a:gd name="T9" fmla="*/ 662 h 931"/>
                <a:gd name="T10" fmla="*/ 789 w 826"/>
                <a:gd name="T11" fmla="*/ 724 h 931"/>
                <a:gd name="T12" fmla="*/ 448 w 826"/>
                <a:gd name="T13" fmla="*/ 921 h 931"/>
                <a:gd name="T14" fmla="*/ 412 w 826"/>
                <a:gd name="T15" fmla="*/ 930 h 931"/>
                <a:gd name="T16" fmla="*/ 377 w 826"/>
                <a:gd name="T17" fmla="*/ 921 h 931"/>
                <a:gd name="T18" fmla="*/ 262 w 826"/>
                <a:gd name="T19" fmla="*/ 853 h 931"/>
                <a:gd name="T20" fmla="*/ 259 w 826"/>
                <a:gd name="T21" fmla="*/ 839 h 931"/>
                <a:gd name="T22" fmla="*/ 311 w 826"/>
                <a:gd name="T23" fmla="*/ 816 h 931"/>
                <a:gd name="T24" fmla="*/ 320 w 826"/>
                <a:gd name="T25" fmla="*/ 816 h 931"/>
                <a:gd name="T26" fmla="*/ 407 w 826"/>
                <a:gd name="T27" fmla="*/ 868 h 931"/>
                <a:gd name="T28" fmla="*/ 417 w 826"/>
                <a:gd name="T29" fmla="*/ 868 h 931"/>
                <a:gd name="T30" fmla="*/ 759 w 826"/>
                <a:gd name="T31" fmla="*/ 671 h 931"/>
                <a:gd name="T32" fmla="*/ 764 w 826"/>
                <a:gd name="T33" fmla="*/ 662 h 931"/>
                <a:gd name="T34" fmla="*/ 764 w 826"/>
                <a:gd name="T35" fmla="*/ 269 h 931"/>
                <a:gd name="T36" fmla="*/ 758 w 826"/>
                <a:gd name="T37" fmla="*/ 259 h 931"/>
                <a:gd name="T38" fmla="*/ 417 w 826"/>
                <a:gd name="T39" fmla="*/ 63 h 931"/>
                <a:gd name="T40" fmla="*/ 407 w 826"/>
                <a:gd name="T41" fmla="*/ 63 h 931"/>
                <a:gd name="T42" fmla="*/ 67 w 826"/>
                <a:gd name="T43" fmla="*/ 259 h 931"/>
                <a:gd name="T44" fmla="*/ 61 w 826"/>
                <a:gd name="T45" fmla="*/ 269 h 931"/>
                <a:gd name="T46" fmla="*/ 61 w 826"/>
                <a:gd name="T47" fmla="*/ 662 h 931"/>
                <a:gd name="T48" fmla="*/ 67 w 826"/>
                <a:gd name="T49" fmla="*/ 671 h 931"/>
                <a:gd name="T50" fmla="*/ 159 w 826"/>
                <a:gd name="T51" fmla="*/ 725 h 931"/>
                <a:gd name="T52" fmla="*/ 241 w 826"/>
                <a:gd name="T53" fmla="*/ 690 h 931"/>
                <a:gd name="T54" fmla="*/ 241 w 826"/>
                <a:gd name="T55" fmla="*/ 302 h 931"/>
                <a:gd name="T56" fmla="*/ 251 w 826"/>
                <a:gd name="T57" fmla="*/ 292 h 931"/>
                <a:gd name="T58" fmla="*/ 294 w 826"/>
                <a:gd name="T59" fmla="*/ 292 h 931"/>
                <a:gd name="T60" fmla="*/ 304 w 826"/>
                <a:gd name="T61" fmla="*/ 302 h 931"/>
                <a:gd name="T62" fmla="*/ 304 w 826"/>
                <a:gd name="T63" fmla="*/ 690 h 931"/>
                <a:gd name="T64" fmla="*/ 204 w 826"/>
                <a:gd name="T65" fmla="*/ 797 h 931"/>
                <a:gd name="T66" fmla="*/ 125 w 826"/>
                <a:gd name="T67" fmla="*/ 776 h 931"/>
                <a:gd name="T68" fmla="*/ 36 w 826"/>
                <a:gd name="T69" fmla="*/ 724 h 931"/>
                <a:gd name="T70" fmla="*/ 0 w 826"/>
                <a:gd name="T71" fmla="*/ 662 h 931"/>
                <a:gd name="T72" fmla="*/ 0 w 826"/>
                <a:gd name="T73" fmla="*/ 269 h 931"/>
                <a:gd name="T74" fmla="*/ 36 w 826"/>
                <a:gd name="T75" fmla="*/ 206 h 931"/>
                <a:gd name="T76" fmla="*/ 377 w 826"/>
                <a:gd name="T77" fmla="*/ 9 h 931"/>
                <a:gd name="T78" fmla="*/ 412 w 826"/>
                <a:gd name="T79" fmla="*/ 0 h 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26" h="931">
                  <a:moveTo>
                    <a:pt x="412" y="0"/>
                  </a:moveTo>
                  <a:cubicBezTo>
                    <a:pt x="425" y="0"/>
                    <a:pt x="437" y="3"/>
                    <a:pt x="448" y="9"/>
                  </a:cubicBezTo>
                  <a:lnTo>
                    <a:pt x="789" y="206"/>
                  </a:lnTo>
                  <a:cubicBezTo>
                    <a:pt x="811" y="219"/>
                    <a:pt x="825" y="243"/>
                    <a:pt x="825" y="269"/>
                  </a:cubicBezTo>
                  <a:lnTo>
                    <a:pt x="825" y="662"/>
                  </a:lnTo>
                  <a:cubicBezTo>
                    <a:pt x="825" y="688"/>
                    <a:pt x="811" y="711"/>
                    <a:pt x="789" y="724"/>
                  </a:cubicBezTo>
                  <a:lnTo>
                    <a:pt x="448" y="921"/>
                  </a:lnTo>
                  <a:cubicBezTo>
                    <a:pt x="437" y="927"/>
                    <a:pt x="425" y="930"/>
                    <a:pt x="412" y="930"/>
                  </a:cubicBezTo>
                  <a:cubicBezTo>
                    <a:pt x="400" y="930"/>
                    <a:pt x="388" y="927"/>
                    <a:pt x="377" y="921"/>
                  </a:cubicBezTo>
                  <a:lnTo>
                    <a:pt x="262" y="853"/>
                  </a:lnTo>
                  <a:cubicBezTo>
                    <a:pt x="245" y="844"/>
                    <a:pt x="254" y="841"/>
                    <a:pt x="259" y="839"/>
                  </a:cubicBezTo>
                  <a:cubicBezTo>
                    <a:pt x="282" y="831"/>
                    <a:pt x="287" y="829"/>
                    <a:pt x="311" y="816"/>
                  </a:cubicBezTo>
                  <a:cubicBezTo>
                    <a:pt x="313" y="814"/>
                    <a:pt x="317" y="814"/>
                    <a:pt x="320" y="816"/>
                  </a:cubicBezTo>
                  <a:lnTo>
                    <a:pt x="407" y="868"/>
                  </a:lnTo>
                  <a:cubicBezTo>
                    <a:pt x="410" y="869"/>
                    <a:pt x="414" y="869"/>
                    <a:pt x="417" y="868"/>
                  </a:cubicBezTo>
                  <a:lnTo>
                    <a:pt x="759" y="671"/>
                  </a:lnTo>
                  <a:cubicBezTo>
                    <a:pt x="762" y="670"/>
                    <a:pt x="764" y="666"/>
                    <a:pt x="764" y="662"/>
                  </a:cubicBezTo>
                  <a:lnTo>
                    <a:pt x="764" y="269"/>
                  </a:lnTo>
                  <a:cubicBezTo>
                    <a:pt x="764" y="265"/>
                    <a:pt x="761" y="261"/>
                    <a:pt x="758" y="259"/>
                  </a:cubicBezTo>
                  <a:lnTo>
                    <a:pt x="417" y="63"/>
                  </a:lnTo>
                  <a:cubicBezTo>
                    <a:pt x="414" y="61"/>
                    <a:pt x="410" y="61"/>
                    <a:pt x="407" y="63"/>
                  </a:cubicBezTo>
                  <a:lnTo>
                    <a:pt x="67" y="259"/>
                  </a:lnTo>
                  <a:cubicBezTo>
                    <a:pt x="63" y="261"/>
                    <a:pt x="61" y="265"/>
                    <a:pt x="61" y="269"/>
                  </a:cubicBezTo>
                  <a:lnTo>
                    <a:pt x="61" y="662"/>
                  </a:lnTo>
                  <a:cubicBezTo>
                    <a:pt x="61" y="666"/>
                    <a:pt x="63" y="669"/>
                    <a:pt x="67" y="671"/>
                  </a:cubicBezTo>
                  <a:lnTo>
                    <a:pt x="159" y="725"/>
                  </a:lnTo>
                  <a:cubicBezTo>
                    <a:pt x="210" y="750"/>
                    <a:pt x="241" y="720"/>
                    <a:pt x="241" y="690"/>
                  </a:cubicBezTo>
                  <a:lnTo>
                    <a:pt x="241" y="302"/>
                  </a:lnTo>
                  <a:cubicBezTo>
                    <a:pt x="241" y="296"/>
                    <a:pt x="246" y="292"/>
                    <a:pt x="251" y="292"/>
                  </a:cubicBezTo>
                  <a:lnTo>
                    <a:pt x="294" y="292"/>
                  </a:lnTo>
                  <a:cubicBezTo>
                    <a:pt x="300" y="292"/>
                    <a:pt x="304" y="296"/>
                    <a:pt x="304" y="302"/>
                  </a:cubicBezTo>
                  <a:lnTo>
                    <a:pt x="304" y="690"/>
                  </a:lnTo>
                  <a:cubicBezTo>
                    <a:pt x="304" y="758"/>
                    <a:pt x="268" y="797"/>
                    <a:pt x="204" y="797"/>
                  </a:cubicBezTo>
                  <a:cubicBezTo>
                    <a:pt x="184" y="797"/>
                    <a:pt x="168" y="797"/>
                    <a:pt x="125" y="776"/>
                  </a:cubicBezTo>
                  <a:lnTo>
                    <a:pt x="36" y="724"/>
                  </a:lnTo>
                  <a:cubicBezTo>
                    <a:pt x="13" y="712"/>
                    <a:pt x="0" y="688"/>
                    <a:pt x="0" y="662"/>
                  </a:cubicBezTo>
                  <a:lnTo>
                    <a:pt x="0" y="269"/>
                  </a:lnTo>
                  <a:cubicBezTo>
                    <a:pt x="0" y="243"/>
                    <a:pt x="13" y="219"/>
                    <a:pt x="36" y="206"/>
                  </a:cubicBezTo>
                  <a:lnTo>
                    <a:pt x="377" y="9"/>
                  </a:lnTo>
                  <a:cubicBezTo>
                    <a:pt x="388" y="3"/>
                    <a:pt x="400" y="0"/>
                    <a:pt x="412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0" name="Freeform 73"/>
            <p:cNvSpPr>
              <a:spLocks noChangeArrowheads="1"/>
            </p:cNvSpPr>
            <p:nvPr/>
          </p:nvSpPr>
          <p:spPr bwMode="auto">
            <a:xfrm>
              <a:off x="8745547" y="5796820"/>
              <a:ext cx="127653" cy="136397"/>
            </a:xfrm>
            <a:custGeom>
              <a:avLst/>
              <a:gdLst>
                <a:gd name="T0" fmla="*/ 167 w 352"/>
                <a:gd name="T1" fmla="*/ 0 h 378"/>
                <a:gd name="T2" fmla="*/ 337 w 352"/>
                <a:gd name="T3" fmla="*/ 119 h 378"/>
                <a:gd name="T4" fmla="*/ 334 w 352"/>
                <a:gd name="T5" fmla="*/ 126 h 378"/>
                <a:gd name="T6" fmla="*/ 327 w 352"/>
                <a:gd name="T7" fmla="*/ 130 h 378"/>
                <a:gd name="T8" fmla="*/ 283 w 352"/>
                <a:gd name="T9" fmla="*/ 130 h 378"/>
                <a:gd name="T10" fmla="*/ 273 w 352"/>
                <a:gd name="T11" fmla="*/ 122 h 378"/>
                <a:gd name="T12" fmla="*/ 167 w 352"/>
                <a:gd name="T13" fmla="*/ 60 h 378"/>
                <a:gd name="T14" fmla="*/ 80 w 352"/>
                <a:gd name="T15" fmla="*/ 108 h 378"/>
                <a:gd name="T16" fmla="*/ 196 w 352"/>
                <a:gd name="T17" fmla="*/ 153 h 378"/>
                <a:gd name="T18" fmla="*/ 351 w 352"/>
                <a:gd name="T19" fmla="*/ 260 h 378"/>
                <a:gd name="T20" fmla="*/ 180 w 352"/>
                <a:gd name="T21" fmla="*/ 377 h 378"/>
                <a:gd name="T22" fmla="*/ 0 w 352"/>
                <a:gd name="T23" fmla="*/ 252 h 378"/>
                <a:gd name="T24" fmla="*/ 10 w 352"/>
                <a:gd name="T25" fmla="*/ 242 h 378"/>
                <a:gd name="T26" fmla="*/ 54 w 352"/>
                <a:gd name="T27" fmla="*/ 242 h 378"/>
                <a:gd name="T28" fmla="*/ 64 w 352"/>
                <a:gd name="T29" fmla="*/ 250 h 378"/>
                <a:gd name="T30" fmla="*/ 180 w 352"/>
                <a:gd name="T31" fmla="*/ 318 h 378"/>
                <a:gd name="T32" fmla="*/ 283 w 352"/>
                <a:gd name="T33" fmla="*/ 263 h 378"/>
                <a:gd name="T34" fmla="*/ 162 w 352"/>
                <a:gd name="T35" fmla="*/ 214 h 378"/>
                <a:gd name="T36" fmla="*/ 12 w 352"/>
                <a:gd name="T37" fmla="*/ 110 h 378"/>
                <a:gd name="T38" fmla="*/ 167 w 352"/>
                <a:gd name="T3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2" h="378">
                  <a:moveTo>
                    <a:pt x="167" y="0"/>
                  </a:moveTo>
                  <a:cubicBezTo>
                    <a:pt x="276" y="0"/>
                    <a:pt x="330" y="38"/>
                    <a:pt x="337" y="119"/>
                  </a:cubicBezTo>
                  <a:cubicBezTo>
                    <a:pt x="337" y="122"/>
                    <a:pt x="336" y="124"/>
                    <a:pt x="334" y="126"/>
                  </a:cubicBezTo>
                  <a:cubicBezTo>
                    <a:pt x="332" y="128"/>
                    <a:pt x="329" y="130"/>
                    <a:pt x="327" y="130"/>
                  </a:cubicBezTo>
                  <a:lnTo>
                    <a:pt x="283" y="130"/>
                  </a:lnTo>
                  <a:cubicBezTo>
                    <a:pt x="278" y="130"/>
                    <a:pt x="274" y="126"/>
                    <a:pt x="273" y="122"/>
                  </a:cubicBezTo>
                  <a:cubicBezTo>
                    <a:pt x="263" y="75"/>
                    <a:pt x="237" y="60"/>
                    <a:pt x="167" y="60"/>
                  </a:cubicBezTo>
                  <a:cubicBezTo>
                    <a:pt x="88" y="60"/>
                    <a:pt x="80" y="87"/>
                    <a:pt x="80" y="108"/>
                  </a:cubicBezTo>
                  <a:cubicBezTo>
                    <a:pt x="80" y="132"/>
                    <a:pt x="90" y="139"/>
                    <a:pt x="196" y="153"/>
                  </a:cubicBezTo>
                  <a:cubicBezTo>
                    <a:pt x="300" y="167"/>
                    <a:pt x="351" y="187"/>
                    <a:pt x="351" y="260"/>
                  </a:cubicBezTo>
                  <a:cubicBezTo>
                    <a:pt x="351" y="335"/>
                    <a:pt x="288" y="377"/>
                    <a:pt x="180" y="377"/>
                  </a:cubicBezTo>
                  <a:cubicBezTo>
                    <a:pt x="31" y="377"/>
                    <a:pt x="0" y="309"/>
                    <a:pt x="0" y="252"/>
                  </a:cubicBezTo>
                  <a:cubicBezTo>
                    <a:pt x="0" y="246"/>
                    <a:pt x="5" y="242"/>
                    <a:pt x="10" y="242"/>
                  </a:cubicBezTo>
                  <a:lnTo>
                    <a:pt x="54" y="242"/>
                  </a:lnTo>
                  <a:cubicBezTo>
                    <a:pt x="59" y="242"/>
                    <a:pt x="63" y="245"/>
                    <a:pt x="64" y="250"/>
                  </a:cubicBezTo>
                  <a:cubicBezTo>
                    <a:pt x="70" y="295"/>
                    <a:pt x="90" y="318"/>
                    <a:pt x="180" y="318"/>
                  </a:cubicBezTo>
                  <a:cubicBezTo>
                    <a:pt x="252" y="318"/>
                    <a:pt x="283" y="301"/>
                    <a:pt x="283" y="263"/>
                  </a:cubicBezTo>
                  <a:cubicBezTo>
                    <a:pt x="283" y="241"/>
                    <a:pt x="274" y="225"/>
                    <a:pt x="162" y="214"/>
                  </a:cubicBezTo>
                  <a:cubicBezTo>
                    <a:pt x="69" y="205"/>
                    <a:pt x="12" y="184"/>
                    <a:pt x="12" y="110"/>
                  </a:cubicBezTo>
                  <a:cubicBezTo>
                    <a:pt x="12" y="41"/>
                    <a:pt x="69" y="0"/>
                    <a:pt x="167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1" name="Freeform 74"/>
            <p:cNvSpPr>
              <a:spLocks noChangeArrowheads="1"/>
            </p:cNvSpPr>
            <p:nvPr/>
          </p:nvSpPr>
          <p:spPr bwMode="auto">
            <a:xfrm>
              <a:off x="8616146" y="6254975"/>
              <a:ext cx="41968" cy="48963"/>
            </a:xfrm>
            <a:custGeom>
              <a:avLst/>
              <a:gdLst>
                <a:gd name="T0" fmla="*/ 80 w 114"/>
                <a:gd name="T1" fmla="*/ 48 h 136"/>
                <a:gd name="T2" fmla="*/ 63 w 114"/>
                <a:gd name="T3" fmla="*/ 29 h 136"/>
                <a:gd name="T4" fmla="*/ 33 w 114"/>
                <a:gd name="T5" fmla="*/ 46 h 136"/>
                <a:gd name="T6" fmla="*/ 33 w 114"/>
                <a:gd name="T7" fmla="*/ 135 h 136"/>
                <a:gd name="T8" fmla="*/ 0 w 114"/>
                <a:gd name="T9" fmla="*/ 135 h 136"/>
                <a:gd name="T10" fmla="*/ 0 w 114"/>
                <a:gd name="T11" fmla="*/ 3 h 136"/>
                <a:gd name="T12" fmla="*/ 28 w 114"/>
                <a:gd name="T13" fmla="*/ 3 h 136"/>
                <a:gd name="T14" fmla="*/ 31 w 114"/>
                <a:gd name="T15" fmla="*/ 21 h 136"/>
                <a:gd name="T16" fmla="*/ 75 w 114"/>
                <a:gd name="T17" fmla="*/ 0 h 136"/>
                <a:gd name="T18" fmla="*/ 113 w 114"/>
                <a:gd name="T19" fmla="*/ 40 h 136"/>
                <a:gd name="T20" fmla="*/ 113 w 114"/>
                <a:gd name="T21" fmla="*/ 135 h 136"/>
                <a:gd name="T22" fmla="*/ 80 w 114"/>
                <a:gd name="T23" fmla="*/ 135 h 136"/>
                <a:gd name="T24" fmla="*/ 80 w 114"/>
                <a:gd name="T25" fmla="*/ 4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4" h="136">
                  <a:moveTo>
                    <a:pt x="80" y="48"/>
                  </a:moveTo>
                  <a:cubicBezTo>
                    <a:pt x="80" y="37"/>
                    <a:pt x="75" y="29"/>
                    <a:pt x="63" y="29"/>
                  </a:cubicBezTo>
                  <a:cubicBezTo>
                    <a:pt x="53" y="29"/>
                    <a:pt x="43" y="36"/>
                    <a:pt x="33" y="46"/>
                  </a:cubicBezTo>
                  <a:lnTo>
                    <a:pt x="33" y="135"/>
                  </a:lnTo>
                  <a:lnTo>
                    <a:pt x="0" y="135"/>
                  </a:lnTo>
                  <a:lnTo>
                    <a:pt x="0" y="3"/>
                  </a:lnTo>
                  <a:lnTo>
                    <a:pt x="28" y="3"/>
                  </a:lnTo>
                  <a:lnTo>
                    <a:pt x="31" y="21"/>
                  </a:lnTo>
                  <a:cubicBezTo>
                    <a:pt x="43" y="10"/>
                    <a:pt x="57" y="0"/>
                    <a:pt x="75" y="0"/>
                  </a:cubicBezTo>
                  <a:cubicBezTo>
                    <a:pt x="100" y="0"/>
                    <a:pt x="113" y="15"/>
                    <a:pt x="113" y="40"/>
                  </a:cubicBezTo>
                  <a:lnTo>
                    <a:pt x="113" y="135"/>
                  </a:lnTo>
                  <a:lnTo>
                    <a:pt x="80" y="135"/>
                  </a:lnTo>
                  <a:lnTo>
                    <a:pt x="80" y="48"/>
                  </a:lnTo>
                </a:path>
              </a:pathLst>
            </a:custGeom>
            <a:solidFill>
              <a:srgbClr val="05AC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2" name="Freeform 75"/>
            <p:cNvSpPr>
              <a:spLocks noChangeArrowheads="1"/>
            </p:cNvSpPr>
            <p:nvPr/>
          </p:nvSpPr>
          <p:spPr bwMode="auto">
            <a:xfrm>
              <a:off x="8668606" y="6254975"/>
              <a:ext cx="43717" cy="50711"/>
            </a:xfrm>
            <a:custGeom>
              <a:avLst/>
              <a:gdLst>
                <a:gd name="T0" fmla="*/ 62 w 125"/>
                <a:gd name="T1" fmla="*/ 138 h 139"/>
                <a:gd name="T2" fmla="*/ 0 w 125"/>
                <a:gd name="T3" fmla="*/ 69 h 139"/>
                <a:gd name="T4" fmla="*/ 62 w 125"/>
                <a:gd name="T5" fmla="*/ 0 h 139"/>
                <a:gd name="T6" fmla="*/ 124 w 125"/>
                <a:gd name="T7" fmla="*/ 69 h 139"/>
                <a:gd name="T8" fmla="*/ 62 w 125"/>
                <a:gd name="T9" fmla="*/ 138 h 139"/>
                <a:gd name="T10" fmla="*/ 62 w 125"/>
                <a:gd name="T11" fmla="*/ 27 h 139"/>
                <a:gd name="T12" fmla="*/ 32 w 125"/>
                <a:gd name="T13" fmla="*/ 69 h 139"/>
                <a:gd name="T14" fmla="*/ 62 w 125"/>
                <a:gd name="T15" fmla="*/ 111 h 139"/>
                <a:gd name="T16" fmla="*/ 92 w 125"/>
                <a:gd name="T17" fmla="*/ 69 h 139"/>
                <a:gd name="T18" fmla="*/ 62 w 125"/>
                <a:gd name="T19" fmla="*/ 2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5" h="139">
                  <a:moveTo>
                    <a:pt x="62" y="138"/>
                  </a:moveTo>
                  <a:cubicBezTo>
                    <a:pt x="26" y="138"/>
                    <a:pt x="0" y="112"/>
                    <a:pt x="0" y="69"/>
                  </a:cubicBezTo>
                  <a:cubicBezTo>
                    <a:pt x="0" y="26"/>
                    <a:pt x="26" y="0"/>
                    <a:pt x="62" y="0"/>
                  </a:cubicBezTo>
                  <a:cubicBezTo>
                    <a:pt x="98" y="0"/>
                    <a:pt x="124" y="26"/>
                    <a:pt x="124" y="69"/>
                  </a:cubicBezTo>
                  <a:cubicBezTo>
                    <a:pt x="124" y="112"/>
                    <a:pt x="98" y="138"/>
                    <a:pt x="62" y="138"/>
                  </a:cubicBezTo>
                  <a:close/>
                  <a:moveTo>
                    <a:pt x="62" y="27"/>
                  </a:moveTo>
                  <a:cubicBezTo>
                    <a:pt x="42" y="27"/>
                    <a:pt x="32" y="44"/>
                    <a:pt x="32" y="69"/>
                  </a:cubicBezTo>
                  <a:cubicBezTo>
                    <a:pt x="32" y="93"/>
                    <a:pt x="43" y="111"/>
                    <a:pt x="62" y="111"/>
                  </a:cubicBezTo>
                  <a:cubicBezTo>
                    <a:pt x="82" y="111"/>
                    <a:pt x="92" y="93"/>
                    <a:pt x="92" y="69"/>
                  </a:cubicBezTo>
                  <a:cubicBezTo>
                    <a:pt x="92" y="45"/>
                    <a:pt x="81" y="27"/>
                    <a:pt x="62" y="27"/>
                  </a:cubicBezTo>
                  <a:close/>
                </a:path>
              </a:pathLst>
            </a:custGeom>
            <a:solidFill>
              <a:srgbClr val="05AC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3" name="Freeform 76"/>
            <p:cNvSpPr>
              <a:spLocks noChangeArrowheads="1"/>
            </p:cNvSpPr>
            <p:nvPr/>
          </p:nvSpPr>
          <p:spPr bwMode="auto">
            <a:xfrm>
              <a:off x="8719318" y="6232242"/>
              <a:ext cx="45465" cy="73445"/>
            </a:xfrm>
            <a:custGeom>
              <a:avLst/>
              <a:gdLst>
                <a:gd name="T0" fmla="*/ 93 w 122"/>
                <a:gd name="T1" fmla="*/ 198 h 202"/>
                <a:gd name="T2" fmla="*/ 91 w 122"/>
                <a:gd name="T3" fmla="*/ 179 h 202"/>
                <a:gd name="T4" fmla="*/ 50 w 122"/>
                <a:gd name="T5" fmla="*/ 201 h 202"/>
                <a:gd name="T6" fmla="*/ 0 w 122"/>
                <a:gd name="T7" fmla="*/ 135 h 202"/>
                <a:gd name="T8" fmla="*/ 58 w 122"/>
                <a:gd name="T9" fmla="*/ 64 h 202"/>
                <a:gd name="T10" fmla="*/ 89 w 122"/>
                <a:gd name="T11" fmla="*/ 69 h 202"/>
                <a:gd name="T12" fmla="*/ 89 w 122"/>
                <a:gd name="T13" fmla="*/ 6 h 202"/>
                <a:gd name="T14" fmla="*/ 121 w 122"/>
                <a:gd name="T15" fmla="*/ 0 h 202"/>
                <a:gd name="T16" fmla="*/ 121 w 122"/>
                <a:gd name="T17" fmla="*/ 198 h 202"/>
                <a:gd name="T18" fmla="*/ 93 w 122"/>
                <a:gd name="T19" fmla="*/ 198 h 202"/>
                <a:gd name="T20" fmla="*/ 89 w 122"/>
                <a:gd name="T21" fmla="*/ 96 h 202"/>
                <a:gd name="T22" fmla="*/ 63 w 122"/>
                <a:gd name="T23" fmla="*/ 91 h 202"/>
                <a:gd name="T24" fmla="*/ 33 w 122"/>
                <a:gd name="T25" fmla="*/ 134 h 202"/>
                <a:gd name="T26" fmla="*/ 59 w 122"/>
                <a:gd name="T27" fmla="*/ 171 h 202"/>
                <a:gd name="T28" fmla="*/ 89 w 122"/>
                <a:gd name="T29" fmla="*/ 153 h 202"/>
                <a:gd name="T30" fmla="*/ 89 w 122"/>
                <a:gd name="T31" fmla="*/ 96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2" h="202">
                  <a:moveTo>
                    <a:pt x="93" y="198"/>
                  </a:moveTo>
                  <a:lnTo>
                    <a:pt x="91" y="179"/>
                  </a:lnTo>
                  <a:cubicBezTo>
                    <a:pt x="81" y="191"/>
                    <a:pt x="68" y="201"/>
                    <a:pt x="50" y="201"/>
                  </a:cubicBezTo>
                  <a:cubicBezTo>
                    <a:pt x="22" y="201"/>
                    <a:pt x="0" y="180"/>
                    <a:pt x="0" y="135"/>
                  </a:cubicBezTo>
                  <a:cubicBezTo>
                    <a:pt x="0" y="86"/>
                    <a:pt x="27" y="64"/>
                    <a:pt x="58" y="64"/>
                  </a:cubicBezTo>
                  <a:cubicBezTo>
                    <a:pt x="71" y="64"/>
                    <a:pt x="81" y="67"/>
                    <a:pt x="89" y="69"/>
                  </a:cubicBezTo>
                  <a:lnTo>
                    <a:pt x="89" y="6"/>
                  </a:lnTo>
                  <a:lnTo>
                    <a:pt x="121" y="0"/>
                  </a:lnTo>
                  <a:lnTo>
                    <a:pt x="121" y="198"/>
                  </a:lnTo>
                  <a:lnTo>
                    <a:pt x="93" y="198"/>
                  </a:lnTo>
                  <a:close/>
                  <a:moveTo>
                    <a:pt x="89" y="96"/>
                  </a:moveTo>
                  <a:cubicBezTo>
                    <a:pt x="80" y="92"/>
                    <a:pt x="74" y="91"/>
                    <a:pt x="63" y="91"/>
                  </a:cubicBezTo>
                  <a:cubicBezTo>
                    <a:pt x="46" y="91"/>
                    <a:pt x="33" y="105"/>
                    <a:pt x="33" y="134"/>
                  </a:cubicBezTo>
                  <a:cubicBezTo>
                    <a:pt x="33" y="159"/>
                    <a:pt x="44" y="171"/>
                    <a:pt x="59" y="171"/>
                  </a:cubicBezTo>
                  <a:cubicBezTo>
                    <a:pt x="71" y="171"/>
                    <a:pt x="80" y="164"/>
                    <a:pt x="89" y="153"/>
                  </a:cubicBezTo>
                  <a:lnTo>
                    <a:pt x="89" y="96"/>
                  </a:lnTo>
                  <a:close/>
                </a:path>
              </a:pathLst>
            </a:custGeom>
            <a:solidFill>
              <a:srgbClr val="05AC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4" name="Freeform 77"/>
            <p:cNvSpPr>
              <a:spLocks noChangeArrowheads="1"/>
            </p:cNvSpPr>
            <p:nvPr/>
          </p:nvSpPr>
          <p:spPr bwMode="auto">
            <a:xfrm>
              <a:off x="8771778" y="6254975"/>
              <a:ext cx="43716" cy="50711"/>
            </a:xfrm>
            <a:custGeom>
              <a:avLst/>
              <a:gdLst>
                <a:gd name="T0" fmla="*/ 64 w 119"/>
                <a:gd name="T1" fmla="*/ 138 h 139"/>
                <a:gd name="T2" fmla="*/ 0 w 119"/>
                <a:gd name="T3" fmla="*/ 69 h 139"/>
                <a:gd name="T4" fmla="*/ 60 w 119"/>
                <a:gd name="T5" fmla="*/ 0 h 139"/>
                <a:gd name="T6" fmla="*/ 118 w 119"/>
                <a:gd name="T7" fmla="*/ 67 h 139"/>
                <a:gd name="T8" fmla="*/ 117 w 119"/>
                <a:gd name="T9" fmla="*/ 75 h 139"/>
                <a:gd name="T10" fmla="*/ 32 w 119"/>
                <a:gd name="T11" fmla="*/ 75 h 139"/>
                <a:gd name="T12" fmla="*/ 68 w 119"/>
                <a:gd name="T13" fmla="*/ 112 h 139"/>
                <a:gd name="T14" fmla="*/ 113 w 119"/>
                <a:gd name="T15" fmla="*/ 96 h 139"/>
                <a:gd name="T16" fmla="*/ 117 w 119"/>
                <a:gd name="T17" fmla="*/ 121 h 139"/>
                <a:gd name="T18" fmla="*/ 64 w 119"/>
                <a:gd name="T19" fmla="*/ 138 h 139"/>
                <a:gd name="T20" fmla="*/ 33 w 119"/>
                <a:gd name="T21" fmla="*/ 55 h 139"/>
                <a:gd name="T22" fmla="*/ 86 w 119"/>
                <a:gd name="T23" fmla="*/ 55 h 139"/>
                <a:gd name="T24" fmla="*/ 59 w 119"/>
                <a:gd name="T25" fmla="*/ 23 h 139"/>
                <a:gd name="T26" fmla="*/ 33 w 119"/>
                <a:gd name="T27" fmla="*/ 55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9" h="139">
                  <a:moveTo>
                    <a:pt x="64" y="138"/>
                  </a:moveTo>
                  <a:cubicBezTo>
                    <a:pt x="28" y="138"/>
                    <a:pt x="0" y="116"/>
                    <a:pt x="0" y="69"/>
                  </a:cubicBezTo>
                  <a:cubicBezTo>
                    <a:pt x="0" y="26"/>
                    <a:pt x="26" y="0"/>
                    <a:pt x="60" y="0"/>
                  </a:cubicBezTo>
                  <a:cubicBezTo>
                    <a:pt x="100" y="0"/>
                    <a:pt x="118" y="30"/>
                    <a:pt x="118" y="67"/>
                  </a:cubicBezTo>
                  <a:cubicBezTo>
                    <a:pt x="118" y="70"/>
                    <a:pt x="117" y="73"/>
                    <a:pt x="117" y="75"/>
                  </a:cubicBezTo>
                  <a:lnTo>
                    <a:pt x="32" y="75"/>
                  </a:lnTo>
                  <a:cubicBezTo>
                    <a:pt x="34" y="101"/>
                    <a:pt x="48" y="112"/>
                    <a:pt x="68" y="112"/>
                  </a:cubicBezTo>
                  <a:cubicBezTo>
                    <a:pt x="85" y="112"/>
                    <a:pt x="99" y="106"/>
                    <a:pt x="113" y="96"/>
                  </a:cubicBezTo>
                  <a:lnTo>
                    <a:pt x="117" y="121"/>
                  </a:lnTo>
                  <a:cubicBezTo>
                    <a:pt x="103" y="131"/>
                    <a:pt x="86" y="138"/>
                    <a:pt x="64" y="138"/>
                  </a:cubicBezTo>
                  <a:close/>
                  <a:moveTo>
                    <a:pt x="33" y="55"/>
                  </a:moveTo>
                  <a:lnTo>
                    <a:pt x="86" y="55"/>
                  </a:lnTo>
                  <a:cubicBezTo>
                    <a:pt x="83" y="34"/>
                    <a:pt x="75" y="23"/>
                    <a:pt x="59" y="23"/>
                  </a:cubicBezTo>
                  <a:cubicBezTo>
                    <a:pt x="46" y="23"/>
                    <a:pt x="35" y="33"/>
                    <a:pt x="33" y="55"/>
                  </a:cubicBezTo>
                  <a:close/>
                </a:path>
              </a:pathLst>
            </a:custGeom>
            <a:solidFill>
              <a:srgbClr val="05AC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5" name="Freeform 78"/>
            <p:cNvSpPr>
              <a:spLocks noChangeArrowheads="1"/>
            </p:cNvSpPr>
            <p:nvPr/>
          </p:nvSpPr>
          <p:spPr bwMode="auto">
            <a:xfrm>
              <a:off x="8824238" y="6288199"/>
              <a:ext cx="13989" cy="13989"/>
            </a:xfrm>
            <a:custGeom>
              <a:avLst/>
              <a:gdLst>
                <a:gd name="T0" fmla="*/ 0 w 36"/>
                <a:gd name="T1" fmla="*/ 40 h 41"/>
                <a:gd name="T2" fmla="*/ 0 w 36"/>
                <a:gd name="T3" fmla="*/ 0 h 41"/>
                <a:gd name="T4" fmla="*/ 35 w 36"/>
                <a:gd name="T5" fmla="*/ 0 h 41"/>
                <a:gd name="T6" fmla="*/ 35 w 36"/>
                <a:gd name="T7" fmla="*/ 40 h 41"/>
                <a:gd name="T8" fmla="*/ 0 w 36"/>
                <a:gd name="T9" fmla="*/ 4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41">
                  <a:moveTo>
                    <a:pt x="0" y="40"/>
                  </a:moveTo>
                  <a:lnTo>
                    <a:pt x="0" y="0"/>
                  </a:lnTo>
                  <a:lnTo>
                    <a:pt x="35" y="0"/>
                  </a:lnTo>
                  <a:lnTo>
                    <a:pt x="35" y="40"/>
                  </a:lnTo>
                  <a:lnTo>
                    <a:pt x="0" y="40"/>
                  </a:lnTo>
                </a:path>
              </a:pathLst>
            </a:custGeom>
            <a:solidFill>
              <a:srgbClr val="05AC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6" name="Freeform 79"/>
            <p:cNvSpPr>
              <a:spLocks noChangeArrowheads="1"/>
            </p:cNvSpPr>
            <p:nvPr/>
          </p:nvSpPr>
          <p:spPr bwMode="auto">
            <a:xfrm>
              <a:off x="8845222" y="6235739"/>
              <a:ext cx="29727" cy="69947"/>
            </a:xfrm>
            <a:custGeom>
              <a:avLst/>
              <a:gdLst>
                <a:gd name="T0" fmla="*/ 26 w 85"/>
                <a:gd name="T1" fmla="*/ 191 h 192"/>
                <a:gd name="T2" fmla="*/ 4 w 85"/>
                <a:gd name="T3" fmla="*/ 189 h 192"/>
                <a:gd name="T4" fmla="*/ 0 w 85"/>
                <a:gd name="T5" fmla="*/ 157 h 192"/>
                <a:gd name="T6" fmla="*/ 21 w 85"/>
                <a:gd name="T7" fmla="*/ 160 h 192"/>
                <a:gd name="T8" fmla="*/ 48 w 85"/>
                <a:gd name="T9" fmla="*/ 132 h 192"/>
                <a:gd name="T10" fmla="*/ 48 w 85"/>
                <a:gd name="T11" fmla="*/ 0 h 192"/>
                <a:gd name="T12" fmla="*/ 84 w 85"/>
                <a:gd name="T13" fmla="*/ 0 h 192"/>
                <a:gd name="T14" fmla="*/ 84 w 85"/>
                <a:gd name="T15" fmla="*/ 137 h 192"/>
                <a:gd name="T16" fmla="*/ 26 w 85"/>
                <a:gd name="T17" fmla="*/ 191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192">
                  <a:moveTo>
                    <a:pt x="26" y="191"/>
                  </a:moveTo>
                  <a:cubicBezTo>
                    <a:pt x="18" y="191"/>
                    <a:pt x="9" y="190"/>
                    <a:pt x="4" y="189"/>
                  </a:cubicBezTo>
                  <a:lnTo>
                    <a:pt x="0" y="157"/>
                  </a:lnTo>
                  <a:cubicBezTo>
                    <a:pt x="6" y="159"/>
                    <a:pt x="11" y="160"/>
                    <a:pt x="21" y="160"/>
                  </a:cubicBezTo>
                  <a:cubicBezTo>
                    <a:pt x="38" y="160"/>
                    <a:pt x="48" y="152"/>
                    <a:pt x="48" y="132"/>
                  </a:cubicBezTo>
                  <a:lnTo>
                    <a:pt x="48" y="0"/>
                  </a:lnTo>
                  <a:lnTo>
                    <a:pt x="84" y="0"/>
                  </a:lnTo>
                  <a:lnTo>
                    <a:pt x="84" y="137"/>
                  </a:lnTo>
                  <a:cubicBezTo>
                    <a:pt x="84" y="175"/>
                    <a:pt x="60" y="191"/>
                    <a:pt x="26" y="191"/>
                  </a:cubicBezTo>
                </a:path>
              </a:pathLst>
            </a:custGeom>
            <a:solidFill>
              <a:srgbClr val="05AC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7" name="Freeform 80"/>
            <p:cNvSpPr>
              <a:spLocks noChangeArrowheads="1"/>
            </p:cNvSpPr>
            <p:nvPr/>
          </p:nvSpPr>
          <p:spPr bwMode="auto">
            <a:xfrm>
              <a:off x="8885440" y="6233991"/>
              <a:ext cx="43717" cy="69947"/>
            </a:xfrm>
            <a:custGeom>
              <a:avLst/>
              <a:gdLst>
                <a:gd name="T0" fmla="*/ 60 w 124"/>
                <a:gd name="T1" fmla="*/ 193 h 194"/>
                <a:gd name="T2" fmla="*/ 0 w 124"/>
                <a:gd name="T3" fmla="*/ 180 h 194"/>
                <a:gd name="T4" fmla="*/ 6 w 124"/>
                <a:gd name="T5" fmla="*/ 147 h 194"/>
                <a:gd name="T6" fmla="*/ 60 w 124"/>
                <a:gd name="T7" fmla="*/ 163 h 194"/>
                <a:gd name="T8" fmla="*/ 88 w 124"/>
                <a:gd name="T9" fmla="*/ 140 h 194"/>
                <a:gd name="T10" fmla="*/ 55 w 124"/>
                <a:gd name="T11" fmla="*/ 109 h 194"/>
                <a:gd name="T12" fmla="*/ 3 w 124"/>
                <a:gd name="T13" fmla="*/ 53 h 194"/>
                <a:gd name="T14" fmla="*/ 64 w 124"/>
                <a:gd name="T15" fmla="*/ 0 h 194"/>
                <a:gd name="T16" fmla="*/ 114 w 124"/>
                <a:gd name="T17" fmla="*/ 11 h 194"/>
                <a:gd name="T18" fmla="*/ 108 w 124"/>
                <a:gd name="T19" fmla="*/ 44 h 194"/>
                <a:gd name="T20" fmla="*/ 64 w 124"/>
                <a:gd name="T21" fmla="*/ 29 h 194"/>
                <a:gd name="T22" fmla="*/ 38 w 124"/>
                <a:gd name="T23" fmla="*/ 50 h 194"/>
                <a:gd name="T24" fmla="*/ 70 w 124"/>
                <a:gd name="T25" fmla="*/ 78 h 194"/>
                <a:gd name="T26" fmla="*/ 123 w 124"/>
                <a:gd name="T27" fmla="*/ 137 h 194"/>
                <a:gd name="T28" fmla="*/ 60 w 124"/>
                <a:gd name="T29" fmla="*/ 193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94">
                  <a:moveTo>
                    <a:pt x="60" y="193"/>
                  </a:moveTo>
                  <a:cubicBezTo>
                    <a:pt x="37" y="193"/>
                    <a:pt x="17" y="188"/>
                    <a:pt x="0" y="180"/>
                  </a:cubicBezTo>
                  <a:lnTo>
                    <a:pt x="6" y="147"/>
                  </a:lnTo>
                  <a:cubicBezTo>
                    <a:pt x="22" y="156"/>
                    <a:pt x="41" y="163"/>
                    <a:pt x="60" y="163"/>
                  </a:cubicBezTo>
                  <a:cubicBezTo>
                    <a:pt x="77" y="163"/>
                    <a:pt x="88" y="156"/>
                    <a:pt x="88" y="140"/>
                  </a:cubicBezTo>
                  <a:cubicBezTo>
                    <a:pt x="88" y="127"/>
                    <a:pt x="82" y="121"/>
                    <a:pt x="55" y="109"/>
                  </a:cubicBezTo>
                  <a:cubicBezTo>
                    <a:pt x="18" y="94"/>
                    <a:pt x="3" y="82"/>
                    <a:pt x="3" y="53"/>
                  </a:cubicBezTo>
                  <a:cubicBezTo>
                    <a:pt x="3" y="19"/>
                    <a:pt x="29" y="0"/>
                    <a:pt x="64" y="0"/>
                  </a:cubicBezTo>
                  <a:cubicBezTo>
                    <a:pt x="85" y="0"/>
                    <a:pt x="100" y="4"/>
                    <a:pt x="114" y="11"/>
                  </a:cubicBezTo>
                  <a:lnTo>
                    <a:pt x="108" y="44"/>
                  </a:lnTo>
                  <a:cubicBezTo>
                    <a:pt x="95" y="35"/>
                    <a:pt x="79" y="29"/>
                    <a:pt x="64" y="29"/>
                  </a:cubicBezTo>
                  <a:cubicBezTo>
                    <a:pt x="46" y="29"/>
                    <a:pt x="38" y="38"/>
                    <a:pt x="38" y="50"/>
                  </a:cubicBezTo>
                  <a:cubicBezTo>
                    <a:pt x="38" y="62"/>
                    <a:pt x="44" y="67"/>
                    <a:pt x="70" y="78"/>
                  </a:cubicBezTo>
                  <a:cubicBezTo>
                    <a:pt x="109" y="94"/>
                    <a:pt x="123" y="108"/>
                    <a:pt x="123" y="137"/>
                  </a:cubicBezTo>
                  <a:cubicBezTo>
                    <a:pt x="123" y="174"/>
                    <a:pt x="96" y="193"/>
                    <a:pt x="60" y="193"/>
                  </a:cubicBezTo>
                </a:path>
              </a:pathLst>
            </a:custGeom>
            <a:solidFill>
              <a:srgbClr val="05AC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8" name="Freeform 81"/>
            <p:cNvSpPr>
              <a:spLocks noChangeArrowheads="1"/>
            </p:cNvSpPr>
            <p:nvPr/>
          </p:nvSpPr>
          <p:spPr bwMode="auto">
            <a:xfrm>
              <a:off x="9193205" y="5693648"/>
              <a:ext cx="339241" cy="339244"/>
            </a:xfrm>
            <a:custGeom>
              <a:avLst/>
              <a:gdLst>
                <a:gd name="T0" fmla="*/ 943 w 944"/>
                <a:gd name="T1" fmla="*/ 234 h 944"/>
                <a:gd name="T2" fmla="*/ 943 w 944"/>
                <a:gd name="T3" fmla="*/ 292 h 944"/>
                <a:gd name="T4" fmla="*/ 943 w 944"/>
                <a:gd name="T5" fmla="*/ 680 h 944"/>
                <a:gd name="T6" fmla="*/ 937 w 944"/>
                <a:gd name="T7" fmla="*/ 771 h 944"/>
                <a:gd name="T8" fmla="*/ 881 w 944"/>
                <a:gd name="T9" fmla="*/ 881 h 944"/>
                <a:gd name="T10" fmla="*/ 773 w 944"/>
                <a:gd name="T11" fmla="*/ 937 h 944"/>
                <a:gd name="T12" fmla="*/ 683 w 944"/>
                <a:gd name="T13" fmla="*/ 943 h 944"/>
                <a:gd name="T14" fmla="*/ 295 w 944"/>
                <a:gd name="T15" fmla="*/ 943 h 944"/>
                <a:gd name="T16" fmla="*/ 233 w 944"/>
                <a:gd name="T17" fmla="*/ 943 h 944"/>
                <a:gd name="T18" fmla="*/ 112 w 944"/>
                <a:gd name="T19" fmla="*/ 917 h 944"/>
                <a:gd name="T20" fmla="*/ 26 w 944"/>
                <a:gd name="T21" fmla="*/ 831 h 944"/>
                <a:gd name="T22" fmla="*/ 0 w 944"/>
                <a:gd name="T23" fmla="*/ 709 h 944"/>
                <a:gd name="T24" fmla="*/ 0 w 944"/>
                <a:gd name="T25" fmla="*/ 646 h 944"/>
                <a:gd name="T26" fmla="*/ 0 w 944"/>
                <a:gd name="T27" fmla="*/ 292 h 944"/>
                <a:gd name="T28" fmla="*/ 0 w 944"/>
                <a:gd name="T29" fmla="*/ 230 h 944"/>
                <a:gd name="T30" fmla="*/ 26 w 944"/>
                <a:gd name="T31" fmla="*/ 108 h 944"/>
                <a:gd name="T32" fmla="*/ 74 w 944"/>
                <a:gd name="T33" fmla="*/ 48 h 944"/>
                <a:gd name="T34" fmla="*/ 126 w 944"/>
                <a:gd name="T35" fmla="*/ 16 h 944"/>
                <a:gd name="T36" fmla="*/ 217 w 944"/>
                <a:gd name="T37" fmla="*/ 0 h 944"/>
                <a:gd name="T38" fmla="*/ 261 w 944"/>
                <a:gd name="T39" fmla="*/ 0 h 944"/>
                <a:gd name="T40" fmla="*/ 399 w 944"/>
                <a:gd name="T41" fmla="*/ 0 h 944"/>
                <a:gd name="T42" fmla="*/ 683 w 944"/>
                <a:gd name="T43" fmla="*/ 0 h 944"/>
                <a:gd name="T44" fmla="*/ 773 w 944"/>
                <a:gd name="T45" fmla="*/ 6 h 944"/>
                <a:gd name="T46" fmla="*/ 881 w 944"/>
                <a:gd name="T47" fmla="*/ 62 h 944"/>
                <a:gd name="T48" fmla="*/ 937 w 944"/>
                <a:gd name="T49" fmla="*/ 172 h 944"/>
                <a:gd name="T50" fmla="*/ 747 w 944"/>
                <a:gd name="T51" fmla="*/ 584 h 944"/>
                <a:gd name="T52" fmla="*/ 749 w 944"/>
                <a:gd name="T53" fmla="*/ 570 h 944"/>
                <a:gd name="T54" fmla="*/ 605 w 944"/>
                <a:gd name="T55" fmla="*/ 448 h 944"/>
                <a:gd name="T56" fmla="*/ 583 w 944"/>
                <a:gd name="T57" fmla="*/ 468 h 944"/>
                <a:gd name="T58" fmla="*/ 451 w 944"/>
                <a:gd name="T59" fmla="*/ 448 h 944"/>
                <a:gd name="T60" fmla="*/ 201 w 944"/>
                <a:gd name="T61" fmla="*/ 282 h 944"/>
                <a:gd name="T62" fmla="*/ 499 w 944"/>
                <a:gd name="T63" fmla="*/ 593 h 944"/>
                <a:gd name="T64" fmla="*/ 92 w 944"/>
                <a:gd name="T65" fmla="*/ 542 h 944"/>
                <a:gd name="T66" fmla="*/ 631 w 944"/>
                <a:gd name="T67" fmla="*/ 729 h 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44" h="944">
                  <a:moveTo>
                    <a:pt x="937" y="172"/>
                  </a:moveTo>
                  <a:cubicBezTo>
                    <a:pt x="941" y="192"/>
                    <a:pt x="943" y="214"/>
                    <a:pt x="943" y="234"/>
                  </a:cubicBezTo>
                  <a:lnTo>
                    <a:pt x="943" y="262"/>
                  </a:lnTo>
                  <a:lnTo>
                    <a:pt x="943" y="292"/>
                  </a:lnTo>
                  <a:lnTo>
                    <a:pt x="943" y="646"/>
                  </a:lnTo>
                  <a:lnTo>
                    <a:pt x="943" y="680"/>
                  </a:lnTo>
                  <a:lnTo>
                    <a:pt x="943" y="709"/>
                  </a:lnTo>
                  <a:cubicBezTo>
                    <a:pt x="941" y="729"/>
                    <a:pt x="941" y="751"/>
                    <a:pt x="937" y="771"/>
                  </a:cubicBezTo>
                  <a:cubicBezTo>
                    <a:pt x="933" y="793"/>
                    <a:pt x="927" y="813"/>
                    <a:pt x="917" y="831"/>
                  </a:cubicBezTo>
                  <a:cubicBezTo>
                    <a:pt x="909" y="849"/>
                    <a:pt x="895" y="867"/>
                    <a:pt x="881" y="881"/>
                  </a:cubicBezTo>
                  <a:cubicBezTo>
                    <a:pt x="867" y="895"/>
                    <a:pt x="849" y="907"/>
                    <a:pt x="831" y="917"/>
                  </a:cubicBezTo>
                  <a:cubicBezTo>
                    <a:pt x="813" y="927"/>
                    <a:pt x="793" y="933"/>
                    <a:pt x="773" y="937"/>
                  </a:cubicBezTo>
                  <a:cubicBezTo>
                    <a:pt x="753" y="941"/>
                    <a:pt x="731" y="943"/>
                    <a:pt x="711" y="943"/>
                  </a:cubicBezTo>
                  <a:lnTo>
                    <a:pt x="683" y="943"/>
                  </a:lnTo>
                  <a:lnTo>
                    <a:pt x="649" y="943"/>
                  </a:lnTo>
                  <a:lnTo>
                    <a:pt x="295" y="943"/>
                  </a:lnTo>
                  <a:lnTo>
                    <a:pt x="261" y="943"/>
                  </a:lnTo>
                  <a:lnTo>
                    <a:pt x="233" y="943"/>
                  </a:lnTo>
                  <a:cubicBezTo>
                    <a:pt x="213" y="941"/>
                    <a:pt x="191" y="941"/>
                    <a:pt x="171" y="937"/>
                  </a:cubicBezTo>
                  <a:cubicBezTo>
                    <a:pt x="151" y="933"/>
                    <a:pt x="130" y="927"/>
                    <a:pt x="112" y="917"/>
                  </a:cubicBezTo>
                  <a:cubicBezTo>
                    <a:pt x="94" y="909"/>
                    <a:pt x="76" y="895"/>
                    <a:pt x="62" y="881"/>
                  </a:cubicBezTo>
                  <a:cubicBezTo>
                    <a:pt x="48" y="867"/>
                    <a:pt x="36" y="849"/>
                    <a:pt x="26" y="831"/>
                  </a:cubicBezTo>
                  <a:cubicBezTo>
                    <a:pt x="16" y="811"/>
                    <a:pt x="10" y="791"/>
                    <a:pt x="6" y="771"/>
                  </a:cubicBezTo>
                  <a:cubicBezTo>
                    <a:pt x="2" y="751"/>
                    <a:pt x="0" y="729"/>
                    <a:pt x="0" y="709"/>
                  </a:cubicBezTo>
                  <a:lnTo>
                    <a:pt x="0" y="680"/>
                  </a:lnTo>
                  <a:lnTo>
                    <a:pt x="0" y="646"/>
                  </a:lnTo>
                  <a:lnTo>
                    <a:pt x="0" y="446"/>
                  </a:lnTo>
                  <a:lnTo>
                    <a:pt x="0" y="292"/>
                  </a:lnTo>
                  <a:lnTo>
                    <a:pt x="0" y="258"/>
                  </a:lnTo>
                  <a:lnTo>
                    <a:pt x="0" y="230"/>
                  </a:lnTo>
                  <a:cubicBezTo>
                    <a:pt x="2" y="210"/>
                    <a:pt x="2" y="188"/>
                    <a:pt x="6" y="168"/>
                  </a:cubicBezTo>
                  <a:cubicBezTo>
                    <a:pt x="10" y="146"/>
                    <a:pt x="16" y="126"/>
                    <a:pt x="26" y="108"/>
                  </a:cubicBezTo>
                  <a:cubicBezTo>
                    <a:pt x="34" y="90"/>
                    <a:pt x="48" y="72"/>
                    <a:pt x="62" y="58"/>
                  </a:cubicBezTo>
                  <a:cubicBezTo>
                    <a:pt x="66" y="54"/>
                    <a:pt x="70" y="52"/>
                    <a:pt x="74" y="48"/>
                  </a:cubicBezTo>
                  <a:cubicBezTo>
                    <a:pt x="86" y="38"/>
                    <a:pt x="98" y="30"/>
                    <a:pt x="112" y="22"/>
                  </a:cubicBezTo>
                  <a:cubicBezTo>
                    <a:pt x="116" y="20"/>
                    <a:pt x="122" y="18"/>
                    <a:pt x="126" y="16"/>
                  </a:cubicBezTo>
                  <a:cubicBezTo>
                    <a:pt x="141" y="10"/>
                    <a:pt x="155" y="6"/>
                    <a:pt x="171" y="4"/>
                  </a:cubicBezTo>
                  <a:cubicBezTo>
                    <a:pt x="185" y="2"/>
                    <a:pt x="201" y="0"/>
                    <a:pt x="217" y="0"/>
                  </a:cubicBezTo>
                  <a:lnTo>
                    <a:pt x="233" y="0"/>
                  </a:lnTo>
                  <a:lnTo>
                    <a:pt x="261" y="0"/>
                  </a:lnTo>
                  <a:lnTo>
                    <a:pt x="295" y="0"/>
                  </a:lnTo>
                  <a:lnTo>
                    <a:pt x="399" y="0"/>
                  </a:lnTo>
                  <a:lnTo>
                    <a:pt x="649" y="0"/>
                  </a:lnTo>
                  <a:lnTo>
                    <a:pt x="683" y="0"/>
                  </a:lnTo>
                  <a:lnTo>
                    <a:pt x="711" y="0"/>
                  </a:lnTo>
                  <a:cubicBezTo>
                    <a:pt x="731" y="2"/>
                    <a:pt x="753" y="2"/>
                    <a:pt x="773" y="6"/>
                  </a:cubicBezTo>
                  <a:cubicBezTo>
                    <a:pt x="793" y="10"/>
                    <a:pt x="813" y="16"/>
                    <a:pt x="831" y="26"/>
                  </a:cubicBezTo>
                  <a:cubicBezTo>
                    <a:pt x="849" y="34"/>
                    <a:pt x="867" y="48"/>
                    <a:pt x="881" y="62"/>
                  </a:cubicBezTo>
                  <a:cubicBezTo>
                    <a:pt x="895" y="76"/>
                    <a:pt x="907" y="94"/>
                    <a:pt x="917" y="112"/>
                  </a:cubicBezTo>
                  <a:cubicBezTo>
                    <a:pt x="927" y="132"/>
                    <a:pt x="933" y="152"/>
                    <a:pt x="937" y="172"/>
                  </a:cubicBezTo>
                  <a:close/>
                  <a:moveTo>
                    <a:pt x="795" y="771"/>
                  </a:moveTo>
                  <a:cubicBezTo>
                    <a:pt x="805" y="791"/>
                    <a:pt x="827" y="684"/>
                    <a:pt x="747" y="584"/>
                  </a:cubicBezTo>
                  <a:lnTo>
                    <a:pt x="746" y="583"/>
                  </a:lnTo>
                  <a:cubicBezTo>
                    <a:pt x="747" y="579"/>
                    <a:pt x="748" y="575"/>
                    <a:pt x="749" y="570"/>
                  </a:cubicBezTo>
                  <a:cubicBezTo>
                    <a:pt x="789" y="416"/>
                    <a:pt x="693" y="232"/>
                    <a:pt x="531" y="134"/>
                  </a:cubicBezTo>
                  <a:cubicBezTo>
                    <a:pt x="601" y="230"/>
                    <a:pt x="633" y="346"/>
                    <a:pt x="605" y="448"/>
                  </a:cubicBezTo>
                  <a:cubicBezTo>
                    <a:pt x="602" y="458"/>
                    <a:pt x="599" y="467"/>
                    <a:pt x="596" y="476"/>
                  </a:cubicBezTo>
                  <a:cubicBezTo>
                    <a:pt x="593" y="474"/>
                    <a:pt x="588" y="471"/>
                    <a:pt x="583" y="468"/>
                  </a:cubicBezTo>
                  <a:cubicBezTo>
                    <a:pt x="583" y="468"/>
                    <a:pt x="421" y="368"/>
                    <a:pt x="247" y="192"/>
                  </a:cubicBezTo>
                  <a:cubicBezTo>
                    <a:pt x="243" y="188"/>
                    <a:pt x="341" y="332"/>
                    <a:pt x="451" y="448"/>
                  </a:cubicBezTo>
                  <a:cubicBezTo>
                    <a:pt x="399" y="418"/>
                    <a:pt x="253" y="312"/>
                    <a:pt x="161" y="228"/>
                  </a:cubicBezTo>
                  <a:cubicBezTo>
                    <a:pt x="173" y="246"/>
                    <a:pt x="185" y="266"/>
                    <a:pt x="201" y="282"/>
                  </a:cubicBezTo>
                  <a:cubicBezTo>
                    <a:pt x="277" y="380"/>
                    <a:pt x="379" y="500"/>
                    <a:pt x="499" y="592"/>
                  </a:cubicBezTo>
                  <a:cubicBezTo>
                    <a:pt x="499" y="592"/>
                    <a:pt x="499" y="592"/>
                    <a:pt x="499" y="593"/>
                  </a:cubicBezTo>
                  <a:cubicBezTo>
                    <a:pt x="415" y="645"/>
                    <a:pt x="295" y="649"/>
                    <a:pt x="175" y="592"/>
                  </a:cubicBezTo>
                  <a:cubicBezTo>
                    <a:pt x="145" y="578"/>
                    <a:pt x="116" y="562"/>
                    <a:pt x="92" y="542"/>
                  </a:cubicBezTo>
                  <a:cubicBezTo>
                    <a:pt x="143" y="622"/>
                    <a:pt x="221" y="692"/>
                    <a:pt x="315" y="733"/>
                  </a:cubicBezTo>
                  <a:cubicBezTo>
                    <a:pt x="431" y="782"/>
                    <a:pt x="546" y="777"/>
                    <a:pt x="631" y="729"/>
                  </a:cubicBezTo>
                  <a:cubicBezTo>
                    <a:pt x="671" y="712"/>
                    <a:pt x="752" y="686"/>
                    <a:pt x="795" y="77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9" name="Freeform 82"/>
            <p:cNvSpPr>
              <a:spLocks noChangeArrowheads="1"/>
            </p:cNvSpPr>
            <p:nvPr/>
          </p:nvSpPr>
          <p:spPr bwMode="auto">
            <a:xfrm>
              <a:off x="9224681" y="6233991"/>
              <a:ext cx="45465" cy="69947"/>
            </a:xfrm>
            <a:custGeom>
              <a:avLst/>
              <a:gdLst>
                <a:gd name="T0" fmla="*/ 59 w 123"/>
                <a:gd name="T1" fmla="*/ 193 h 194"/>
                <a:gd name="T2" fmla="*/ 0 w 123"/>
                <a:gd name="T3" fmla="*/ 180 h 194"/>
                <a:gd name="T4" fmla="*/ 5 w 123"/>
                <a:gd name="T5" fmla="*/ 147 h 194"/>
                <a:gd name="T6" fmla="*/ 59 w 123"/>
                <a:gd name="T7" fmla="*/ 163 h 194"/>
                <a:gd name="T8" fmla="*/ 88 w 123"/>
                <a:gd name="T9" fmla="*/ 140 h 194"/>
                <a:gd name="T10" fmla="*/ 54 w 123"/>
                <a:gd name="T11" fmla="*/ 109 h 194"/>
                <a:gd name="T12" fmla="*/ 2 w 123"/>
                <a:gd name="T13" fmla="*/ 53 h 194"/>
                <a:gd name="T14" fmla="*/ 63 w 123"/>
                <a:gd name="T15" fmla="*/ 0 h 194"/>
                <a:gd name="T16" fmla="*/ 113 w 123"/>
                <a:gd name="T17" fmla="*/ 11 h 194"/>
                <a:gd name="T18" fmla="*/ 108 w 123"/>
                <a:gd name="T19" fmla="*/ 44 h 194"/>
                <a:gd name="T20" fmla="*/ 63 w 123"/>
                <a:gd name="T21" fmla="*/ 29 h 194"/>
                <a:gd name="T22" fmla="*/ 37 w 123"/>
                <a:gd name="T23" fmla="*/ 50 h 194"/>
                <a:gd name="T24" fmla="*/ 69 w 123"/>
                <a:gd name="T25" fmla="*/ 78 h 194"/>
                <a:gd name="T26" fmla="*/ 122 w 123"/>
                <a:gd name="T27" fmla="*/ 137 h 194"/>
                <a:gd name="T28" fmla="*/ 59 w 123"/>
                <a:gd name="T29" fmla="*/ 193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3" h="194">
                  <a:moveTo>
                    <a:pt x="59" y="193"/>
                  </a:moveTo>
                  <a:cubicBezTo>
                    <a:pt x="36" y="193"/>
                    <a:pt x="16" y="188"/>
                    <a:pt x="0" y="180"/>
                  </a:cubicBezTo>
                  <a:lnTo>
                    <a:pt x="5" y="147"/>
                  </a:lnTo>
                  <a:cubicBezTo>
                    <a:pt x="21" y="156"/>
                    <a:pt x="41" y="163"/>
                    <a:pt x="59" y="163"/>
                  </a:cubicBezTo>
                  <a:cubicBezTo>
                    <a:pt x="76" y="163"/>
                    <a:pt x="88" y="156"/>
                    <a:pt x="88" y="140"/>
                  </a:cubicBezTo>
                  <a:cubicBezTo>
                    <a:pt x="88" y="127"/>
                    <a:pt x="81" y="121"/>
                    <a:pt x="54" y="109"/>
                  </a:cubicBezTo>
                  <a:cubicBezTo>
                    <a:pt x="17" y="94"/>
                    <a:pt x="2" y="82"/>
                    <a:pt x="2" y="53"/>
                  </a:cubicBezTo>
                  <a:cubicBezTo>
                    <a:pt x="2" y="19"/>
                    <a:pt x="28" y="0"/>
                    <a:pt x="63" y="0"/>
                  </a:cubicBezTo>
                  <a:cubicBezTo>
                    <a:pt x="85" y="0"/>
                    <a:pt x="99" y="4"/>
                    <a:pt x="113" y="11"/>
                  </a:cubicBezTo>
                  <a:lnTo>
                    <a:pt x="108" y="44"/>
                  </a:lnTo>
                  <a:cubicBezTo>
                    <a:pt x="94" y="35"/>
                    <a:pt x="78" y="29"/>
                    <a:pt x="63" y="29"/>
                  </a:cubicBezTo>
                  <a:cubicBezTo>
                    <a:pt x="45" y="29"/>
                    <a:pt x="37" y="38"/>
                    <a:pt x="37" y="50"/>
                  </a:cubicBezTo>
                  <a:cubicBezTo>
                    <a:pt x="37" y="62"/>
                    <a:pt x="43" y="67"/>
                    <a:pt x="69" y="78"/>
                  </a:cubicBezTo>
                  <a:cubicBezTo>
                    <a:pt x="108" y="94"/>
                    <a:pt x="122" y="108"/>
                    <a:pt x="122" y="137"/>
                  </a:cubicBezTo>
                  <a:cubicBezTo>
                    <a:pt x="122" y="174"/>
                    <a:pt x="95" y="193"/>
                    <a:pt x="59" y="193"/>
                  </a:cubicBezTo>
                </a:path>
              </a:pathLst>
            </a:custGeom>
            <a:solidFill>
              <a:srgbClr val="05AC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0" name="Freeform 83"/>
            <p:cNvSpPr>
              <a:spLocks noChangeArrowheads="1"/>
            </p:cNvSpPr>
            <p:nvPr/>
          </p:nvSpPr>
          <p:spPr bwMode="auto">
            <a:xfrm>
              <a:off x="9273644" y="6233991"/>
              <a:ext cx="94428" cy="69947"/>
            </a:xfrm>
            <a:custGeom>
              <a:avLst/>
              <a:gdLst>
                <a:gd name="T0" fmla="*/ 205 w 260"/>
                <a:gd name="T1" fmla="*/ 191 h 192"/>
                <a:gd name="T2" fmla="*/ 170 w 260"/>
                <a:gd name="T3" fmla="*/ 191 h 192"/>
                <a:gd name="T4" fmla="*/ 128 w 260"/>
                <a:gd name="T5" fmla="*/ 53 h 192"/>
                <a:gd name="T6" fmla="*/ 87 w 260"/>
                <a:gd name="T7" fmla="*/ 191 h 192"/>
                <a:gd name="T8" fmla="*/ 52 w 260"/>
                <a:gd name="T9" fmla="*/ 191 h 192"/>
                <a:gd name="T10" fmla="*/ 0 w 260"/>
                <a:gd name="T11" fmla="*/ 7 h 192"/>
                <a:gd name="T12" fmla="*/ 38 w 260"/>
                <a:gd name="T13" fmla="*/ 0 h 192"/>
                <a:gd name="T14" fmla="*/ 73 w 260"/>
                <a:gd name="T15" fmla="*/ 135 h 192"/>
                <a:gd name="T16" fmla="*/ 112 w 260"/>
                <a:gd name="T17" fmla="*/ 2 h 192"/>
                <a:gd name="T18" fmla="*/ 149 w 260"/>
                <a:gd name="T19" fmla="*/ 2 h 192"/>
                <a:gd name="T20" fmla="*/ 188 w 260"/>
                <a:gd name="T21" fmla="*/ 135 h 192"/>
                <a:gd name="T22" fmla="*/ 222 w 260"/>
                <a:gd name="T23" fmla="*/ 2 h 192"/>
                <a:gd name="T24" fmla="*/ 259 w 260"/>
                <a:gd name="T25" fmla="*/ 2 h 192"/>
                <a:gd name="T26" fmla="*/ 205 w 260"/>
                <a:gd name="T27" fmla="*/ 191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0" h="192">
                  <a:moveTo>
                    <a:pt x="205" y="191"/>
                  </a:moveTo>
                  <a:lnTo>
                    <a:pt x="170" y="191"/>
                  </a:lnTo>
                  <a:lnTo>
                    <a:pt x="128" y="53"/>
                  </a:lnTo>
                  <a:lnTo>
                    <a:pt x="87" y="191"/>
                  </a:lnTo>
                  <a:lnTo>
                    <a:pt x="52" y="191"/>
                  </a:lnTo>
                  <a:lnTo>
                    <a:pt x="0" y="7"/>
                  </a:lnTo>
                  <a:lnTo>
                    <a:pt x="38" y="0"/>
                  </a:lnTo>
                  <a:lnTo>
                    <a:pt x="73" y="135"/>
                  </a:lnTo>
                  <a:lnTo>
                    <a:pt x="112" y="2"/>
                  </a:lnTo>
                  <a:lnTo>
                    <a:pt x="149" y="2"/>
                  </a:lnTo>
                  <a:lnTo>
                    <a:pt x="188" y="135"/>
                  </a:lnTo>
                  <a:lnTo>
                    <a:pt x="222" y="2"/>
                  </a:lnTo>
                  <a:lnTo>
                    <a:pt x="259" y="2"/>
                  </a:lnTo>
                  <a:lnTo>
                    <a:pt x="205" y="191"/>
                  </a:lnTo>
                </a:path>
              </a:pathLst>
            </a:custGeom>
            <a:solidFill>
              <a:srgbClr val="05AC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1" name="Freeform 84"/>
            <p:cNvSpPr>
              <a:spLocks noChangeArrowheads="1"/>
            </p:cNvSpPr>
            <p:nvPr/>
          </p:nvSpPr>
          <p:spPr bwMode="auto">
            <a:xfrm>
              <a:off x="9376816" y="6235739"/>
              <a:ext cx="13989" cy="68199"/>
            </a:xfrm>
            <a:custGeom>
              <a:avLst/>
              <a:gdLst>
                <a:gd name="T0" fmla="*/ 0 w 38"/>
                <a:gd name="T1" fmla="*/ 0 h 190"/>
                <a:gd name="T2" fmla="*/ 37 w 38"/>
                <a:gd name="T3" fmla="*/ 0 h 190"/>
                <a:gd name="T4" fmla="*/ 37 w 38"/>
                <a:gd name="T5" fmla="*/ 189 h 190"/>
                <a:gd name="T6" fmla="*/ 0 w 38"/>
                <a:gd name="T7" fmla="*/ 189 h 190"/>
                <a:gd name="T8" fmla="*/ 0 w 38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90">
                  <a:moveTo>
                    <a:pt x="0" y="0"/>
                  </a:moveTo>
                  <a:lnTo>
                    <a:pt x="37" y="0"/>
                  </a:lnTo>
                  <a:lnTo>
                    <a:pt x="37" y="189"/>
                  </a:lnTo>
                  <a:lnTo>
                    <a:pt x="0" y="189"/>
                  </a:lnTo>
                  <a:lnTo>
                    <a:pt x="0" y="0"/>
                  </a:lnTo>
                </a:path>
              </a:pathLst>
            </a:custGeom>
            <a:solidFill>
              <a:srgbClr val="05AC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2" name="Freeform 85"/>
            <p:cNvSpPr>
              <a:spLocks noChangeArrowheads="1"/>
            </p:cNvSpPr>
            <p:nvPr/>
          </p:nvSpPr>
          <p:spPr bwMode="auto">
            <a:xfrm>
              <a:off x="9406542" y="6235739"/>
              <a:ext cx="36723" cy="68199"/>
            </a:xfrm>
            <a:custGeom>
              <a:avLst/>
              <a:gdLst>
                <a:gd name="T0" fmla="*/ 36 w 106"/>
                <a:gd name="T1" fmla="*/ 32 h 190"/>
                <a:gd name="T2" fmla="*/ 36 w 106"/>
                <a:gd name="T3" fmla="*/ 80 h 190"/>
                <a:gd name="T4" fmla="*/ 89 w 106"/>
                <a:gd name="T5" fmla="*/ 80 h 190"/>
                <a:gd name="T6" fmla="*/ 94 w 106"/>
                <a:gd name="T7" fmla="*/ 111 h 190"/>
                <a:gd name="T8" fmla="*/ 36 w 106"/>
                <a:gd name="T9" fmla="*/ 111 h 190"/>
                <a:gd name="T10" fmla="*/ 36 w 106"/>
                <a:gd name="T11" fmla="*/ 189 h 190"/>
                <a:gd name="T12" fmla="*/ 0 w 106"/>
                <a:gd name="T13" fmla="*/ 189 h 190"/>
                <a:gd name="T14" fmla="*/ 0 w 106"/>
                <a:gd name="T15" fmla="*/ 0 h 190"/>
                <a:gd name="T16" fmla="*/ 105 w 106"/>
                <a:gd name="T17" fmla="*/ 0 h 190"/>
                <a:gd name="T18" fmla="*/ 105 w 106"/>
                <a:gd name="T19" fmla="*/ 32 h 190"/>
                <a:gd name="T20" fmla="*/ 36 w 106"/>
                <a:gd name="T21" fmla="*/ 32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6" h="190">
                  <a:moveTo>
                    <a:pt x="36" y="32"/>
                  </a:moveTo>
                  <a:lnTo>
                    <a:pt x="36" y="80"/>
                  </a:lnTo>
                  <a:lnTo>
                    <a:pt x="89" y="80"/>
                  </a:lnTo>
                  <a:lnTo>
                    <a:pt x="94" y="111"/>
                  </a:lnTo>
                  <a:lnTo>
                    <a:pt x="36" y="111"/>
                  </a:lnTo>
                  <a:lnTo>
                    <a:pt x="36" y="189"/>
                  </a:lnTo>
                  <a:lnTo>
                    <a:pt x="0" y="189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32"/>
                  </a:lnTo>
                  <a:lnTo>
                    <a:pt x="36" y="32"/>
                  </a:lnTo>
                </a:path>
              </a:pathLst>
            </a:custGeom>
            <a:solidFill>
              <a:srgbClr val="05AC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3" name="Freeform 86"/>
            <p:cNvSpPr>
              <a:spLocks noChangeArrowheads="1"/>
            </p:cNvSpPr>
            <p:nvPr/>
          </p:nvSpPr>
          <p:spPr bwMode="auto">
            <a:xfrm>
              <a:off x="9450259" y="6235739"/>
              <a:ext cx="55957" cy="68199"/>
            </a:xfrm>
            <a:custGeom>
              <a:avLst/>
              <a:gdLst>
                <a:gd name="T0" fmla="*/ 93 w 153"/>
                <a:gd name="T1" fmla="*/ 32 h 190"/>
                <a:gd name="T2" fmla="*/ 93 w 153"/>
                <a:gd name="T3" fmla="*/ 189 h 190"/>
                <a:gd name="T4" fmla="*/ 57 w 153"/>
                <a:gd name="T5" fmla="*/ 189 h 190"/>
                <a:gd name="T6" fmla="*/ 57 w 153"/>
                <a:gd name="T7" fmla="*/ 32 h 190"/>
                <a:gd name="T8" fmla="*/ 0 w 153"/>
                <a:gd name="T9" fmla="*/ 32 h 190"/>
                <a:gd name="T10" fmla="*/ 0 w 153"/>
                <a:gd name="T11" fmla="*/ 0 h 190"/>
                <a:gd name="T12" fmla="*/ 146 w 153"/>
                <a:gd name="T13" fmla="*/ 0 h 190"/>
                <a:gd name="T14" fmla="*/ 152 w 153"/>
                <a:gd name="T15" fmla="*/ 32 h 190"/>
                <a:gd name="T16" fmla="*/ 93 w 153"/>
                <a:gd name="T17" fmla="*/ 32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190">
                  <a:moveTo>
                    <a:pt x="93" y="32"/>
                  </a:moveTo>
                  <a:lnTo>
                    <a:pt x="93" y="189"/>
                  </a:lnTo>
                  <a:lnTo>
                    <a:pt x="57" y="189"/>
                  </a:lnTo>
                  <a:lnTo>
                    <a:pt x="57" y="32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46" y="0"/>
                  </a:lnTo>
                  <a:lnTo>
                    <a:pt x="152" y="32"/>
                  </a:lnTo>
                  <a:lnTo>
                    <a:pt x="93" y="32"/>
                  </a:lnTo>
                </a:path>
              </a:pathLst>
            </a:custGeom>
            <a:solidFill>
              <a:srgbClr val="05AC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4" name="Freeform 87"/>
            <p:cNvSpPr>
              <a:spLocks noChangeArrowheads="1"/>
            </p:cNvSpPr>
            <p:nvPr/>
          </p:nvSpPr>
          <p:spPr bwMode="auto">
            <a:xfrm>
              <a:off x="5062860" y="5697145"/>
              <a:ext cx="246562" cy="248313"/>
            </a:xfrm>
            <a:custGeom>
              <a:avLst/>
              <a:gdLst>
                <a:gd name="T0" fmla="*/ 459 w 687"/>
                <a:gd name="T1" fmla="*/ 0 h 688"/>
                <a:gd name="T2" fmla="*/ 575 w 687"/>
                <a:gd name="T3" fmla="*/ 9 h 688"/>
                <a:gd name="T4" fmla="*/ 686 w 687"/>
                <a:gd name="T5" fmla="*/ 125 h 688"/>
                <a:gd name="T6" fmla="*/ 686 w 687"/>
                <a:gd name="T7" fmla="*/ 336 h 688"/>
                <a:gd name="T8" fmla="*/ 575 w 687"/>
                <a:gd name="T9" fmla="*/ 448 h 688"/>
                <a:gd name="T10" fmla="*/ 353 w 687"/>
                <a:gd name="T11" fmla="*/ 448 h 688"/>
                <a:gd name="T12" fmla="*/ 215 w 687"/>
                <a:gd name="T13" fmla="*/ 586 h 688"/>
                <a:gd name="T14" fmla="*/ 215 w 687"/>
                <a:gd name="T15" fmla="*/ 687 h 688"/>
                <a:gd name="T16" fmla="*/ 139 w 687"/>
                <a:gd name="T17" fmla="*/ 687 h 688"/>
                <a:gd name="T18" fmla="*/ 21 w 687"/>
                <a:gd name="T19" fmla="*/ 575 h 688"/>
                <a:gd name="T20" fmla="*/ 21 w 687"/>
                <a:gd name="T21" fmla="*/ 350 h 688"/>
                <a:gd name="T22" fmla="*/ 159 w 687"/>
                <a:gd name="T23" fmla="*/ 237 h 688"/>
                <a:gd name="T24" fmla="*/ 243 w 687"/>
                <a:gd name="T25" fmla="*/ 237 h 688"/>
                <a:gd name="T26" fmla="*/ 464 w 687"/>
                <a:gd name="T27" fmla="*/ 237 h 688"/>
                <a:gd name="T28" fmla="*/ 464 w 687"/>
                <a:gd name="T29" fmla="*/ 209 h 688"/>
                <a:gd name="T30" fmla="*/ 243 w 687"/>
                <a:gd name="T31" fmla="*/ 209 h 688"/>
                <a:gd name="T32" fmla="*/ 243 w 687"/>
                <a:gd name="T33" fmla="*/ 125 h 688"/>
                <a:gd name="T34" fmla="*/ 353 w 687"/>
                <a:gd name="T35" fmla="*/ 9 h 688"/>
                <a:gd name="T36" fmla="*/ 459 w 687"/>
                <a:gd name="T37" fmla="*/ 0 h 688"/>
                <a:gd name="T38" fmla="*/ 340 w 687"/>
                <a:gd name="T39" fmla="*/ 68 h 688"/>
                <a:gd name="T40" fmla="*/ 298 w 687"/>
                <a:gd name="T41" fmla="*/ 111 h 688"/>
                <a:gd name="T42" fmla="*/ 340 w 687"/>
                <a:gd name="T43" fmla="*/ 153 h 688"/>
                <a:gd name="T44" fmla="*/ 381 w 687"/>
                <a:gd name="T45" fmla="*/ 111 h 688"/>
                <a:gd name="T46" fmla="*/ 340 w 687"/>
                <a:gd name="T47" fmla="*/ 68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87" h="688">
                  <a:moveTo>
                    <a:pt x="459" y="0"/>
                  </a:moveTo>
                  <a:cubicBezTo>
                    <a:pt x="497" y="0"/>
                    <a:pt x="537" y="3"/>
                    <a:pt x="575" y="9"/>
                  </a:cubicBezTo>
                  <a:cubicBezTo>
                    <a:pt x="635" y="19"/>
                    <a:pt x="686" y="64"/>
                    <a:pt x="686" y="125"/>
                  </a:cubicBezTo>
                  <a:lnTo>
                    <a:pt x="686" y="336"/>
                  </a:lnTo>
                  <a:cubicBezTo>
                    <a:pt x="686" y="398"/>
                    <a:pt x="637" y="448"/>
                    <a:pt x="575" y="448"/>
                  </a:cubicBezTo>
                  <a:lnTo>
                    <a:pt x="353" y="448"/>
                  </a:lnTo>
                  <a:cubicBezTo>
                    <a:pt x="278" y="448"/>
                    <a:pt x="215" y="513"/>
                    <a:pt x="215" y="586"/>
                  </a:cubicBezTo>
                  <a:lnTo>
                    <a:pt x="215" y="687"/>
                  </a:lnTo>
                  <a:lnTo>
                    <a:pt x="139" y="687"/>
                  </a:lnTo>
                  <a:cubicBezTo>
                    <a:pt x="74" y="687"/>
                    <a:pt x="37" y="641"/>
                    <a:pt x="21" y="575"/>
                  </a:cubicBezTo>
                  <a:cubicBezTo>
                    <a:pt x="0" y="487"/>
                    <a:pt x="0" y="434"/>
                    <a:pt x="21" y="350"/>
                  </a:cubicBezTo>
                  <a:cubicBezTo>
                    <a:pt x="38" y="276"/>
                    <a:pt x="95" y="237"/>
                    <a:pt x="159" y="237"/>
                  </a:cubicBezTo>
                  <a:lnTo>
                    <a:pt x="243" y="237"/>
                  </a:lnTo>
                  <a:lnTo>
                    <a:pt x="464" y="237"/>
                  </a:lnTo>
                  <a:lnTo>
                    <a:pt x="464" y="209"/>
                  </a:lnTo>
                  <a:lnTo>
                    <a:pt x="243" y="209"/>
                  </a:lnTo>
                  <a:lnTo>
                    <a:pt x="243" y="125"/>
                  </a:lnTo>
                  <a:cubicBezTo>
                    <a:pt x="243" y="61"/>
                    <a:pt x="260" y="26"/>
                    <a:pt x="353" y="9"/>
                  </a:cubicBezTo>
                  <a:cubicBezTo>
                    <a:pt x="385" y="4"/>
                    <a:pt x="422" y="0"/>
                    <a:pt x="459" y="0"/>
                  </a:cubicBezTo>
                  <a:close/>
                  <a:moveTo>
                    <a:pt x="340" y="68"/>
                  </a:moveTo>
                  <a:cubicBezTo>
                    <a:pt x="317" y="68"/>
                    <a:pt x="298" y="87"/>
                    <a:pt x="298" y="111"/>
                  </a:cubicBezTo>
                  <a:cubicBezTo>
                    <a:pt x="298" y="134"/>
                    <a:pt x="317" y="153"/>
                    <a:pt x="340" y="153"/>
                  </a:cubicBezTo>
                  <a:cubicBezTo>
                    <a:pt x="362" y="153"/>
                    <a:pt x="381" y="134"/>
                    <a:pt x="381" y="111"/>
                  </a:cubicBezTo>
                  <a:cubicBezTo>
                    <a:pt x="381" y="87"/>
                    <a:pt x="362" y="68"/>
                    <a:pt x="340" y="68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5" name="Freeform 88"/>
            <p:cNvSpPr>
              <a:spLocks noChangeArrowheads="1"/>
            </p:cNvSpPr>
            <p:nvPr/>
          </p:nvSpPr>
          <p:spPr bwMode="auto">
            <a:xfrm>
              <a:off x="5150293" y="5782831"/>
              <a:ext cx="246562" cy="253558"/>
            </a:xfrm>
            <a:custGeom>
              <a:avLst/>
              <a:gdLst>
                <a:gd name="T0" fmla="*/ 471 w 689"/>
                <a:gd name="T1" fmla="*/ 99 h 701"/>
                <a:gd name="T2" fmla="*/ 471 w 689"/>
                <a:gd name="T3" fmla="*/ 0 h 701"/>
                <a:gd name="T4" fmla="*/ 554 w 689"/>
                <a:gd name="T5" fmla="*/ 0 h 701"/>
                <a:gd name="T6" fmla="*/ 665 w 689"/>
                <a:gd name="T7" fmla="*/ 113 h 701"/>
                <a:gd name="T8" fmla="*/ 665 w 689"/>
                <a:gd name="T9" fmla="*/ 338 h 701"/>
                <a:gd name="T10" fmla="*/ 554 w 689"/>
                <a:gd name="T11" fmla="*/ 450 h 701"/>
                <a:gd name="T12" fmla="*/ 443 w 689"/>
                <a:gd name="T13" fmla="*/ 450 h 701"/>
                <a:gd name="T14" fmla="*/ 221 w 689"/>
                <a:gd name="T15" fmla="*/ 450 h 701"/>
                <a:gd name="T16" fmla="*/ 221 w 689"/>
                <a:gd name="T17" fmla="*/ 479 h 701"/>
                <a:gd name="T18" fmla="*/ 443 w 689"/>
                <a:gd name="T19" fmla="*/ 479 h 701"/>
                <a:gd name="T20" fmla="*/ 443 w 689"/>
                <a:gd name="T21" fmla="*/ 563 h 701"/>
                <a:gd name="T22" fmla="*/ 332 w 689"/>
                <a:gd name="T23" fmla="*/ 676 h 701"/>
                <a:gd name="T24" fmla="*/ 110 w 689"/>
                <a:gd name="T25" fmla="*/ 676 h 701"/>
                <a:gd name="T26" fmla="*/ 0 w 689"/>
                <a:gd name="T27" fmla="*/ 563 h 701"/>
                <a:gd name="T28" fmla="*/ 0 w 689"/>
                <a:gd name="T29" fmla="*/ 352 h 701"/>
                <a:gd name="T30" fmla="*/ 110 w 689"/>
                <a:gd name="T31" fmla="*/ 239 h 701"/>
                <a:gd name="T32" fmla="*/ 332 w 689"/>
                <a:gd name="T33" fmla="*/ 239 h 701"/>
                <a:gd name="T34" fmla="*/ 471 w 689"/>
                <a:gd name="T35" fmla="*/ 99 h 701"/>
                <a:gd name="T36" fmla="*/ 346 w 689"/>
                <a:gd name="T37" fmla="*/ 535 h 701"/>
                <a:gd name="T38" fmla="*/ 304 w 689"/>
                <a:gd name="T39" fmla="*/ 577 h 701"/>
                <a:gd name="T40" fmla="*/ 346 w 689"/>
                <a:gd name="T41" fmla="*/ 619 h 701"/>
                <a:gd name="T42" fmla="*/ 388 w 689"/>
                <a:gd name="T43" fmla="*/ 577 h 701"/>
                <a:gd name="T44" fmla="*/ 346 w 689"/>
                <a:gd name="T45" fmla="*/ 535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89" h="701">
                  <a:moveTo>
                    <a:pt x="471" y="99"/>
                  </a:moveTo>
                  <a:lnTo>
                    <a:pt x="471" y="0"/>
                  </a:lnTo>
                  <a:lnTo>
                    <a:pt x="554" y="0"/>
                  </a:lnTo>
                  <a:cubicBezTo>
                    <a:pt x="618" y="0"/>
                    <a:pt x="649" y="48"/>
                    <a:pt x="665" y="113"/>
                  </a:cubicBezTo>
                  <a:cubicBezTo>
                    <a:pt x="687" y="202"/>
                    <a:pt x="688" y="269"/>
                    <a:pt x="665" y="338"/>
                  </a:cubicBezTo>
                  <a:cubicBezTo>
                    <a:pt x="642" y="406"/>
                    <a:pt x="618" y="450"/>
                    <a:pt x="554" y="450"/>
                  </a:cubicBezTo>
                  <a:lnTo>
                    <a:pt x="443" y="450"/>
                  </a:lnTo>
                  <a:lnTo>
                    <a:pt x="221" y="450"/>
                  </a:lnTo>
                  <a:lnTo>
                    <a:pt x="221" y="479"/>
                  </a:lnTo>
                  <a:lnTo>
                    <a:pt x="443" y="479"/>
                  </a:lnTo>
                  <a:lnTo>
                    <a:pt x="443" y="563"/>
                  </a:lnTo>
                  <a:cubicBezTo>
                    <a:pt x="443" y="627"/>
                    <a:pt x="388" y="660"/>
                    <a:pt x="332" y="676"/>
                  </a:cubicBezTo>
                  <a:cubicBezTo>
                    <a:pt x="248" y="700"/>
                    <a:pt x="181" y="696"/>
                    <a:pt x="110" y="676"/>
                  </a:cubicBezTo>
                  <a:cubicBezTo>
                    <a:pt x="52" y="659"/>
                    <a:pt x="0" y="623"/>
                    <a:pt x="0" y="563"/>
                  </a:cubicBezTo>
                  <a:lnTo>
                    <a:pt x="0" y="352"/>
                  </a:lnTo>
                  <a:cubicBezTo>
                    <a:pt x="0" y="291"/>
                    <a:pt x="50" y="239"/>
                    <a:pt x="110" y="239"/>
                  </a:cubicBezTo>
                  <a:lnTo>
                    <a:pt x="332" y="239"/>
                  </a:lnTo>
                  <a:cubicBezTo>
                    <a:pt x="406" y="239"/>
                    <a:pt x="471" y="175"/>
                    <a:pt x="471" y="99"/>
                  </a:cubicBezTo>
                  <a:close/>
                  <a:moveTo>
                    <a:pt x="346" y="535"/>
                  </a:moveTo>
                  <a:cubicBezTo>
                    <a:pt x="323" y="535"/>
                    <a:pt x="304" y="554"/>
                    <a:pt x="304" y="577"/>
                  </a:cubicBezTo>
                  <a:cubicBezTo>
                    <a:pt x="304" y="600"/>
                    <a:pt x="323" y="619"/>
                    <a:pt x="346" y="619"/>
                  </a:cubicBezTo>
                  <a:cubicBezTo>
                    <a:pt x="369" y="619"/>
                    <a:pt x="388" y="600"/>
                    <a:pt x="388" y="577"/>
                  </a:cubicBezTo>
                  <a:cubicBezTo>
                    <a:pt x="388" y="554"/>
                    <a:pt x="369" y="535"/>
                    <a:pt x="346" y="535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6" name="Freeform 89"/>
            <p:cNvSpPr>
              <a:spLocks noChangeArrowheads="1"/>
            </p:cNvSpPr>
            <p:nvPr/>
          </p:nvSpPr>
          <p:spPr bwMode="auto">
            <a:xfrm>
              <a:off x="5043625" y="6235739"/>
              <a:ext cx="43716" cy="68199"/>
            </a:xfrm>
            <a:custGeom>
              <a:avLst/>
              <a:gdLst>
                <a:gd name="T0" fmla="*/ 51 w 124"/>
                <a:gd name="T1" fmla="*/ 119 h 190"/>
                <a:gd name="T2" fmla="*/ 35 w 124"/>
                <a:gd name="T3" fmla="*/ 119 h 190"/>
                <a:gd name="T4" fmla="*/ 35 w 124"/>
                <a:gd name="T5" fmla="*/ 189 h 190"/>
                <a:gd name="T6" fmla="*/ 0 w 124"/>
                <a:gd name="T7" fmla="*/ 189 h 190"/>
                <a:gd name="T8" fmla="*/ 0 w 124"/>
                <a:gd name="T9" fmla="*/ 0 h 190"/>
                <a:gd name="T10" fmla="*/ 54 w 124"/>
                <a:gd name="T11" fmla="*/ 0 h 190"/>
                <a:gd name="T12" fmla="*/ 123 w 124"/>
                <a:gd name="T13" fmla="*/ 58 h 190"/>
                <a:gd name="T14" fmla="*/ 51 w 124"/>
                <a:gd name="T15" fmla="*/ 119 h 190"/>
                <a:gd name="T16" fmla="*/ 52 w 124"/>
                <a:gd name="T17" fmla="*/ 29 h 190"/>
                <a:gd name="T18" fmla="*/ 35 w 124"/>
                <a:gd name="T19" fmla="*/ 29 h 190"/>
                <a:gd name="T20" fmla="*/ 35 w 124"/>
                <a:gd name="T21" fmla="*/ 90 h 190"/>
                <a:gd name="T22" fmla="*/ 51 w 124"/>
                <a:gd name="T23" fmla="*/ 90 h 190"/>
                <a:gd name="T24" fmla="*/ 88 w 124"/>
                <a:gd name="T25" fmla="*/ 59 h 190"/>
                <a:gd name="T26" fmla="*/ 52 w 124"/>
                <a:gd name="T27" fmla="*/ 2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4" h="190">
                  <a:moveTo>
                    <a:pt x="51" y="119"/>
                  </a:moveTo>
                  <a:lnTo>
                    <a:pt x="35" y="119"/>
                  </a:lnTo>
                  <a:lnTo>
                    <a:pt x="35" y="189"/>
                  </a:lnTo>
                  <a:lnTo>
                    <a:pt x="0" y="189"/>
                  </a:lnTo>
                  <a:lnTo>
                    <a:pt x="0" y="0"/>
                  </a:lnTo>
                  <a:lnTo>
                    <a:pt x="54" y="0"/>
                  </a:lnTo>
                  <a:cubicBezTo>
                    <a:pt x="97" y="0"/>
                    <a:pt x="123" y="20"/>
                    <a:pt x="123" y="58"/>
                  </a:cubicBezTo>
                  <a:cubicBezTo>
                    <a:pt x="123" y="99"/>
                    <a:pt x="94" y="119"/>
                    <a:pt x="51" y="119"/>
                  </a:cubicBezTo>
                  <a:close/>
                  <a:moveTo>
                    <a:pt x="52" y="29"/>
                  </a:moveTo>
                  <a:lnTo>
                    <a:pt x="35" y="29"/>
                  </a:lnTo>
                  <a:lnTo>
                    <a:pt x="35" y="90"/>
                  </a:lnTo>
                  <a:lnTo>
                    <a:pt x="51" y="90"/>
                  </a:lnTo>
                  <a:cubicBezTo>
                    <a:pt x="74" y="90"/>
                    <a:pt x="88" y="80"/>
                    <a:pt x="88" y="59"/>
                  </a:cubicBezTo>
                  <a:cubicBezTo>
                    <a:pt x="88" y="39"/>
                    <a:pt x="75" y="29"/>
                    <a:pt x="52" y="29"/>
                  </a:cubicBezTo>
                  <a:close/>
                </a:path>
              </a:pathLst>
            </a:custGeom>
            <a:solidFill>
              <a:srgbClr val="05AC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7" name="Freeform 90"/>
            <p:cNvSpPr>
              <a:spLocks noChangeArrowheads="1"/>
            </p:cNvSpPr>
            <p:nvPr/>
          </p:nvSpPr>
          <p:spPr bwMode="auto">
            <a:xfrm>
              <a:off x="5089090" y="6233991"/>
              <a:ext cx="62952" cy="69947"/>
            </a:xfrm>
            <a:custGeom>
              <a:avLst/>
              <a:gdLst>
                <a:gd name="T0" fmla="*/ 103 w 172"/>
                <a:gd name="T1" fmla="*/ 119 h 192"/>
                <a:gd name="T2" fmla="*/ 103 w 172"/>
                <a:gd name="T3" fmla="*/ 191 h 192"/>
                <a:gd name="T4" fmla="*/ 66 w 172"/>
                <a:gd name="T5" fmla="*/ 191 h 192"/>
                <a:gd name="T6" fmla="*/ 66 w 172"/>
                <a:gd name="T7" fmla="*/ 119 h 192"/>
                <a:gd name="T8" fmla="*/ 0 w 172"/>
                <a:gd name="T9" fmla="*/ 6 h 192"/>
                <a:gd name="T10" fmla="*/ 38 w 172"/>
                <a:gd name="T11" fmla="*/ 0 h 192"/>
                <a:gd name="T12" fmla="*/ 85 w 172"/>
                <a:gd name="T13" fmla="*/ 85 h 192"/>
                <a:gd name="T14" fmla="*/ 131 w 172"/>
                <a:gd name="T15" fmla="*/ 2 h 192"/>
                <a:gd name="T16" fmla="*/ 171 w 172"/>
                <a:gd name="T17" fmla="*/ 2 h 192"/>
                <a:gd name="T18" fmla="*/ 103 w 172"/>
                <a:gd name="T19" fmla="*/ 119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92">
                  <a:moveTo>
                    <a:pt x="103" y="119"/>
                  </a:moveTo>
                  <a:lnTo>
                    <a:pt x="103" y="191"/>
                  </a:lnTo>
                  <a:lnTo>
                    <a:pt x="66" y="191"/>
                  </a:lnTo>
                  <a:lnTo>
                    <a:pt x="66" y="119"/>
                  </a:lnTo>
                  <a:lnTo>
                    <a:pt x="0" y="6"/>
                  </a:lnTo>
                  <a:lnTo>
                    <a:pt x="38" y="0"/>
                  </a:lnTo>
                  <a:lnTo>
                    <a:pt x="85" y="85"/>
                  </a:lnTo>
                  <a:lnTo>
                    <a:pt x="131" y="2"/>
                  </a:lnTo>
                  <a:lnTo>
                    <a:pt x="171" y="2"/>
                  </a:lnTo>
                  <a:lnTo>
                    <a:pt x="103" y="119"/>
                  </a:lnTo>
                </a:path>
              </a:pathLst>
            </a:custGeom>
            <a:solidFill>
              <a:srgbClr val="05AC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8" name="Freeform 91"/>
            <p:cNvSpPr>
              <a:spLocks noChangeArrowheads="1"/>
            </p:cNvSpPr>
            <p:nvPr/>
          </p:nvSpPr>
          <p:spPr bwMode="auto">
            <a:xfrm>
              <a:off x="5153790" y="6235739"/>
              <a:ext cx="55957" cy="68199"/>
            </a:xfrm>
            <a:custGeom>
              <a:avLst/>
              <a:gdLst>
                <a:gd name="T0" fmla="*/ 93 w 153"/>
                <a:gd name="T1" fmla="*/ 32 h 190"/>
                <a:gd name="T2" fmla="*/ 93 w 153"/>
                <a:gd name="T3" fmla="*/ 189 h 190"/>
                <a:gd name="T4" fmla="*/ 57 w 153"/>
                <a:gd name="T5" fmla="*/ 189 h 190"/>
                <a:gd name="T6" fmla="*/ 57 w 153"/>
                <a:gd name="T7" fmla="*/ 32 h 190"/>
                <a:gd name="T8" fmla="*/ 0 w 153"/>
                <a:gd name="T9" fmla="*/ 32 h 190"/>
                <a:gd name="T10" fmla="*/ 0 w 153"/>
                <a:gd name="T11" fmla="*/ 0 h 190"/>
                <a:gd name="T12" fmla="*/ 146 w 153"/>
                <a:gd name="T13" fmla="*/ 0 h 190"/>
                <a:gd name="T14" fmla="*/ 152 w 153"/>
                <a:gd name="T15" fmla="*/ 32 h 190"/>
                <a:gd name="T16" fmla="*/ 93 w 153"/>
                <a:gd name="T17" fmla="*/ 32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190">
                  <a:moveTo>
                    <a:pt x="93" y="32"/>
                  </a:moveTo>
                  <a:lnTo>
                    <a:pt x="93" y="189"/>
                  </a:lnTo>
                  <a:lnTo>
                    <a:pt x="57" y="189"/>
                  </a:lnTo>
                  <a:lnTo>
                    <a:pt x="57" y="32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46" y="0"/>
                  </a:lnTo>
                  <a:lnTo>
                    <a:pt x="152" y="32"/>
                  </a:lnTo>
                  <a:lnTo>
                    <a:pt x="93" y="32"/>
                  </a:lnTo>
                </a:path>
              </a:pathLst>
            </a:custGeom>
            <a:solidFill>
              <a:srgbClr val="05AC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9" name="Freeform 92"/>
            <p:cNvSpPr>
              <a:spLocks noChangeArrowheads="1"/>
            </p:cNvSpPr>
            <p:nvPr/>
          </p:nvSpPr>
          <p:spPr bwMode="auto">
            <a:xfrm>
              <a:off x="5220240" y="6235739"/>
              <a:ext cx="54209" cy="68199"/>
            </a:xfrm>
            <a:custGeom>
              <a:avLst/>
              <a:gdLst>
                <a:gd name="T0" fmla="*/ 117 w 154"/>
                <a:gd name="T1" fmla="*/ 107 h 190"/>
                <a:gd name="T2" fmla="*/ 37 w 154"/>
                <a:gd name="T3" fmla="*/ 107 h 190"/>
                <a:gd name="T4" fmla="*/ 37 w 154"/>
                <a:gd name="T5" fmla="*/ 189 h 190"/>
                <a:gd name="T6" fmla="*/ 0 w 154"/>
                <a:gd name="T7" fmla="*/ 189 h 190"/>
                <a:gd name="T8" fmla="*/ 0 w 154"/>
                <a:gd name="T9" fmla="*/ 0 h 190"/>
                <a:gd name="T10" fmla="*/ 37 w 154"/>
                <a:gd name="T11" fmla="*/ 0 h 190"/>
                <a:gd name="T12" fmla="*/ 37 w 154"/>
                <a:gd name="T13" fmla="*/ 75 h 190"/>
                <a:gd name="T14" fmla="*/ 117 w 154"/>
                <a:gd name="T15" fmla="*/ 75 h 190"/>
                <a:gd name="T16" fmla="*/ 117 w 154"/>
                <a:gd name="T17" fmla="*/ 0 h 190"/>
                <a:gd name="T18" fmla="*/ 153 w 154"/>
                <a:gd name="T19" fmla="*/ 0 h 190"/>
                <a:gd name="T20" fmla="*/ 153 w 154"/>
                <a:gd name="T21" fmla="*/ 189 h 190"/>
                <a:gd name="T22" fmla="*/ 117 w 154"/>
                <a:gd name="T23" fmla="*/ 189 h 190"/>
                <a:gd name="T24" fmla="*/ 117 w 154"/>
                <a:gd name="T25" fmla="*/ 10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90">
                  <a:moveTo>
                    <a:pt x="117" y="107"/>
                  </a:moveTo>
                  <a:lnTo>
                    <a:pt x="37" y="107"/>
                  </a:lnTo>
                  <a:lnTo>
                    <a:pt x="37" y="189"/>
                  </a:lnTo>
                  <a:lnTo>
                    <a:pt x="0" y="189"/>
                  </a:lnTo>
                  <a:lnTo>
                    <a:pt x="0" y="0"/>
                  </a:lnTo>
                  <a:lnTo>
                    <a:pt x="37" y="0"/>
                  </a:lnTo>
                  <a:lnTo>
                    <a:pt x="37" y="75"/>
                  </a:lnTo>
                  <a:lnTo>
                    <a:pt x="117" y="75"/>
                  </a:lnTo>
                  <a:lnTo>
                    <a:pt x="117" y="0"/>
                  </a:lnTo>
                  <a:lnTo>
                    <a:pt x="153" y="0"/>
                  </a:lnTo>
                  <a:lnTo>
                    <a:pt x="153" y="189"/>
                  </a:lnTo>
                  <a:lnTo>
                    <a:pt x="117" y="189"/>
                  </a:lnTo>
                  <a:lnTo>
                    <a:pt x="117" y="107"/>
                  </a:lnTo>
                </a:path>
              </a:pathLst>
            </a:custGeom>
            <a:solidFill>
              <a:srgbClr val="05AC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0" name="Freeform 93"/>
            <p:cNvSpPr>
              <a:spLocks noChangeArrowheads="1"/>
            </p:cNvSpPr>
            <p:nvPr/>
          </p:nvSpPr>
          <p:spPr bwMode="auto">
            <a:xfrm>
              <a:off x="5286689" y="6233991"/>
              <a:ext cx="62952" cy="69947"/>
            </a:xfrm>
            <a:custGeom>
              <a:avLst/>
              <a:gdLst>
                <a:gd name="T0" fmla="*/ 88 w 178"/>
                <a:gd name="T1" fmla="*/ 195 h 196"/>
                <a:gd name="T2" fmla="*/ 0 w 178"/>
                <a:gd name="T3" fmla="*/ 98 h 196"/>
                <a:gd name="T4" fmla="*/ 89 w 178"/>
                <a:gd name="T5" fmla="*/ 0 h 196"/>
                <a:gd name="T6" fmla="*/ 177 w 178"/>
                <a:gd name="T7" fmla="*/ 97 h 196"/>
                <a:gd name="T8" fmla="*/ 88 w 178"/>
                <a:gd name="T9" fmla="*/ 195 h 196"/>
                <a:gd name="T10" fmla="*/ 88 w 178"/>
                <a:gd name="T11" fmla="*/ 30 h 196"/>
                <a:gd name="T12" fmla="*/ 37 w 178"/>
                <a:gd name="T13" fmla="*/ 97 h 196"/>
                <a:gd name="T14" fmla="*/ 88 w 178"/>
                <a:gd name="T15" fmla="*/ 165 h 196"/>
                <a:gd name="T16" fmla="*/ 140 w 178"/>
                <a:gd name="T17" fmla="*/ 97 h 196"/>
                <a:gd name="T18" fmla="*/ 88 w 178"/>
                <a:gd name="T19" fmla="*/ 3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8" h="196">
                  <a:moveTo>
                    <a:pt x="88" y="195"/>
                  </a:moveTo>
                  <a:cubicBezTo>
                    <a:pt x="34" y="195"/>
                    <a:pt x="0" y="156"/>
                    <a:pt x="0" y="98"/>
                  </a:cubicBezTo>
                  <a:cubicBezTo>
                    <a:pt x="0" y="39"/>
                    <a:pt x="35" y="0"/>
                    <a:pt x="89" y="0"/>
                  </a:cubicBezTo>
                  <a:cubicBezTo>
                    <a:pt x="143" y="0"/>
                    <a:pt x="177" y="39"/>
                    <a:pt x="177" y="97"/>
                  </a:cubicBezTo>
                  <a:cubicBezTo>
                    <a:pt x="177" y="155"/>
                    <a:pt x="142" y="195"/>
                    <a:pt x="88" y="195"/>
                  </a:cubicBezTo>
                  <a:close/>
                  <a:moveTo>
                    <a:pt x="88" y="30"/>
                  </a:moveTo>
                  <a:cubicBezTo>
                    <a:pt x="56" y="30"/>
                    <a:pt x="37" y="56"/>
                    <a:pt x="37" y="97"/>
                  </a:cubicBezTo>
                  <a:cubicBezTo>
                    <a:pt x="37" y="139"/>
                    <a:pt x="56" y="165"/>
                    <a:pt x="88" y="165"/>
                  </a:cubicBezTo>
                  <a:cubicBezTo>
                    <a:pt x="121" y="165"/>
                    <a:pt x="140" y="139"/>
                    <a:pt x="140" y="97"/>
                  </a:cubicBezTo>
                  <a:cubicBezTo>
                    <a:pt x="140" y="56"/>
                    <a:pt x="121" y="30"/>
                    <a:pt x="88" y="30"/>
                  </a:cubicBezTo>
                  <a:close/>
                </a:path>
              </a:pathLst>
            </a:custGeom>
            <a:solidFill>
              <a:srgbClr val="05AC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1" name="Freeform 94"/>
            <p:cNvSpPr>
              <a:spLocks noChangeArrowheads="1"/>
            </p:cNvSpPr>
            <p:nvPr/>
          </p:nvSpPr>
          <p:spPr bwMode="auto">
            <a:xfrm>
              <a:off x="5360133" y="6235739"/>
              <a:ext cx="55957" cy="68199"/>
            </a:xfrm>
            <a:custGeom>
              <a:avLst/>
              <a:gdLst>
                <a:gd name="T0" fmla="*/ 123 w 154"/>
                <a:gd name="T1" fmla="*/ 189 h 190"/>
                <a:gd name="T2" fmla="*/ 34 w 154"/>
                <a:gd name="T3" fmla="*/ 59 h 190"/>
                <a:gd name="T4" fmla="*/ 34 w 154"/>
                <a:gd name="T5" fmla="*/ 189 h 190"/>
                <a:gd name="T6" fmla="*/ 0 w 154"/>
                <a:gd name="T7" fmla="*/ 189 h 190"/>
                <a:gd name="T8" fmla="*/ 0 w 154"/>
                <a:gd name="T9" fmla="*/ 0 h 190"/>
                <a:gd name="T10" fmla="*/ 35 w 154"/>
                <a:gd name="T11" fmla="*/ 0 h 190"/>
                <a:gd name="T12" fmla="*/ 119 w 154"/>
                <a:gd name="T13" fmla="*/ 124 h 190"/>
                <a:gd name="T14" fmla="*/ 119 w 154"/>
                <a:gd name="T15" fmla="*/ 0 h 190"/>
                <a:gd name="T16" fmla="*/ 153 w 154"/>
                <a:gd name="T17" fmla="*/ 0 h 190"/>
                <a:gd name="T18" fmla="*/ 153 w 154"/>
                <a:gd name="T19" fmla="*/ 189 h 190"/>
                <a:gd name="T20" fmla="*/ 123 w 154"/>
                <a:gd name="T21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4" h="190">
                  <a:moveTo>
                    <a:pt x="123" y="189"/>
                  </a:moveTo>
                  <a:lnTo>
                    <a:pt x="34" y="59"/>
                  </a:lnTo>
                  <a:lnTo>
                    <a:pt x="34" y="189"/>
                  </a:lnTo>
                  <a:lnTo>
                    <a:pt x="0" y="189"/>
                  </a:lnTo>
                  <a:lnTo>
                    <a:pt x="0" y="0"/>
                  </a:lnTo>
                  <a:lnTo>
                    <a:pt x="35" y="0"/>
                  </a:lnTo>
                  <a:lnTo>
                    <a:pt x="119" y="124"/>
                  </a:lnTo>
                  <a:lnTo>
                    <a:pt x="119" y="0"/>
                  </a:lnTo>
                  <a:lnTo>
                    <a:pt x="153" y="0"/>
                  </a:lnTo>
                  <a:lnTo>
                    <a:pt x="153" y="189"/>
                  </a:lnTo>
                  <a:lnTo>
                    <a:pt x="123" y="189"/>
                  </a:lnTo>
                </a:path>
              </a:pathLst>
            </a:custGeom>
            <a:solidFill>
              <a:srgbClr val="05AC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2" name="Freeform 95"/>
            <p:cNvSpPr>
              <a:spLocks noChangeArrowheads="1"/>
            </p:cNvSpPr>
            <p:nvPr/>
          </p:nvSpPr>
          <p:spPr bwMode="auto">
            <a:xfrm>
              <a:off x="6879723" y="5936715"/>
              <a:ext cx="188856" cy="55958"/>
            </a:xfrm>
            <a:custGeom>
              <a:avLst/>
              <a:gdLst>
                <a:gd name="T0" fmla="*/ 181 w 523"/>
                <a:gd name="T1" fmla="*/ 0 h 156"/>
                <a:gd name="T2" fmla="*/ 213 w 523"/>
                <a:gd name="T3" fmla="*/ 35 h 156"/>
                <a:gd name="T4" fmla="*/ 457 w 523"/>
                <a:gd name="T5" fmla="*/ 24 h 156"/>
                <a:gd name="T6" fmla="*/ 522 w 523"/>
                <a:gd name="T7" fmla="*/ 56 h 156"/>
                <a:gd name="T8" fmla="*/ 181 w 523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156">
                  <a:moveTo>
                    <a:pt x="181" y="0"/>
                  </a:moveTo>
                  <a:cubicBezTo>
                    <a:pt x="181" y="0"/>
                    <a:pt x="136" y="26"/>
                    <a:pt x="213" y="35"/>
                  </a:cubicBezTo>
                  <a:cubicBezTo>
                    <a:pt x="306" y="45"/>
                    <a:pt x="354" y="44"/>
                    <a:pt x="457" y="24"/>
                  </a:cubicBezTo>
                  <a:cubicBezTo>
                    <a:pt x="457" y="24"/>
                    <a:pt x="484" y="41"/>
                    <a:pt x="522" y="56"/>
                  </a:cubicBezTo>
                  <a:cubicBezTo>
                    <a:pt x="291" y="155"/>
                    <a:pt x="0" y="50"/>
                    <a:pt x="181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3" name="Freeform 96"/>
            <p:cNvSpPr>
              <a:spLocks noChangeArrowheads="1"/>
            </p:cNvSpPr>
            <p:nvPr/>
          </p:nvSpPr>
          <p:spPr bwMode="auto">
            <a:xfrm>
              <a:off x="6862236" y="5889500"/>
              <a:ext cx="213337" cy="50712"/>
            </a:xfrm>
            <a:custGeom>
              <a:avLst/>
              <a:gdLst>
                <a:gd name="T0" fmla="*/ 200 w 591"/>
                <a:gd name="T1" fmla="*/ 0 h 142"/>
                <a:gd name="T2" fmla="*/ 226 w 591"/>
                <a:gd name="T3" fmla="*/ 45 h 142"/>
                <a:gd name="T4" fmla="*/ 541 w 591"/>
                <a:gd name="T5" fmla="*/ 30 h 142"/>
                <a:gd name="T6" fmla="*/ 590 w 591"/>
                <a:gd name="T7" fmla="*/ 59 h 142"/>
                <a:gd name="T8" fmla="*/ 200 w 591"/>
                <a:gd name="T9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1" h="142">
                  <a:moveTo>
                    <a:pt x="200" y="0"/>
                  </a:moveTo>
                  <a:cubicBezTo>
                    <a:pt x="200" y="0"/>
                    <a:pt x="149" y="37"/>
                    <a:pt x="226" y="45"/>
                  </a:cubicBezTo>
                  <a:cubicBezTo>
                    <a:pt x="326" y="55"/>
                    <a:pt x="405" y="56"/>
                    <a:pt x="541" y="30"/>
                  </a:cubicBezTo>
                  <a:cubicBezTo>
                    <a:pt x="541" y="30"/>
                    <a:pt x="560" y="49"/>
                    <a:pt x="590" y="59"/>
                  </a:cubicBezTo>
                  <a:cubicBezTo>
                    <a:pt x="311" y="141"/>
                    <a:pt x="0" y="66"/>
                    <a:pt x="200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4" name="Freeform 97"/>
            <p:cNvSpPr>
              <a:spLocks noChangeArrowheads="1"/>
            </p:cNvSpPr>
            <p:nvPr/>
          </p:nvSpPr>
          <p:spPr bwMode="auto">
            <a:xfrm>
              <a:off x="6951417" y="5695397"/>
              <a:ext cx="146888" cy="162627"/>
            </a:xfrm>
            <a:custGeom>
              <a:avLst/>
              <a:gdLst>
                <a:gd name="T0" fmla="*/ 192 w 404"/>
                <a:gd name="T1" fmla="*/ 323 h 448"/>
                <a:gd name="T2" fmla="*/ 403 w 404"/>
                <a:gd name="T3" fmla="*/ 0 h 448"/>
                <a:gd name="T4" fmla="*/ 256 w 404"/>
                <a:gd name="T5" fmla="*/ 279 h 448"/>
                <a:gd name="T6" fmla="*/ 177 w 404"/>
                <a:gd name="T7" fmla="*/ 447 h 448"/>
                <a:gd name="T8" fmla="*/ 192 w 404"/>
                <a:gd name="T9" fmla="*/ 323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" h="448">
                  <a:moveTo>
                    <a:pt x="192" y="323"/>
                  </a:moveTo>
                  <a:cubicBezTo>
                    <a:pt x="0" y="101"/>
                    <a:pt x="403" y="0"/>
                    <a:pt x="403" y="0"/>
                  </a:cubicBezTo>
                  <a:cubicBezTo>
                    <a:pt x="146" y="149"/>
                    <a:pt x="194" y="192"/>
                    <a:pt x="256" y="279"/>
                  </a:cubicBezTo>
                  <a:cubicBezTo>
                    <a:pt x="322" y="372"/>
                    <a:pt x="177" y="447"/>
                    <a:pt x="177" y="447"/>
                  </a:cubicBezTo>
                  <a:cubicBezTo>
                    <a:pt x="177" y="447"/>
                    <a:pt x="249" y="388"/>
                    <a:pt x="192" y="323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5" name="Freeform 98"/>
            <p:cNvSpPr>
              <a:spLocks noChangeArrowheads="1"/>
            </p:cNvSpPr>
            <p:nvPr/>
          </p:nvSpPr>
          <p:spPr bwMode="auto">
            <a:xfrm>
              <a:off x="6804530" y="5957699"/>
              <a:ext cx="370717" cy="73445"/>
            </a:xfrm>
            <a:custGeom>
              <a:avLst/>
              <a:gdLst>
                <a:gd name="T0" fmla="*/ 909 w 1032"/>
                <a:gd name="T1" fmla="*/ 36 h 203"/>
                <a:gd name="T2" fmla="*/ 173 w 1032"/>
                <a:gd name="T3" fmla="*/ 125 h 203"/>
                <a:gd name="T4" fmla="*/ 303 w 1032"/>
                <a:gd name="T5" fmla="*/ 33 h 203"/>
                <a:gd name="T6" fmla="*/ 262 w 1032"/>
                <a:gd name="T7" fmla="*/ 37 h 203"/>
                <a:gd name="T8" fmla="*/ 201 w 1032"/>
                <a:gd name="T9" fmla="*/ 86 h 203"/>
                <a:gd name="T10" fmla="*/ 872 w 1032"/>
                <a:gd name="T11" fmla="*/ 85 h 203"/>
                <a:gd name="T12" fmla="*/ 909 w 1032"/>
                <a:gd name="T13" fmla="*/ 36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2" h="203">
                  <a:moveTo>
                    <a:pt x="909" y="36"/>
                  </a:moveTo>
                  <a:cubicBezTo>
                    <a:pt x="1031" y="91"/>
                    <a:pt x="644" y="202"/>
                    <a:pt x="173" y="125"/>
                  </a:cubicBezTo>
                  <a:cubicBezTo>
                    <a:pt x="0" y="97"/>
                    <a:pt x="256" y="0"/>
                    <a:pt x="303" y="33"/>
                  </a:cubicBezTo>
                  <a:cubicBezTo>
                    <a:pt x="303" y="33"/>
                    <a:pt x="288" y="32"/>
                    <a:pt x="262" y="37"/>
                  </a:cubicBezTo>
                  <a:cubicBezTo>
                    <a:pt x="237" y="43"/>
                    <a:pt x="158" y="68"/>
                    <a:pt x="201" y="86"/>
                  </a:cubicBezTo>
                  <a:cubicBezTo>
                    <a:pt x="318" y="137"/>
                    <a:pt x="739" y="125"/>
                    <a:pt x="872" y="85"/>
                  </a:cubicBezTo>
                  <a:cubicBezTo>
                    <a:pt x="942" y="64"/>
                    <a:pt x="909" y="36"/>
                    <a:pt x="909" y="36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6" name="Freeform 99"/>
            <p:cNvSpPr>
              <a:spLocks noChangeArrowheads="1"/>
            </p:cNvSpPr>
            <p:nvPr/>
          </p:nvSpPr>
          <p:spPr bwMode="auto">
            <a:xfrm>
              <a:off x="6841252" y="5840537"/>
              <a:ext cx="250058" cy="48963"/>
            </a:xfrm>
            <a:custGeom>
              <a:avLst/>
              <a:gdLst>
                <a:gd name="T0" fmla="*/ 307 w 693"/>
                <a:gd name="T1" fmla="*/ 6 h 136"/>
                <a:gd name="T2" fmla="*/ 231 w 693"/>
                <a:gd name="T3" fmla="*/ 75 h 136"/>
                <a:gd name="T4" fmla="*/ 514 w 693"/>
                <a:gd name="T5" fmla="*/ 72 h 136"/>
                <a:gd name="T6" fmla="*/ 692 w 693"/>
                <a:gd name="T7" fmla="*/ 49 h 136"/>
                <a:gd name="T8" fmla="*/ 638 w 693"/>
                <a:gd name="T9" fmla="*/ 78 h 136"/>
                <a:gd name="T10" fmla="*/ 121 w 693"/>
                <a:gd name="T11" fmla="*/ 50 h 136"/>
                <a:gd name="T12" fmla="*/ 307 w 693"/>
                <a:gd name="T13" fmla="*/ 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3" h="136">
                  <a:moveTo>
                    <a:pt x="307" y="6"/>
                  </a:moveTo>
                  <a:cubicBezTo>
                    <a:pt x="307" y="6"/>
                    <a:pt x="92" y="57"/>
                    <a:pt x="231" y="75"/>
                  </a:cubicBezTo>
                  <a:cubicBezTo>
                    <a:pt x="289" y="83"/>
                    <a:pt x="406" y="81"/>
                    <a:pt x="514" y="72"/>
                  </a:cubicBezTo>
                  <a:cubicBezTo>
                    <a:pt x="603" y="65"/>
                    <a:pt x="692" y="49"/>
                    <a:pt x="692" y="49"/>
                  </a:cubicBezTo>
                  <a:cubicBezTo>
                    <a:pt x="692" y="49"/>
                    <a:pt x="661" y="62"/>
                    <a:pt x="638" y="78"/>
                  </a:cubicBezTo>
                  <a:cubicBezTo>
                    <a:pt x="420" y="135"/>
                    <a:pt x="0" y="108"/>
                    <a:pt x="121" y="50"/>
                  </a:cubicBezTo>
                  <a:cubicBezTo>
                    <a:pt x="223" y="0"/>
                    <a:pt x="307" y="6"/>
                    <a:pt x="307" y="6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7" name="Freeform 100"/>
            <p:cNvSpPr>
              <a:spLocks noChangeArrowheads="1"/>
            </p:cNvSpPr>
            <p:nvPr/>
          </p:nvSpPr>
          <p:spPr bwMode="auto">
            <a:xfrm>
              <a:off x="7089562" y="5823050"/>
              <a:ext cx="106668" cy="97926"/>
            </a:xfrm>
            <a:custGeom>
              <a:avLst/>
              <a:gdLst>
                <a:gd name="T0" fmla="*/ 5 w 297"/>
                <a:gd name="T1" fmla="*/ 268 h 274"/>
                <a:gd name="T2" fmla="*/ 52 w 297"/>
                <a:gd name="T3" fmla="*/ 57 h 274"/>
                <a:gd name="T4" fmla="*/ 27 w 297"/>
                <a:gd name="T5" fmla="*/ 64 h 274"/>
                <a:gd name="T6" fmla="*/ 46 w 297"/>
                <a:gd name="T7" fmla="*/ 49 h 274"/>
                <a:gd name="T8" fmla="*/ 0 w 297"/>
                <a:gd name="T9" fmla="*/ 273 h 274"/>
                <a:gd name="T10" fmla="*/ 5 w 297"/>
                <a:gd name="T11" fmla="*/ 268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7" h="274">
                  <a:moveTo>
                    <a:pt x="5" y="268"/>
                  </a:moveTo>
                  <a:cubicBezTo>
                    <a:pt x="226" y="153"/>
                    <a:pt x="124" y="42"/>
                    <a:pt x="52" y="57"/>
                  </a:cubicBezTo>
                  <a:cubicBezTo>
                    <a:pt x="35" y="61"/>
                    <a:pt x="27" y="64"/>
                    <a:pt x="27" y="64"/>
                  </a:cubicBezTo>
                  <a:cubicBezTo>
                    <a:pt x="27" y="64"/>
                    <a:pt x="34" y="54"/>
                    <a:pt x="46" y="49"/>
                  </a:cubicBezTo>
                  <a:cubicBezTo>
                    <a:pt x="187" y="0"/>
                    <a:pt x="296" y="196"/>
                    <a:pt x="0" y="273"/>
                  </a:cubicBezTo>
                  <a:cubicBezTo>
                    <a:pt x="0" y="273"/>
                    <a:pt x="4" y="270"/>
                    <a:pt x="5" y="268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8" name="Freeform 101"/>
            <p:cNvSpPr>
              <a:spLocks noChangeArrowheads="1"/>
            </p:cNvSpPr>
            <p:nvPr/>
          </p:nvSpPr>
          <p:spPr bwMode="auto">
            <a:xfrm>
              <a:off x="6932183" y="5607963"/>
              <a:ext cx="155631" cy="234323"/>
            </a:xfrm>
            <a:custGeom>
              <a:avLst/>
              <a:gdLst>
                <a:gd name="T0" fmla="*/ 310 w 433"/>
                <a:gd name="T1" fmla="*/ 0 h 648"/>
                <a:gd name="T2" fmla="*/ 193 w 433"/>
                <a:gd name="T3" fmla="*/ 311 h 648"/>
                <a:gd name="T4" fmla="*/ 193 w 433"/>
                <a:gd name="T5" fmla="*/ 647 h 648"/>
                <a:gd name="T6" fmla="*/ 55 w 433"/>
                <a:gd name="T7" fmla="*/ 375 h 648"/>
                <a:gd name="T8" fmla="*/ 310 w 433"/>
                <a:gd name="T9" fmla="*/ 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3" h="648">
                  <a:moveTo>
                    <a:pt x="310" y="0"/>
                  </a:moveTo>
                  <a:cubicBezTo>
                    <a:pt x="310" y="0"/>
                    <a:pt x="432" y="123"/>
                    <a:pt x="193" y="311"/>
                  </a:cubicBezTo>
                  <a:cubicBezTo>
                    <a:pt x="2" y="462"/>
                    <a:pt x="150" y="548"/>
                    <a:pt x="193" y="647"/>
                  </a:cubicBezTo>
                  <a:cubicBezTo>
                    <a:pt x="82" y="546"/>
                    <a:pt x="0" y="457"/>
                    <a:pt x="55" y="375"/>
                  </a:cubicBezTo>
                  <a:cubicBezTo>
                    <a:pt x="135" y="253"/>
                    <a:pt x="359" y="195"/>
                    <a:pt x="310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9" name="Freeform 102"/>
            <p:cNvSpPr>
              <a:spLocks noChangeArrowheads="1"/>
            </p:cNvSpPr>
            <p:nvPr/>
          </p:nvSpPr>
          <p:spPr bwMode="auto">
            <a:xfrm>
              <a:off x="6900707" y="5992673"/>
              <a:ext cx="257053" cy="43716"/>
            </a:xfrm>
            <a:custGeom>
              <a:avLst/>
              <a:gdLst>
                <a:gd name="T0" fmla="*/ 166 w 713"/>
                <a:gd name="T1" fmla="*/ 108 h 123"/>
                <a:gd name="T2" fmla="*/ 0 w 713"/>
                <a:gd name="T3" fmla="*/ 77 h 123"/>
                <a:gd name="T4" fmla="*/ 537 w 713"/>
                <a:gd name="T5" fmla="*/ 68 h 123"/>
                <a:gd name="T6" fmla="*/ 712 w 713"/>
                <a:gd name="T7" fmla="*/ 0 h 123"/>
                <a:gd name="T8" fmla="*/ 166 w 713"/>
                <a:gd name="T9" fmla="*/ 10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3" h="123">
                  <a:moveTo>
                    <a:pt x="166" y="108"/>
                  </a:moveTo>
                  <a:cubicBezTo>
                    <a:pt x="27" y="99"/>
                    <a:pt x="0" y="77"/>
                    <a:pt x="0" y="77"/>
                  </a:cubicBezTo>
                  <a:cubicBezTo>
                    <a:pt x="132" y="98"/>
                    <a:pt x="356" y="102"/>
                    <a:pt x="537" y="68"/>
                  </a:cubicBezTo>
                  <a:cubicBezTo>
                    <a:pt x="697" y="38"/>
                    <a:pt x="712" y="0"/>
                    <a:pt x="712" y="0"/>
                  </a:cubicBezTo>
                  <a:cubicBezTo>
                    <a:pt x="705" y="100"/>
                    <a:pt x="379" y="122"/>
                    <a:pt x="166" y="108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0" name="Freeform 103"/>
            <p:cNvSpPr>
              <a:spLocks noChangeArrowheads="1"/>
            </p:cNvSpPr>
            <p:nvPr/>
          </p:nvSpPr>
          <p:spPr bwMode="auto">
            <a:xfrm>
              <a:off x="6891963" y="6235739"/>
              <a:ext cx="31476" cy="69947"/>
            </a:xfrm>
            <a:custGeom>
              <a:avLst/>
              <a:gdLst>
                <a:gd name="T0" fmla="*/ 27 w 86"/>
                <a:gd name="T1" fmla="*/ 191 h 192"/>
                <a:gd name="T2" fmla="*/ 5 w 86"/>
                <a:gd name="T3" fmla="*/ 189 h 192"/>
                <a:gd name="T4" fmla="*/ 0 w 86"/>
                <a:gd name="T5" fmla="*/ 157 h 192"/>
                <a:gd name="T6" fmla="*/ 22 w 86"/>
                <a:gd name="T7" fmla="*/ 160 h 192"/>
                <a:gd name="T8" fmla="*/ 49 w 86"/>
                <a:gd name="T9" fmla="*/ 132 h 192"/>
                <a:gd name="T10" fmla="*/ 49 w 86"/>
                <a:gd name="T11" fmla="*/ 0 h 192"/>
                <a:gd name="T12" fmla="*/ 85 w 86"/>
                <a:gd name="T13" fmla="*/ 0 h 192"/>
                <a:gd name="T14" fmla="*/ 85 w 86"/>
                <a:gd name="T15" fmla="*/ 137 h 192"/>
                <a:gd name="T16" fmla="*/ 27 w 86"/>
                <a:gd name="T17" fmla="*/ 191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192">
                  <a:moveTo>
                    <a:pt x="27" y="191"/>
                  </a:moveTo>
                  <a:cubicBezTo>
                    <a:pt x="18" y="191"/>
                    <a:pt x="10" y="190"/>
                    <a:pt x="5" y="189"/>
                  </a:cubicBezTo>
                  <a:lnTo>
                    <a:pt x="0" y="157"/>
                  </a:lnTo>
                  <a:cubicBezTo>
                    <a:pt x="6" y="159"/>
                    <a:pt x="12" y="160"/>
                    <a:pt x="22" y="160"/>
                  </a:cubicBezTo>
                  <a:cubicBezTo>
                    <a:pt x="39" y="160"/>
                    <a:pt x="49" y="152"/>
                    <a:pt x="49" y="132"/>
                  </a:cubicBezTo>
                  <a:lnTo>
                    <a:pt x="49" y="0"/>
                  </a:lnTo>
                  <a:lnTo>
                    <a:pt x="85" y="0"/>
                  </a:lnTo>
                  <a:lnTo>
                    <a:pt x="85" y="137"/>
                  </a:lnTo>
                  <a:cubicBezTo>
                    <a:pt x="85" y="175"/>
                    <a:pt x="61" y="191"/>
                    <a:pt x="27" y="191"/>
                  </a:cubicBezTo>
                </a:path>
              </a:pathLst>
            </a:custGeom>
            <a:solidFill>
              <a:srgbClr val="05AC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1" name="Freeform 104"/>
            <p:cNvSpPr>
              <a:spLocks noChangeArrowheads="1"/>
            </p:cNvSpPr>
            <p:nvPr/>
          </p:nvSpPr>
          <p:spPr bwMode="auto">
            <a:xfrm>
              <a:off x="6928685" y="6233991"/>
              <a:ext cx="64700" cy="69947"/>
            </a:xfrm>
            <a:custGeom>
              <a:avLst/>
              <a:gdLst>
                <a:gd name="T0" fmla="*/ 70 w 179"/>
                <a:gd name="T1" fmla="*/ 0 h 193"/>
                <a:gd name="T2" fmla="*/ 109 w 179"/>
                <a:gd name="T3" fmla="*/ 0 h 193"/>
                <a:gd name="T4" fmla="*/ 178 w 179"/>
                <a:gd name="T5" fmla="*/ 185 h 193"/>
                <a:gd name="T6" fmla="*/ 142 w 179"/>
                <a:gd name="T7" fmla="*/ 192 h 193"/>
                <a:gd name="T8" fmla="*/ 124 w 179"/>
                <a:gd name="T9" fmla="*/ 142 h 193"/>
                <a:gd name="T10" fmla="*/ 52 w 179"/>
                <a:gd name="T11" fmla="*/ 142 h 193"/>
                <a:gd name="T12" fmla="*/ 36 w 179"/>
                <a:gd name="T13" fmla="*/ 190 h 193"/>
                <a:gd name="T14" fmla="*/ 0 w 179"/>
                <a:gd name="T15" fmla="*/ 190 h 193"/>
                <a:gd name="T16" fmla="*/ 70 w 179"/>
                <a:gd name="T17" fmla="*/ 0 h 193"/>
                <a:gd name="T18" fmla="*/ 62 w 179"/>
                <a:gd name="T19" fmla="*/ 112 h 193"/>
                <a:gd name="T20" fmla="*/ 114 w 179"/>
                <a:gd name="T21" fmla="*/ 112 h 193"/>
                <a:gd name="T22" fmla="*/ 88 w 179"/>
                <a:gd name="T23" fmla="*/ 39 h 193"/>
                <a:gd name="T24" fmla="*/ 62 w 179"/>
                <a:gd name="T25" fmla="*/ 112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9" h="193">
                  <a:moveTo>
                    <a:pt x="70" y="0"/>
                  </a:moveTo>
                  <a:lnTo>
                    <a:pt x="109" y="0"/>
                  </a:lnTo>
                  <a:lnTo>
                    <a:pt x="178" y="185"/>
                  </a:lnTo>
                  <a:lnTo>
                    <a:pt x="142" y="192"/>
                  </a:lnTo>
                  <a:lnTo>
                    <a:pt x="124" y="142"/>
                  </a:lnTo>
                  <a:lnTo>
                    <a:pt x="52" y="142"/>
                  </a:lnTo>
                  <a:lnTo>
                    <a:pt x="36" y="190"/>
                  </a:lnTo>
                  <a:lnTo>
                    <a:pt x="0" y="190"/>
                  </a:lnTo>
                  <a:lnTo>
                    <a:pt x="70" y="0"/>
                  </a:lnTo>
                  <a:close/>
                  <a:moveTo>
                    <a:pt x="62" y="112"/>
                  </a:moveTo>
                  <a:lnTo>
                    <a:pt x="114" y="112"/>
                  </a:lnTo>
                  <a:lnTo>
                    <a:pt x="88" y="39"/>
                  </a:lnTo>
                  <a:lnTo>
                    <a:pt x="62" y="112"/>
                  </a:lnTo>
                  <a:close/>
                </a:path>
              </a:pathLst>
            </a:custGeom>
            <a:solidFill>
              <a:srgbClr val="05AC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2" name="Freeform 105"/>
            <p:cNvSpPr>
              <a:spLocks noChangeArrowheads="1"/>
            </p:cNvSpPr>
            <p:nvPr/>
          </p:nvSpPr>
          <p:spPr bwMode="auto">
            <a:xfrm>
              <a:off x="6988140" y="6233991"/>
              <a:ext cx="62952" cy="69947"/>
            </a:xfrm>
            <a:custGeom>
              <a:avLst/>
              <a:gdLst>
                <a:gd name="T0" fmla="*/ 106 w 177"/>
                <a:gd name="T1" fmla="*/ 192 h 193"/>
                <a:gd name="T2" fmla="*/ 69 w 177"/>
                <a:gd name="T3" fmla="*/ 192 h 193"/>
                <a:gd name="T4" fmla="*/ 0 w 177"/>
                <a:gd name="T5" fmla="*/ 7 h 193"/>
                <a:gd name="T6" fmla="*/ 38 w 177"/>
                <a:gd name="T7" fmla="*/ 0 h 193"/>
                <a:gd name="T8" fmla="*/ 89 w 177"/>
                <a:gd name="T9" fmla="*/ 145 h 193"/>
                <a:gd name="T10" fmla="*/ 138 w 177"/>
                <a:gd name="T11" fmla="*/ 2 h 193"/>
                <a:gd name="T12" fmla="*/ 176 w 177"/>
                <a:gd name="T13" fmla="*/ 2 h 193"/>
                <a:gd name="T14" fmla="*/ 106 w 177"/>
                <a:gd name="T15" fmla="*/ 192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7" h="193">
                  <a:moveTo>
                    <a:pt x="106" y="192"/>
                  </a:moveTo>
                  <a:lnTo>
                    <a:pt x="69" y="192"/>
                  </a:lnTo>
                  <a:lnTo>
                    <a:pt x="0" y="7"/>
                  </a:lnTo>
                  <a:lnTo>
                    <a:pt x="38" y="0"/>
                  </a:lnTo>
                  <a:lnTo>
                    <a:pt x="89" y="145"/>
                  </a:lnTo>
                  <a:lnTo>
                    <a:pt x="138" y="2"/>
                  </a:lnTo>
                  <a:lnTo>
                    <a:pt x="176" y="2"/>
                  </a:lnTo>
                  <a:lnTo>
                    <a:pt x="106" y="192"/>
                  </a:lnTo>
                </a:path>
              </a:pathLst>
            </a:custGeom>
            <a:solidFill>
              <a:srgbClr val="05AC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3" name="Freeform 106"/>
            <p:cNvSpPr>
              <a:spLocks noChangeArrowheads="1"/>
            </p:cNvSpPr>
            <p:nvPr/>
          </p:nvSpPr>
          <p:spPr bwMode="auto">
            <a:xfrm>
              <a:off x="7047595" y="6233991"/>
              <a:ext cx="64700" cy="69947"/>
            </a:xfrm>
            <a:custGeom>
              <a:avLst/>
              <a:gdLst>
                <a:gd name="T0" fmla="*/ 71 w 180"/>
                <a:gd name="T1" fmla="*/ 0 h 193"/>
                <a:gd name="T2" fmla="*/ 110 w 180"/>
                <a:gd name="T3" fmla="*/ 0 h 193"/>
                <a:gd name="T4" fmla="*/ 179 w 180"/>
                <a:gd name="T5" fmla="*/ 185 h 193"/>
                <a:gd name="T6" fmla="*/ 143 w 180"/>
                <a:gd name="T7" fmla="*/ 192 h 193"/>
                <a:gd name="T8" fmla="*/ 125 w 180"/>
                <a:gd name="T9" fmla="*/ 142 h 193"/>
                <a:gd name="T10" fmla="*/ 53 w 180"/>
                <a:gd name="T11" fmla="*/ 142 h 193"/>
                <a:gd name="T12" fmla="*/ 37 w 180"/>
                <a:gd name="T13" fmla="*/ 190 h 193"/>
                <a:gd name="T14" fmla="*/ 0 w 180"/>
                <a:gd name="T15" fmla="*/ 190 h 193"/>
                <a:gd name="T16" fmla="*/ 71 w 180"/>
                <a:gd name="T17" fmla="*/ 0 h 193"/>
                <a:gd name="T18" fmla="*/ 63 w 180"/>
                <a:gd name="T19" fmla="*/ 112 h 193"/>
                <a:gd name="T20" fmla="*/ 114 w 180"/>
                <a:gd name="T21" fmla="*/ 112 h 193"/>
                <a:gd name="T22" fmla="*/ 89 w 180"/>
                <a:gd name="T23" fmla="*/ 39 h 193"/>
                <a:gd name="T24" fmla="*/ 63 w 180"/>
                <a:gd name="T25" fmla="*/ 112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193">
                  <a:moveTo>
                    <a:pt x="71" y="0"/>
                  </a:moveTo>
                  <a:lnTo>
                    <a:pt x="110" y="0"/>
                  </a:lnTo>
                  <a:lnTo>
                    <a:pt x="179" y="185"/>
                  </a:lnTo>
                  <a:lnTo>
                    <a:pt x="143" y="192"/>
                  </a:lnTo>
                  <a:lnTo>
                    <a:pt x="125" y="142"/>
                  </a:lnTo>
                  <a:lnTo>
                    <a:pt x="53" y="142"/>
                  </a:lnTo>
                  <a:lnTo>
                    <a:pt x="37" y="190"/>
                  </a:lnTo>
                  <a:lnTo>
                    <a:pt x="0" y="190"/>
                  </a:lnTo>
                  <a:lnTo>
                    <a:pt x="71" y="0"/>
                  </a:lnTo>
                  <a:close/>
                  <a:moveTo>
                    <a:pt x="63" y="112"/>
                  </a:moveTo>
                  <a:lnTo>
                    <a:pt x="114" y="112"/>
                  </a:lnTo>
                  <a:lnTo>
                    <a:pt x="89" y="39"/>
                  </a:lnTo>
                  <a:lnTo>
                    <a:pt x="63" y="112"/>
                  </a:lnTo>
                  <a:close/>
                </a:path>
              </a:pathLst>
            </a:custGeom>
            <a:solidFill>
              <a:srgbClr val="05AC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4" name="Freeform 107"/>
            <p:cNvSpPr>
              <a:spLocks noChangeArrowheads="1"/>
            </p:cNvSpPr>
            <p:nvPr/>
          </p:nvSpPr>
          <p:spPr bwMode="auto">
            <a:xfrm>
              <a:off x="5680139" y="5861521"/>
              <a:ext cx="43716" cy="41968"/>
            </a:xfrm>
            <a:custGeom>
              <a:avLst/>
              <a:gdLst>
                <a:gd name="T0" fmla="*/ 122 w 123"/>
                <a:gd name="T1" fmla="*/ 120 h 121"/>
                <a:gd name="T2" fmla="*/ 108 w 123"/>
                <a:gd name="T3" fmla="*/ 120 h 121"/>
                <a:gd name="T4" fmla="*/ 108 w 123"/>
                <a:gd name="T5" fmla="*/ 39 h 121"/>
                <a:gd name="T6" fmla="*/ 109 w 123"/>
                <a:gd name="T7" fmla="*/ 16 h 121"/>
                <a:gd name="T8" fmla="*/ 109 w 123"/>
                <a:gd name="T9" fmla="*/ 16 h 121"/>
                <a:gd name="T10" fmla="*/ 105 w 123"/>
                <a:gd name="T11" fmla="*/ 28 h 121"/>
                <a:gd name="T12" fmla="*/ 64 w 123"/>
                <a:gd name="T13" fmla="*/ 120 h 121"/>
                <a:gd name="T14" fmla="*/ 57 w 123"/>
                <a:gd name="T15" fmla="*/ 120 h 121"/>
                <a:gd name="T16" fmla="*/ 16 w 123"/>
                <a:gd name="T17" fmla="*/ 28 h 121"/>
                <a:gd name="T18" fmla="*/ 13 w 123"/>
                <a:gd name="T19" fmla="*/ 16 h 121"/>
                <a:gd name="T20" fmla="*/ 13 w 123"/>
                <a:gd name="T21" fmla="*/ 16 h 121"/>
                <a:gd name="T22" fmla="*/ 13 w 123"/>
                <a:gd name="T23" fmla="*/ 39 h 121"/>
                <a:gd name="T24" fmla="*/ 13 w 123"/>
                <a:gd name="T25" fmla="*/ 120 h 121"/>
                <a:gd name="T26" fmla="*/ 0 w 123"/>
                <a:gd name="T27" fmla="*/ 120 h 121"/>
                <a:gd name="T28" fmla="*/ 0 w 123"/>
                <a:gd name="T29" fmla="*/ 0 h 121"/>
                <a:gd name="T30" fmla="*/ 18 w 123"/>
                <a:gd name="T31" fmla="*/ 0 h 121"/>
                <a:gd name="T32" fmla="*/ 55 w 123"/>
                <a:gd name="T33" fmla="*/ 84 h 121"/>
                <a:gd name="T34" fmla="*/ 60 w 123"/>
                <a:gd name="T35" fmla="*/ 98 h 121"/>
                <a:gd name="T36" fmla="*/ 61 w 123"/>
                <a:gd name="T37" fmla="*/ 98 h 121"/>
                <a:gd name="T38" fmla="*/ 67 w 123"/>
                <a:gd name="T39" fmla="*/ 83 h 121"/>
                <a:gd name="T40" fmla="*/ 104 w 123"/>
                <a:gd name="T41" fmla="*/ 0 h 121"/>
                <a:gd name="T42" fmla="*/ 122 w 123"/>
                <a:gd name="T43" fmla="*/ 0 h 121"/>
                <a:gd name="T44" fmla="*/ 122 w 123"/>
                <a:gd name="T45" fmla="*/ 12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3" h="121">
                  <a:moveTo>
                    <a:pt x="122" y="120"/>
                  </a:moveTo>
                  <a:lnTo>
                    <a:pt x="108" y="120"/>
                  </a:lnTo>
                  <a:lnTo>
                    <a:pt x="108" y="39"/>
                  </a:lnTo>
                  <a:cubicBezTo>
                    <a:pt x="108" y="33"/>
                    <a:pt x="108" y="25"/>
                    <a:pt x="109" y="16"/>
                  </a:cubicBezTo>
                  <a:lnTo>
                    <a:pt x="109" y="16"/>
                  </a:lnTo>
                  <a:cubicBezTo>
                    <a:pt x="107" y="21"/>
                    <a:pt x="106" y="25"/>
                    <a:pt x="105" y="28"/>
                  </a:cubicBezTo>
                  <a:lnTo>
                    <a:pt x="64" y="120"/>
                  </a:lnTo>
                  <a:lnTo>
                    <a:pt x="57" y="120"/>
                  </a:lnTo>
                  <a:lnTo>
                    <a:pt x="16" y="28"/>
                  </a:lnTo>
                  <a:cubicBezTo>
                    <a:pt x="15" y="26"/>
                    <a:pt x="14" y="22"/>
                    <a:pt x="13" y="16"/>
                  </a:cubicBezTo>
                  <a:lnTo>
                    <a:pt x="13" y="16"/>
                  </a:lnTo>
                  <a:cubicBezTo>
                    <a:pt x="13" y="21"/>
                    <a:pt x="13" y="29"/>
                    <a:pt x="13" y="39"/>
                  </a:cubicBezTo>
                  <a:lnTo>
                    <a:pt x="13" y="120"/>
                  </a:lnTo>
                  <a:lnTo>
                    <a:pt x="0" y="1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55" y="84"/>
                  </a:lnTo>
                  <a:cubicBezTo>
                    <a:pt x="58" y="90"/>
                    <a:pt x="60" y="95"/>
                    <a:pt x="60" y="98"/>
                  </a:cubicBezTo>
                  <a:lnTo>
                    <a:pt x="61" y="98"/>
                  </a:lnTo>
                  <a:cubicBezTo>
                    <a:pt x="63" y="91"/>
                    <a:pt x="65" y="86"/>
                    <a:pt x="67" y="83"/>
                  </a:cubicBezTo>
                  <a:lnTo>
                    <a:pt x="104" y="0"/>
                  </a:lnTo>
                  <a:lnTo>
                    <a:pt x="122" y="0"/>
                  </a:lnTo>
                  <a:lnTo>
                    <a:pt x="122" y="12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5" name="Freeform 108"/>
            <p:cNvSpPr>
              <a:spLocks noChangeArrowheads="1"/>
            </p:cNvSpPr>
            <p:nvPr/>
          </p:nvSpPr>
          <p:spPr bwMode="auto">
            <a:xfrm>
              <a:off x="5734347" y="5858024"/>
              <a:ext cx="5247" cy="45466"/>
            </a:xfrm>
            <a:custGeom>
              <a:avLst/>
              <a:gdLst>
                <a:gd name="T0" fmla="*/ 15 w 19"/>
                <a:gd name="T1" fmla="*/ 125 h 126"/>
                <a:gd name="T2" fmla="*/ 2 w 19"/>
                <a:gd name="T3" fmla="*/ 125 h 126"/>
                <a:gd name="T4" fmla="*/ 2 w 19"/>
                <a:gd name="T5" fmla="*/ 39 h 126"/>
                <a:gd name="T6" fmla="*/ 15 w 19"/>
                <a:gd name="T7" fmla="*/ 39 h 126"/>
                <a:gd name="T8" fmla="*/ 15 w 19"/>
                <a:gd name="T9" fmla="*/ 125 h 126"/>
                <a:gd name="T10" fmla="*/ 15 w 19"/>
                <a:gd name="T11" fmla="*/ 15 h 126"/>
                <a:gd name="T12" fmla="*/ 9 w 19"/>
                <a:gd name="T13" fmla="*/ 17 h 126"/>
                <a:gd name="T14" fmla="*/ 2 w 19"/>
                <a:gd name="T15" fmla="*/ 15 h 126"/>
                <a:gd name="T16" fmla="*/ 0 w 19"/>
                <a:gd name="T17" fmla="*/ 9 h 126"/>
                <a:gd name="T18" fmla="*/ 2 w 19"/>
                <a:gd name="T19" fmla="*/ 2 h 126"/>
                <a:gd name="T20" fmla="*/ 9 w 19"/>
                <a:gd name="T21" fmla="*/ 0 h 126"/>
                <a:gd name="T22" fmla="*/ 15 w 19"/>
                <a:gd name="T23" fmla="*/ 2 h 126"/>
                <a:gd name="T24" fmla="*/ 18 w 19"/>
                <a:gd name="T25" fmla="*/ 9 h 126"/>
                <a:gd name="T26" fmla="*/ 15 w 19"/>
                <a:gd name="T27" fmla="*/ 1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" h="126">
                  <a:moveTo>
                    <a:pt x="15" y="125"/>
                  </a:moveTo>
                  <a:lnTo>
                    <a:pt x="2" y="125"/>
                  </a:lnTo>
                  <a:lnTo>
                    <a:pt x="2" y="39"/>
                  </a:lnTo>
                  <a:lnTo>
                    <a:pt x="15" y="39"/>
                  </a:lnTo>
                  <a:lnTo>
                    <a:pt x="15" y="125"/>
                  </a:lnTo>
                  <a:close/>
                  <a:moveTo>
                    <a:pt x="15" y="15"/>
                  </a:moveTo>
                  <a:cubicBezTo>
                    <a:pt x="13" y="17"/>
                    <a:pt x="11" y="17"/>
                    <a:pt x="9" y="17"/>
                  </a:cubicBezTo>
                  <a:cubicBezTo>
                    <a:pt x="6" y="17"/>
                    <a:pt x="4" y="17"/>
                    <a:pt x="2" y="15"/>
                  </a:cubicBezTo>
                  <a:cubicBezTo>
                    <a:pt x="0" y="13"/>
                    <a:pt x="0" y="11"/>
                    <a:pt x="0" y="9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4" y="1"/>
                    <a:pt x="6" y="0"/>
                    <a:pt x="9" y="0"/>
                  </a:cubicBezTo>
                  <a:cubicBezTo>
                    <a:pt x="11" y="0"/>
                    <a:pt x="13" y="1"/>
                    <a:pt x="15" y="2"/>
                  </a:cubicBezTo>
                  <a:cubicBezTo>
                    <a:pt x="17" y="4"/>
                    <a:pt x="18" y="6"/>
                    <a:pt x="18" y="9"/>
                  </a:cubicBezTo>
                  <a:cubicBezTo>
                    <a:pt x="18" y="11"/>
                    <a:pt x="17" y="13"/>
                    <a:pt x="15" y="15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6" name="Freeform 109"/>
            <p:cNvSpPr>
              <a:spLocks noChangeArrowheads="1"/>
            </p:cNvSpPr>
            <p:nvPr/>
          </p:nvSpPr>
          <p:spPr bwMode="auto">
            <a:xfrm>
              <a:off x="5746588" y="5872013"/>
              <a:ext cx="24481" cy="33226"/>
            </a:xfrm>
            <a:custGeom>
              <a:avLst/>
              <a:gdLst>
                <a:gd name="T0" fmla="*/ 41 w 66"/>
                <a:gd name="T1" fmla="*/ 90 h 91"/>
                <a:gd name="T2" fmla="*/ 11 w 66"/>
                <a:gd name="T3" fmla="*/ 78 h 91"/>
                <a:gd name="T4" fmla="*/ 0 w 66"/>
                <a:gd name="T5" fmla="*/ 47 h 91"/>
                <a:gd name="T6" fmla="*/ 13 w 66"/>
                <a:gd name="T7" fmla="*/ 13 h 91"/>
                <a:gd name="T8" fmla="*/ 45 w 66"/>
                <a:gd name="T9" fmla="*/ 0 h 91"/>
                <a:gd name="T10" fmla="*/ 65 w 66"/>
                <a:gd name="T11" fmla="*/ 4 h 91"/>
                <a:gd name="T12" fmla="*/ 65 w 66"/>
                <a:gd name="T13" fmla="*/ 19 h 91"/>
                <a:gd name="T14" fmla="*/ 44 w 66"/>
                <a:gd name="T15" fmla="*/ 12 h 91"/>
                <a:gd name="T16" fmla="*/ 23 w 66"/>
                <a:gd name="T17" fmla="*/ 21 h 91"/>
                <a:gd name="T18" fmla="*/ 15 w 66"/>
                <a:gd name="T19" fmla="*/ 46 h 91"/>
                <a:gd name="T20" fmla="*/ 22 w 66"/>
                <a:gd name="T21" fmla="*/ 70 h 91"/>
                <a:gd name="T22" fmla="*/ 44 w 66"/>
                <a:gd name="T23" fmla="*/ 78 h 91"/>
                <a:gd name="T24" fmla="*/ 65 w 66"/>
                <a:gd name="T25" fmla="*/ 71 h 91"/>
                <a:gd name="T26" fmla="*/ 65 w 66"/>
                <a:gd name="T27" fmla="*/ 84 h 91"/>
                <a:gd name="T28" fmla="*/ 41 w 66"/>
                <a:gd name="T29" fmla="*/ 9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" h="91">
                  <a:moveTo>
                    <a:pt x="41" y="90"/>
                  </a:moveTo>
                  <a:cubicBezTo>
                    <a:pt x="29" y="90"/>
                    <a:pt x="19" y="86"/>
                    <a:pt x="11" y="78"/>
                  </a:cubicBezTo>
                  <a:cubicBezTo>
                    <a:pt x="4" y="70"/>
                    <a:pt x="0" y="60"/>
                    <a:pt x="0" y="47"/>
                  </a:cubicBezTo>
                  <a:cubicBezTo>
                    <a:pt x="0" y="33"/>
                    <a:pt x="4" y="22"/>
                    <a:pt x="13" y="13"/>
                  </a:cubicBezTo>
                  <a:cubicBezTo>
                    <a:pt x="21" y="4"/>
                    <a:pt x="31" y="0"/>
                    <a:pt x="45" y="0"/>
                  </a:cubicBezTo>
                  <a:cubicBezTo>
                    <a:pt x="52" y="0"/>
                    <a:pt x="59" y="2"/>
                    <a:pt x="65" y="4"/>
                  </a:cubicBezTo>
                  <a:lnTo>
                    <a:pt x="65" y="19"/>
                  </a:lnTo>
                  <a:cubicBezTo>
                    <a:pt x="58" y="14"/>
                    <a:pt x="52" y="12"/>
                    <a:pt x="44" y="12"/>
                  </a:cubicBezTo>
                  <a:cubicBezTo>
                    <a:pt x="36" y="12"/>
                    <a:pt x="29" y="15"/>
                    <a:pt x="23" y="21"/>
                  </a:cubicBezTo>
                  <a:cubicBezTo>
                    <a:pt x="17" y="27"/>
                    <a:pt x="15" y="35"/>
                    <a:pt x="15" y="46"/>
                  </a:cubicBezTo>
                  <a:cubicBezTo>
                    <a:pt x="15" y="56"/>
                    <a:pt x="17" y="64"/>
                    <a:pt x="22" y="70"/>
                  </a:cubicBezTo>
                  <a:cubicBezTo>
                    <a:pt x="28" y="75"/>
                    <a:pt x="35" y="78"/>
                    <a:pt x="44" y="78"/>
                  </a:cubicBezTo>
                  <a:cubicBezTo>
                    <a:pt x="51" y="78"/>
                    <a:pt x="58" y="76"/>
                    <a:pt x="65" y="71"/>
                  </a:cubicBezTo>
                  <a:lnTo>
                    <a:pt x="65" y="84"/>
                  </a:lnTo>
                  <a:cubicBezTo>
                    <a:pt x="58" y="88"/>
                    <a:pt x="50" y="90"/>
                    <a:pt x="41" y="9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7" name="Freeform 110"/>
            <p:cNvSpPr>
              <a:spLocks noChangeArrowheads="1"/>
            </p:cNvSpPr>
            <p:nvPr/>
          </p:nvSpPr>
          <p:spPr bwMode="auto">
            <a:xfrm>
              <a:off x="5776315" y="5872013"/>
              <a:ext cx="15739" cy="31476"/>
            </a:xfrm>
            <a:custGeom>
              <a:avLst/>
              <a:gdLst>
                <a:gd name="T0" fmla="*/ 45 w 46"/>
                <a:gd name="T1" fmla="*/ 15 h 88"/>
                <a:gd name="T2" fmla="*/ 35 w 46"/>
                <a:gd name="T3" fmla="*/ 12 h 88"/>
                <a:gd name="T4" fmla="*/ 21 w 46"/>
                <a:gd name="T5" fmla="*/ 20 h 88"/>
                <a:gd name="T6" fmla="*/ 14 w 46"/>
                <a:gd name="T7" fmla="*/ 43 h 88"/>
                <a:gd name="T8" fmla="*/ 14 w 46"/>
                <a:gd name="T9" fmla="*/ 87 h 88"/>
                <a:gd name="T10" fmla="*/ 0 w 46"/>
                <a:gd name="T11" fmla="*/ 87 h 88"/>
                <a:gd name="T12" fmla="*/ 0 w 46"/>
                <a:gd name="T13" fmla="*/ 1 h 88"/>
                <a:gd name="T14" fmla="*/ 14 w 46"/>
                <a:gd name="T15" fmla="*/ 1 h 88"/>
                <a:gd name="T16" fmla="*/ 14 w 46"/>
                <a:gd name="T17" fmla="*/ 19 h 88"/>
                <a:gd name="T18" fmla="*/ 14 w 46"/>
                <a:gd name="T19" fmla="*/ 19 h 88"/>
                <a:gd name="T20" fmla="*/ 24 w 46"/>
                <a:gd name="T21" fmla="*/ 4 h 88"/>
                <a:gd name="T22" fmla="*/ 37 w 46"/>
                <a:gd name="T23" fmla="*/ 0 h 88"/>
                <a:gd name="T24" fmla="*/ 45 w 46"/>
                <a:gd name="T25" fmla="*/ 1 h 88"/>
                <a:gd name="T26" fmla="*/ 45 w 46"/>
                <a:gd name="T27" fmla="*/ 1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88">
                  <a:moveTo>
                    <a:pt x="45" y="15"/>
                  </a:moveTo>
                  <a:cubicBezTo>
                    <a:pt x="43" y="13"/>
                    <a:pt x="39" y="12"/>
                    <a:pt x="35" y="12"/>
                  </a:cubicBezTo>
                  <a:cubicBezTo>
                    <a:pt x="29" y="12"/>
                    <a:pt x="24" y="15"/>
                    <a:pt x="21" y="20"/>
                  </a:cubicBezTo>
                  <a:cubicBezTo>
                    <a:pt x="16" y="25"/>
                    <a:pt x="14" y="33"/>
                    <a:pt x="14" y="43"/>
                  </a:cubicBezTo>
                  <a:lnTo>
                    <a:pt x="14" y="87"/>
                  </a:lnTo>
                  <a:lnTo>
                    <a:pt x="0" y="87"/>
                  </a:lnTo>
                  <a:lnTo>
                    <a:pt x="0" y="1"/>
                  </a:lnTo>
                  <a:lnTo>
                    <a:pt x="14" y="1"/>
                  </a:lnTo>
                  <a:lnTo>
                    <a:pt x="14" y="19"/>
                  </a:lnTo>
                  <a:lnTo>
                    <a:pt x="14" y="19"/>
                  </a:lnTo>
                  <a:cubicBezTo>
                    <a:pt x="16" y="13"/>
                    <a:pt x="20" y="8"/>
                    <a:pt x="24" y="4"/>
                  </a:cubicBezTo>
                  <a:cubicBezTo>
                    <a:pt x="28" y="1"/>
                    <a:pt x="32" y="0"/>
                    <a:pt x="37" y="0"/>
                  </a:cubicBezTo>
                  <a:cubicBezTo>
                    <a:pt x="40" y="0"/>
                    <a:pt x="43" y="0"/>
                    <a:pt x="45" y="1"/>
                  </a:cubicBezTo>
                  <a:lnTo>
                    <a:pt x="45" y="15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8" name="Freeform 111"/>
            <p:cNvSpPr>
              <a:spLocks noChangeArrowheads="1"/>
            </p:cNvSpPr>
            <p:nvPr/>
          </p:nvSpPr>
          <p:spPr bwMode="auto">
            <a:xfrm>
              <a:off x="5795551" y="5872013"/>
              <a:ext cx="29727" cy="33226"/>
            </a:xfrm>
            <a:custGeom>
              <a:avLst/>
              <a:gdLst>
                <a:gd name="T0" fmla="*/ 63 w 85"/>
                <a:gd name="T1" fmla="*/ 20 h 91"/>
                <a:gd name="T2" fmla="*/ 43 w 85"/>
                <a:gd name="T3" fmla="*/ 12 h 91"/>
                <a:gd name="T4" fmla="*/ 22 w 85"/>
                <a:gd name="T5" fmla="*/ 20 h 91"/>
                <a:gd name="T6" fmla="*/ 14 w 85"/>
                <a:gd name="T7" fmla="*/ 46 h 91"/>
                <a:gd name="T8" fmla="*/ 22 w 85"/>
                <a:gd name="T9" fmla="*/ 70 h 91"/>
                <a:gd name="T10" fmla="*/ 43 w 85"/>
                <a:gd name="T11" fmla="*/ 78 h 91"/>
                <a:gd name="T12" fmla="*/ 63 w 85"/>
                <a:gd name="T13" fmla="*/ 69 h 91"/>
                <a:gd name="T14" fmla="*/ 70 w 85"/>
                <a:gd name="T15" fmla="*/ 45 h 91"/>
                <a:gd name="T16" fmla="*/ 63 w 85"/>
                <a:gd name="T17" fmla="*/ 20 h 91"/>
                <a:gd name="T18" fmla="*/ 73 w 85"/>
                <a:gd name="T19" fmla="*/ 78 h 91"/>
                <a:gd name="T20" fmla="*/ 42 w 85"/>
                <a:gd name="T21" fmla="*/ 90 h 91"/>
                <a:gd name="T22" fmla="*/ 11 w 85"/>
                <a:gd name="T23" fmla="*/ 78 h 91"/>
                <a:gd name="T24" fmla="*/ 0 w 85"/>
                <a:gd name="T25" fmla="*/ 46 h 91"/>
                <a:gd name="T26" fmla="*/ 13 w 85"/>
                <a:gd name="T27" fmla="*/ 11 h 91"/>
                <a:gd name="T28" fmla="*/ 44 w 85"/>
                <a:gd name="T29" fmla="*/ 0 h 91"/>
                <a:gd name="T30" fmla="*/ 74 w 85"/>
                <a:gd name="T31" fmla="*/ 12 h 91"/>
                <a:gd name="T32" fmla="*/ 84 w 85"/>
                <a:gd name="T33" fmla="*/ 45 h 91"/>
                <a:gd name="T34" fmla="*/ 73 w 85"/>
                <a:gd name="T35" fmla="*/ 7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5" h="91">
                  <a:moveTo>
                    <a:pt x="63" y="20"/>
                  </a:moveTo>
                  <a:cubicBezTo>
                    <a:pt x="58" y="15"/>
                    <a:pt x="51" y="12"/>
                    <a:pt x="43" y="12"/>
                  </a:cubicBezTo>
                  <a:cubicBezTo>
                    <a:pt x="34" y="12"/>
                    <a:pt x="27" y="15"/>
                    <a:pt x="22" y="20"/>
                  </a:cubicBezTo>
                  <a:cubicBezTo>
                    <a:pt x="17" y="26"/>
                    <a:pt x="14" y="35"/>
                    <a:pt x="14" y="46"/>
                  </a:cubicBezTo>
                  <a:cubicBezTo>
                    <a:pt x="14" y="56"/>
                    <a:pt x="17" y="64"/>
                    <a:pt x="22" y="70"/>
                  </a:cubicBezTo>
                  <a:cubicBezTo>
                    <a:pt x="27" y="75"/>
                    <a:pt x="34" y="78"/>
                    <a:pt x="43" y="78"/>
                  </a:cubicBezTo>
                  <a:cubicBezTo>
                    <a:pt x="52" y="78"/>
                    <a:pt x="59" y="75"/>
                    <a:pt x="63" y="69"/>
                  </a:cubicBezTo>
                  <a:cubicBezTo>
                    <a:pt x="68" y="64"/>
                    <a:pt x="70" y="56"/>
                    <a:pt x="70" y="45"/>
                  </a:cubicBezTo>
                  <a:cubicBezTo>
                    <a:pt x="70" y="34"/>
                    <a:pt x="68" y="26"/>
                    <a:pt x="63" y="20"/>
                  </a:cubicBezTo>
                  <a:close/>
                  <a:moveTo>
                    <a:pt x="73" y="78"/>
                  </a:moveTo>
                  <a:cubicBezTo>
                    <a:pt x="65" y="86"/>
                    <a:pt x="55" y="90"/>
                    <a:pt x="42" y="90"/>
                  </a:cubicBezTo>
                  <a:cubicBezTo>
                    <a:pt x="29" y="90"/>
                    <a:pt x="19" y="86"/>
                    <a:pt x="11" y="78"/>
                  </a:cubicBezTo>
                  <a:cubicBezTo>
                    <a:pt x="4" y="70"/>
                    <a:pt x="0" y="59"/>
                    <a:pt x="0" y="46"/>
                  </a:cubicBezTo>
                  <a:cubicBezTo>
                    <a:pt x="0" y="31"/>
                    <a:pt x="4" y="20"/>
                    <a:pt x="13" y="11"/>
                  </a:cubicBezTo>
                  <a:cubicBezTo>
                    <a:pt x="20" y="4"/>
                    <a:pt x="31" y="0"/>
                    <a:pt x="44" y="0"/>
                  </a:cubicBezTo>
                  <a:cubicBezTo>
                    <a:pt x="57" y="0"/>
                    <a:pt x="67" y="4"/>
                    <a:pt x="74" y="12"/>
                  </a:cubicBezTo>
                  <a:cubicBezTo>
                    <a:pt x="81" y="20"/>
                    <a:pt x="84" y="31"/>
                    <a:pt x="84" y="45"/>
                  </a:cubicBezTo>
                  <a:cubicBezTo>
                    <a:pt x="84" y="58"/>
                    <a:pt x="81" y="69"/>
                    <a:pt x="73" y="78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9" name="Freeform 112"/>
            <p:cNvSpPr>
              <a:spLocks noChangeArrowheads="1"/>
            </p:cNvSpPr>
            <p:nvPr/>
          </p:nvSpPr>
          <p:spPr bwMode="auto">
            <a:xfrm>
              <a:off x="5830524" y="5872013"/>
              <a:ext cx="19235" cy="33226"/>
            </a:xfrm>
            <a:custGeom>
              <a:avLst/>
              <a:gdLst>
                <a:gd name="T0" fmla="*/ 45 w 53"/>
                <a:gd name="T1" fmla="*/ 82 h 91"/>
                <a:gd name="T2" fmla="*/ 21 w 53"/>
                <a:gd name="T3" fmla="*/ 90 h 91"/>
                <a:gd name="T4" fmla="*/ 0 w 53"/>
                <a:gd name="T5" fmla="*/ 85 h 91"/>
                <a:gd name="T6" fmla="*/ 0 w 53"/>
                <a:gd name="T7" fmla="*/ 70 h 91"/>
                <a:gd name="T8" fmla="*/ 22 w 53"/>
                <a:gd name="T9" fmla="*/ 78 h 91"/>
                <a:gd name="T10" fmla="*/ 38 w 53"/>
                <a:gd name="T11" fmla="*/ 66 h 91"/>
                <a:gd name="T12" fmla="*/ 35 w 53"/>
                <a:gd name="T13" fmla="*/ 58 h 91"/>
                <a:gd name="T14" fmla="*/ 21 w 53"/>
                <a:gd name="T15" fmla="*/ 50 h 91"/>
                <a:gd name="T16" fmla="*/ 5 w 53"/>
                <a:gd name="T17" fmla="*/ 40 h 91"/>
                <a:gd name="T18" fmla="*/ 0 w 53"/>
                <a:gd name="T19" fmla="*/ 25 h 91"/>
                <a:gd name="T20" fmla="*/ 8 w 53"/>
                <a:gd name="T21" fmla="*/ 7 h 91"/>
                <a:gd name="T22" fmla="*/ 30 w 53"/>
                <a:gd name="T23" fmla="*/ 0 h 91"/>
                <a:gd name="T24" fmla="*/ 48 w 53"/>
                <a:gd name="T25" fmla="*/ 4 h 91"/>
                <a:gd name="T26" fmla="*/ 48 w 53"/>
                <a:gd name="T27" fmla="*/ 18 h 91"/>
                <a:gd name="T28" fmla="*/ 29 w 53"/>
                <a:gd name="T29" fmla="*/ 12 h 91"/>
                <a:gd name="T30" fmla="*/ 18 w 53"/>
                <a:gd name="T31" fmla="*/ 15 h 91"/>
                <a:gd name="T32" fmla="*/ 14 w 53"/>
                <a:gd name="T33" fmla="*/ 24 h 91"/>
                <a:gd name="T34" fmla="*/ 17 w 53"/>
                <a:gd name="T35" fmla="*/ 33 h 91"/>
                <a:gd name="T36" fmla="*/ 30 w 53"/>
                <a:gd name="T37" fmla="*/ 40 h 91"/>
                <a:gd name="T38" fmla="*/ 46 w 53"/>
                <a:gd name="T39" fmla="*/ 49 h 91"/>
                <a:gd name="T40" fmla="*/ 52 w 53"/>
                <a:gd name="T41" fmla="*/ 65 h 91"/>
                <a:gd name="T42" fmla="*/ 45 w 53"/>
                <a:gd name="T43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3" h="91">
                  <a:moveTo>
                    <a:pt x="45" y="82"/>
                  </a:moveTo>
                  <a:cubicBezTo>
                    <a:pt x="39" y="87"/>
                    <a:pt x="31" y="90"/>
                    <a:pt x="21" y="90"/>
                  </a:cubicBezTo>
                  <a:cubicBezTo>
                    <a:pt x="13" y="90"/>
                    <a:pt x="6" y="88"/>
                    <a:pt x="0" y="85"/>
                  </a:cubicBezTo>
                  <a:lnTo>
                    <a:pt x="0" y="70"/>
                  </a:lnTo>
                  <a:cubicBezTo>
                    <a:pt x="7" y="75"/>
                    <a:pt x="14" y="78"/>
                    <a:pt x="22" y="78"/>
                  </a:cubicBezTo>
                  <a:cubicBezTo>
                    <a:pt x="33" y="78"/>
                    <a:pt x="38" y="74"/>
                    <a:pt x="38" y="66"/>
                  </a:cubicBezTo>
                  <a:cubicBezTo>
                    <a:pt x="38" y="63"/>
                    <a:pt x="37" y="60"/>
                    <a:pt x="35" y="58"/>
                  </a:cubicBezTo>
                  <a:cubicBezTo>
                    <a:pt x="32" y="56"/>
                    <a:pt x="28" y="53"/>
                    <a:pt x="21" y="50"/>
                  </a:cubicBezTo>
                  <a:cubicBezTo>
                    <a:pt x="14" y="47"/>
                    <a:pt x="8" y="44"/>
                    <a:pt x="5" y="40"/>
                  </a:cubicBezTo>
                  <a:cubicBezTo>
                    <a:pt x="2" y="36"/>
                    <a:pt x="0" y="31"/>
                    <a:pt x="0" y="25"/>
                  </a:cubicBezTo>
                  <a:cubicBezTo>
                    <a:pt x="0" y="18"/>
                    <a:pt x="3" y="12"/>
                    <a:pt x="8" y="7"/>
                  </a:cubicBezTo>
                  <a:cubicBezTo>
                    <a:pt x="14" y="2"/>
                    <a:pt x="21" y="0"/>
                    <a:pt x="30" y="0"/>
                  </a:cubicBezTo>
                  <a:cubicBezTo>
                    <a:pt x="37" y="0"/>
                    <a:pt x="43" y="1"/>
                    <a:pt x="48" y="4"/>
                  </a:cubicBezTo>
                  <a:lnTo>
                    <a:pt x="48" y="18"/>
                  </a:lnTo>
                  <a:cubicBezTo>
                    <a:pt x="43" y="14"/>
                    <a:pt x="36" y="12"/>
                    <a:pt x="29" y="12"/>
                  </a:cubicBezTo>
                  <a:cubicBezTo>
                    <a:pt x="25" y="12"/>
                    <a:pt x="21" y="13"/>
                    <a:pt x="18" y="15"/>
                  </a:cubicBezTo>
                  <a:cubicBezTo>
                    <a:pt x="15" y="17"/>
                    <a:pt x="14" y="20"/>
                    <a:pt x="14" y="24"/>
                  </a:cubicBezTo>
                  <a:cubicBezTo>
                    <a:pt x="14" y="28"/>
                    <a:pt x="15" y="30"/>
                    <a:pt x="17" y="33"/>
                  </a:cubicBezTo>
                  <a:cubicBezTo>
                    <a:pt x="20" y="35"/>
                    <a:pt x="24" y="37"/>
                    <a:pt x="30" y="40"/>
                  </a:cubicBezTo>
                  <a:cubicBezTo>
                    <a:pt x="38" y="43"/>
                    <a:pt x="43" y="46"/>
                    <a:pt x="46" y="49"/>
                  </a:cubicBezTo>
                  <a:cubicBezTo>
                    <a:pt x="50" y="53"/>
                    <a:pt x="52" y="59"/>
                    <a:pt x="52" y="65"/>
                  </a:cubicBezTo>
                  <a:cubicBezTo>
                    <a:pt x="52" y="72"/>
                    <a:pt x="50" y="78"/>
                    <a:pt x="45" y="82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0" name="Freeform 113"/>
            <p:cNvSpPr>
              <a:spLocks noChangeArrowheads="1"/>
            </p:cNvSpPr>
            <p:nvPr/>
          </p:nvSpPr>
          <p:spPr bwMode="auto">
            <a:xfrm>
              <a:off x="5855005" y="5872013"/>
              <a:ext cx="29727" cy="33226"/>
            </a:xfrm>
            <a:custGeom>
              <a:avLst/>
              <a:gdLst>
                <a:gd name="T0" fmla="*/ 63 w 85"/>
                <a:gd name="T1" fmla="*/ 20 h 91"/>
                <a:gd name="T2" fmla="*/ 43 w 85"/>
                <a:gd name="T3" fmla="*/ 12 h 91"/>
                <a:gd name="T4" fmla="*/ 22 w 85"/>
                <a:gd name="T5" fmla="*/ 20 h 91"/>
                <a:gd name="T6" fmla="*/ 14 w 85"/>
                <a:gd name="T7" fmla="*/ 46 h 91"/>
                <a:gd name="T8" fmla="*/ 22 w 85"/>
                <a:gd name="T9" fmla="*/ 70 h 91"/>
                <a:gd name="T10" fmla="*/ 43 w 85"/>
                <a:gd name="T11" fmla="*/ 78 h 91"/>
                <a:gd name="T12" fmla="*/ 63 w 85"/>
                <a:gd name="T13" fmla="*/ 69 h 91"/>
                <a:gd name="T14" fmla="*/ 70 w 85"/>
                <a:gd name="T15" fmla="*/ 45 h 91"/>
                <a:gd name="T16" fmla="*/ 63 w 85"/>
                <a:gd name="T17" fmla="*/ 20 h 91"/>
                <a:gd name="T18" fmla="*/ 73 w 85"/>
                <a:gd name="T19" fmla="*/ 78 h 91"/>
                <a:gd name="T20" fmla="*/ 42 w 85"/>
                <a:gd name="T21" fmla="*/ 90 h 91"/>
                <a:gd name="T22" fmla="*/ 11 w 85"/>
                <a:gd name="T23" fmla="*/ 78 h 91"/>
                <a:gd name="T24" fmla="*/ 0 w 85"/>
                <a:gd name="T25" fmla="*/ 46 h 91"/>
                <a:gd name="T26" fmla="*/ 13 w 85"/>
                <a:gd name="T27" fmla="*/ 11 h 91"/>
                <a:gd name="T28" fmla="*/ 44 w 85"/>
                <a:gd name="T29" fmla="*/ 0 h 91"/>
                <a:gd name="T30" fmla="*/ 74 w 85"/>
                <a:gd name="T31" fmla="*/ 12 h 91"/>
                <a:gd name="T32" fmla="*/ 84 w 85"/>
                <a:gd name="T33" fmla="*/ 45 h 91"/>
                <a:gd name="T34" fmla="*/ 73 w 85"/>
                <a:gd name="T35" fmla="*/ 7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5" h="91">
                  <a:moveTo>
                    <a:pt x="63" y="20"/>
                  </a:moveTo>
                  <a:cubicBezTo>
                    <a:pt x="58" y="15"/>
                    <a:pt x="51" y="12"/>
                    <a:pt x="43" y="12"/>
                  </a:cubicBezTo>
                  <a:cubicBezTo>
                    <a:pt x="34" y="12"/>
                    <a:pt x="27" y="15"/>
                    <a:pt x="22" y="20"/>
                  </a:cubicBezTo>
                  <a:cubicBezTo>
                    <a:pt x="17" y="26"/>
                    <a:pt x="14" y="35"/>
                    <a:pt x="14" y="46"/>
                  </a:cubicBezTo>
                  <a:cubicBezTo>
                    <a:pt x="14" y="56"/>
                    <a:pt x="17" y="64"/>
                    <a:pt x="22" y="70"/>
                  </a:cubicBezTo>
                  <a:cubicBezTo>
                    <a:pt x="27" y="75"/>
                    <a:pt x="34" y="78"/>
                    <a:pt x="43" y="78"/>
                  </a:cubicBezTo>
                  <a:cubicBezTo>
                    <a:pt x="52" y="78"/>
                    <a:pt x="59" y="75"/>
                    <a:pt x="63" y="69"/>
                  </a:cubicBezTo>
                  <a:cubicBezTo>
                    <a:pt x="68" y="64"/>
                    <a:pt x="70" y="56"/>
                    <a:pt x="70" y="45"/>
                  </a:cubicBezTo>
                  <a:cubicBezTo>
                    <a:pt x="70" y="34"/>
                    <a:pt x="68" y="26"/>
                    <a:pt x="63" y="20"/>
                  </a:cubicBezTo>
                  <a:close/>
                  <a:moveTo>
                    <a:pt x="73" y="78"/>
                  </a:moveTo>
                  <a:cubicBezTo>
                    <a:pt x="65" y="86"/>
                    <a:pt x="55" y="90"/>
                    <a:pt x="42" y="90"/>
                  </a:cubicBezTo>
                  <a:cubicBezTo>
                    <a:pt x="29" y="90"/>
                    <a:pt x="19" y="86"/>
                    <a:pt x="11" y="78"/>
                  </a:cubicBezTo>
                  <a:cubicBezTo>
                    <a:pt x="4" y="70"/>
                    <a:pt x="0" y="59"/>
                    <a:pt x="0" y="46"/>
                  </a:cubicBezTo>
                  <a:cubicBezTo>
                    <a:pt x="0" y="31"/>
                    <a:pt x="4" y="20"/>
                    <a:pt x="13" y="11"/>
                  </a:cubicBezTo>
                  <a:cubicBezTo>
                    <a:pt x="20" y="4"/>
                    <a:pt x="31" y="0"/>
                    <a:pt x="44" y="0"/>
                  </a:cubicBezTo>
                  <a:cubicBezTo>
                    <a:pt x="56" y="0"/>
                    <a:pt x="66" y="4"/>
                    <a:pt x="74" y="12"/>
                  </a:cubicBezTo>
                  <a:cubicBezTo>
                    <a:pt x="81" y="20"/>
                    <a:pt x="84" y="31"/>
                    <a:pt x="84" y="45"/>
                  </a:cubicBezTo>
                  <a:cubicBezTo>
                    <a:pt x="84" y="58"/>
                    <a:pt x="80" y="69"/>
                    <a:pt x="73" y="78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1" name="Freeform 114"/>
            <p:cNvSpPr>
              <a:spLocks noChangeArrowheads="1"/>
            </p:cNvSpPr>
            <p:nvPr/>
          </p:nvSpPr>
          <p:spPr bwMode="auto">
            <a:xfrm>
              <a:off x="5888229" y="5858024"/>
              <a:ext cx="19236" cy="45466"/>
            </a:xfrm>
            <a:custGeom>
              <a:avLst/>
              <a:gdLst>
                <a:gd name="T0" fmla="*/ 43 w 53"/>
                <a:gd name="T1" fmla="*/ 12 h 130"/>
                <a:gd name="T2" fmla="*/ 28 w 53"/>
                <a:gd name="T3" fmla="*/ 30 h 130"/>
                <a:gd name="T4" fmla="*/ 28 w 53"/>
                <a:gd name="T5" fmla="*/ 43 h 130"/>
                <a:gd name="T6" fmla="*/ 48 w 53"/>
                <a:gd name="T7" fmla="*/ 43 h 130"/>
                <a:gd name="T8" fmla="*/ 48 w 53"/>
                <a:gd name="T9" fmla="*/ 55 h 130"/>
                <a:gd name="T10" fmla="*/ 28 w 53"/>
                <a:gd name="T11" fmla="*/ 55 h 130"/>
                <a:gd name="T12" fmla="*/ 28 w 53"/>
                <a:gd name="T13" fmla="*/ 129 h 130"/>
                <a:gd name="T14" fmla="*/ 14 w 53"/>
                <a:gd name="T15" fmla="*/ 129 h 130"/>
                <a:gd name="T16" fmla="*/ 14 w 53"/>
                <a:gd name="T17" fmla="*/ 55 h 130"/>
                <a:gd name="T18" fmla="*/ 0 w 53"/>
                <a:gd name="T19" fmla="*/ 55 h 130"/>
                <a:gd name="T20" fmla="*/ 0 w 53"/>
                <a:gd name="T21" fmla="*/ 43 h 130"/>
                <a:gd name="T22" fmla="*/ 14 w 53"/>
                <a:gd name="T23" fmla="*/ 43 h 130"/>
                <a:gd name="T24" fmla="*/ 14 w 53"/>
                <a:gd name="T25" fmla="*/ 29 h 130"/>
                <a:gd name="T26" fmla="*/ 23 w 53"/>
                <a:gd name="T27" fmla="*/ 7 h 130"/>
                <a:gd name="T28" fmla="*/ 42 w 53"/>
                <a:gd name="T29" fmla="*/ 0 h 130"/>
                <a:gd name="T30" fmla="*/ 52 w 53"/>
                <a:gd name="T31" fmla="*/ 2 h 130"/>
                <a:gd name="T32" fmla="*/ 52 w 53"/>
                <a:gd name="T33" fmla="*/ 14 h 130"/>
                <a:gd name="T34" fmla="*/ 43 w 53"/>
                <a:gd name="T35" fmla="*/ 12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" h="130">
                  <a:moveTo>
                    <a:pt x="43" y="12"/>
                  </a:moveTo>
                  <a:cubicBezTo>
                    <a:pt x="33" y="12"/>
                    <a:pt x="28" y="18"/>
                    <a:pt x="28" y="30"/>
                  </a:cubicBezTo>
                  <a:lnTo>
                    <a:pt x="28" y="43"/>
                  </a:lnTo>
                  <a:lnTo>
                    <a:pt x="48" y="43"/>
                  </a:lnTo>
                  <a:lnTo>
                    <a:pt x="48" y="55"/>
                  </a:lnTo>
                  <a:lnTo>
                    <a:pt x="28" y="55"/>
                  </a:lnTo>
                  <a:lnTo>
                    <a:pt x="28" y="129"/>
                  </a:lnTo>
                  <a:lnTo>
                    <a:pt x="14" y="129"/>
                  </a:lnTo>
                  <a:lnTo>
                    <a:pt x="14" y="55"/>
                  </a:lnTo>
                  <a:lnTo>
                    <a:pt x="0" y="55"/>
                  </a:lnTo>
                  <a:lnTo>
                    <a:pt x="0" y="43"/>
                  </a:lnTo>
                  <a:lnTo>
                    <a:pt x="14" y="43"/>
                  </a:lnTo>
                  <a:lnTo>
                    <a:pt x="14" y="29"/>
                  </a:lnTo>
                  <a:cubicBezTo>
                    <a:pt x="14" y="20"/>
                    <a:pt x="17" y="13"/>
                    <a:pt x="23" y="7"/>
                  </a:cubicBezTo>
                  <a:cubicBezTo>
                    <a:pt x="28" y="3"/>
                    <a:pt x="34" y="0"/>
                    <a:pt x="42" y="0"/>
                  </a:cubicBezTo>
                  <a:cubicBezTo>
                    <a:pt x="46" y="0"/>
                    <a:pt x="49" y="1"/>
                    <a:pt x="52" y="2"/>
                  </a:cubicBezTo>
                  <a:lnTo>
                    <a:pt x="52" y="14"/>
                  </a:lnTo>
                  <a:cubicBezTo>
                    <a:pt x="49" y="13"/>
                    <a:pt x="46" y="12"/>
                    <a:pt x="43" y="12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2" name="Freeform 115"/>
            <p:cNvSpPr>
              <a:spLocks noChangeArrowheads="1"/>
            </p:cNvSpPr>
            <p:nvPr/>
          </p:nvSpPr>
          <p:spPr bwMode="auto">
            <a:xfrm>
              <a:off x="5909213" y="5865018"/>
              <a:ext cx="19236" cy="40220"/>
            </a:xfrm>
            <a:custGeom>
              <a:avLst/>
              <a:gdLst>
                <a:gd name="T0" fmla="*/ 37 w 51"/>
                <a:gd name="T1" fmla="*/ 113 h 114"/>
                <a:gd name="T2" fmla="*/ 14 w 51"/>
                <a:gd name="T3" fmla="*/ 87 h 114"/>
                <a:gd name="T4" fmla="*/ 14 w 51"/>
                <a:gd name="T5" fmla="*/ 37 h 114"/>
                <a:gd name="T6" fmla="*/ 0 w 51"/>
                <a:gd name="T7" fmla="*/ 37 h 114"/>
                <a:gd name="T8" fmla="*/ 0 w 51"/>
                <a:gd name="T9" fmla="*/ 25 h 114"/>
                <a:gd name="T10" fmla="*/ 14 w 51"/>
                <a:gd name="T11" fmla="*/ 25 h 114"/>
                <a:gd name="T12" fmla="*/ 14 w 51"/>
                <a:gd name="T13" fmla="*/ 4 h 114"/>
                <a:gd name="T14" fmla="*/ 28 w 51"/>
                <a:gd name="T15" fmla="*/ 0 h 114"/>
                <a:gd name="T16" fmla="*/ 28 w 51"/>
                <a:gd name="T17" fmla="*/ 25 h 114"/>
                <a:gd name="T18" fmla="*/ 50 w 51"/>
                <a:gd name="T19" fmla="*/ 25 h 114"/>
                <a:gd name="T20" fmla="*/ 50 w 51"/>
                <a:gd name="T21" fmla="*/ 37 h 114"/>
                <a:gd name="T22" fmla="*/ 28 w 51"/>
                <a:gd name="T23" fmla="*/ 37 h 114"/>
                <a:gd name="T24" fmla="*/ 28 w 51"/>
                <a:gd name="T25" fmla="*/ 85 h 114"/>
                <a:gd name="T26" fmla="*/ 31 w 51"/>
                <a:gd name="T27" fmla="*/ 97 h 114"/>
                <a:gd name="T28" fmla="*/ 41 w 51"/>
                <a:gd name="T29" fmla="*/ 101 h 114"/>
                <a:gd name="T30" fmla="*/ 50 w 51"/>
                <a:gd name="T31" fmla="*/ 98 h 114"/>
                <a:gd name="T32" fmla="*/ 50 w 51"/>
                <a:gd name="T33" fmla="*/ 110 h 114"/>
                <a:gd name="T34" fmla="*/ 37 w 51"/>
                <a:gd name="T35" fmla="*/ 11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" h="114">
                  <a:moveTo>
                    <a:pt x="37" y="113"/>
                  </a:moveTo>
                  <a:cubicBezTo>
                    <a:pt x="22" y="113"/>
                    <a:pt x="14" y="104"/>
                    <a:pt x="14" y="87"/>
                  </a:cubicBezTo>
                  <a:lnTo>
                    <a:pt x="14" y="37"/>
                  </a:lnTo>
                  <a:lnTo>
                    <a:pt x="0" y="37"/>
                  </a:lnTo>
                  <a:lnTo>
                    <a:pt x="0" y="25"/>
                  </a:lnTo>
                  <a:lnTo>
                    <a:pt x="14" y="25"/>
                  </a:lnTo>
                  <a:lnTo>
                    <a:pt x="14" y="4"/>
                  </a:lnTo>
                  <a:cubicBezTo>
                    <a:pt x="19" y="3"/>
                    <a:pt x="23" y="1"/>
                    <a:pt x="28" y="0"/>
                  </a:cubicBezTo>
                  <a:lnTo>
                    <a:pt x="28" y="25"/>
                  </a:lnTo>
                  <a:lnTo>
                    <a:pt x="50" y="25"/>
                  </a:lnTo>
                  <a:lnTo>
                    <a:pt x="50" y="37"/>
                  </a:lnTo>
                  <a:lnTo>
                    <a:pt x="28" y="37"/>
                  </a:lnTo>
                  <a:lnTo>
                    <a:pt x="28" y="85"/>
                  </a:lnTo>
                  <a:cubicBezTo>
                    <a:pt x="28" y="91"/>
                    <a:pt x="29" y="95"/>
                    <a:pt x="31" y="97"/>
                  </a:cubicBezTo>
                  <a:cubicBezTo>
                    <a:pt x="33" y="100"/>
                    <a:pt x="36" y="101"/>
                    <a:pt x="41" y="101"/>
                  </a:cubicBezTo>
                  <a:cubicBezTo>
                    <a:pt x="44" y="101"/>
                    <a:pt x="47" y="100"/>
                    <a:pt x="50" y="98"/>
                  </a:cubicBezTo>
                  <a:lnTo>
                    <a:pt x="50" y="110"/>
                  </a:lnTo>
                  <a:cubicBezTo>
                    <a:pt x="47" y="112"/>
                    <a:pt x="42" y="113"/>
                    <a:pt x="37" y="113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3" name="Freeform 116"/>
            <p:cNvSpPr>
              <a:spLocks noChangeArrowheads="1"/>
            </p:cNvSpPr>
            <p:nvPr/>
          </p:nvSpPr>
          <p:spPr bwMode="auto">
            <a:xfrm>
              <a:off x="5641668" y="6015405"/>
              <a:ext cx="17487" cy="19236"/>
            </a:xfrm>
            <a:custGeom>
              <a:avLst/>
              <a:gdLst>
                <a:gd name="T0" fmla="*/ 42 w 50"/>
                <a:gd name="T1" fmla="*/ 42 h 51"/>
                <a:gd name="T2" fmla="*/ 24 w 50"/>
                <a:gd name="T3" fmla="*/ 50 h 51"/>
                <a:gd name="T4" fmla="*/ 7 w 50"/>
                <a:gd name="T5" fmla="*/ 42 h 51"/>
                <a:gd name="T6" fmla="*/ 0 w 50"/>
                <a:gd name="T7" fmla="*/ 25 h 51"/>
                <a:gd name="T8" fmla="*/ 7 w 50"/>
                <a:gd name="T9" fmla="*/ 7 h 51"/>
                <a:gd name="T10" fmla="*/ 24 w 50"/>
                <a:gd name="T11" fmla="*/ 0 h 51"/>
                <a:gd name="T12" fmla="*/ 42 w 50"/>
                <a:gd name="T13" fmla="*/ 8 h 51"/>
                <a:gd name="T14" fmla="*/ 49 w 50"/>
                <a:gd name="T15" fmla="*/ 25 h 51"/>
                <a:gd name="T16" fmla="*/ 42 w 50"/>
                <a:gd name="T17" fmla="*/ 4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51">
                  <a:moveTo>
                    <a:pt x="42" y="42"/>
                  </a:moveTo>
                  <a:cubicBezTo>
                    <a:pt x="37" y="47"/>
                    <a:pt x="31" y="50"/>
                    <a:pt x="24" y="50"/>
                  </a:cubicBezTo>
                  <a:cubicBezTo>
                    <a:pt x="17" y="50"/>
                    <a:pt x="12" y="47"/>
                    <a:pt x="7" y="42"/>
                  </a:cubicBezTo>
                  <a:cubicBezTo>
                    <a:pt x="2" y="37"/>
                    <a:pt x="0" y="32"/>
                    <a:pt x="0" y="25"/>
                  </a:cubicBezTo>
                  <a:cubicBezTo>
                    <a:pt x="0" y="18"/>
                    <a:pt x="2" y="12"/>
                    <a:pt x="7" y="7"/>
                  </a:cubicBezTo>
                  <a:cubicBezTo>
                    <a:pt x="12" y="3"/>
                    <a:pt x="17" y="0"/>
                    <a:pt x="24" y="0"/>
                  </a:cubicBezTo>
                  <a:cubicBezTo>
                    <a:pt x="31" y="0"/>
                    <a:pt x="37" y="3"/>
                    <a:pt x="42" y="8"/>
                  </a:cubicBezTo>
                  <a:cubicBezTo>
                    <a:pt x="47" y="12"/>
                    <a:pt x="49" y="18"/>
                    <a:pt x="49" y="25"/>
                  </a:cubicBezTo>
                  <a:cubicBezTo>
                    <a:pt x="49" y="32"/>
                    <a:pt x="47" y="37"/>
                    <a:pt x="42" y="42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4" name="Freeform 117"/>
            <p:cNvSpPr>
              <a:spLocks noChangeArrowheads="1"/>
            </p:cNvSpPr>
            <p:nvPr/>
          </p:nvSpPr>
          <p:spPr bwMode="auto">
            <a:xfrm>
              <a:off x="5680139" y="5917479"/>
              <a:ext cx="92679" cy="115413"/>
            </a:xfrm>
            <a:custGeom>
              <a:avLst/>
              <a:gdLst>
                <a:gd name="T0" fmla="*/ 253 w 254"/>
                <a:gd name="T1" fmla="*/ 315 h 316"/>
                <a:gd name="T2" fmla="*/ 208 w 254"/>
                <a:gd name="T3" fmla="*/ 315 h 316"/>
                <a:gd name="T4" fmla="*/ 46 w 254"/>
                <a:gd name="T5" fmla="*/ 64 h 316"/>
                <a:gd name="T6" fmla="*/ 36 w 254"/>
                <a:gd name="T7" fmla="*/ 44 h 316"/>
                <a:gd name="T8" fmla="*/ 35 w 254"/>
                <a:gd name="T9" fmla="*/ 44 h 316"/>
                <a:gd name="T10" fmla="*/ 36 w 254"/>
                <a:gd name="T11" fmla="*/ 88 h 316"/>
                <a:gd name="T12" fmla="*/ 36 w 254"/>
                <a:gd name="T13" fmla="*/ 315 h 316"/>
                <a:gd name="T14" fmla="*/ 0 w 254"/>
                <a:gd name="T15" fmla="*/ 315 h 316"/>
                <a:gd name="T16" fmla="*/ 0 w 254"/>
                <a:gd name="T17" fmla="*/ 0 h 316"/>
                <a:gd name="T18" fmla="*/ 47 w 254"/>
                <a:gd name="T19" fmla="*/ 0 h 316"/>
                <a:gd name="T20" fmla="*/ 205 w 254"/>
                <a:gd name="T21" fmla="*/ 247 h 316"/>
                <a:gd name="T22" fmla="*/ 217 w 254"/>
                <a:gd name="T23" fmla="*/ 268 h 316"/>
                <a:gd name="T24" fmla="*/ 218 w 254"/>
                <a:gd name="T25" fmla="*/ 268 h 316"/>
                <a:gd name="T26" fmla="*/ 216 w 254"/>
                <a:gd name="T27" fmla="*/ 222 h 316"/>
                <a:gd name="T28" fmla="*/ 216 w 254"/>
                <a:gd name="T29" fmla="*/ 0 h 316"/>
                <a:gd name="T30" fmla="*/ 253 w 254"/>
                <a:gd name="T31" fmla="*/ 0 h 316"/>
                <a:gd name="T32" fmla="*/ 253 w 254"/>
                <a:gd name="T33" fmla="*/ 315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4" h="316">
                  <a:moveTo>
                    <a:pt x="253" y="315"/>
                  </a:moveTo>
                  <a:lnTo>
                    <a:pt x="208" y="315"/>
                  </a:lnTo>
                  <a:lnTo>
                    <a:pt x="46" y="64"/>
                  </a:lnTo>
                  <a:cubicBezTo>
                    <a:pt x="42" y="58"/>
                    <a:pt x="39" y="52"/>
                    <a:pt x="36" y="44"/>
                  </a:cubicBezTo>
                  <a:lnTo>
                    <a:pt x="35" y="44"/>
                  </a:lnTo>
                  <a:cubicBezTo>
                    <a:pt x="36" y="51"/>
                    <a:pt x="36" y="66"/>
                    <a:pt x="36" y="88"/>
                  </a:cubicBezTo>
                  <a:lnTo>
                    <a:pt x="36" y="315"/>
                  </a:lnTo>
                  <a:lnTo>
                    <a:pt x="0" y="315"/>
                  </a:lnTo>
                  <a:lnTo>
                    <a:pt x="0" y="0"/>
                  </a:lnTo>
                  <a:lnTo>
                    <a:pt x="47" y="0"/>
                  </a:lnTo>
                  <a:lnTo>
                    <a:pt x="205" y="247"/>
                  </a:lnTo>
                  <a:cubicBezTo>
                    <a:pt x="211" y="257"/>
                    <a:pt x="215" y="264"/>
                    <a:pt x="217" y="268"/>
                  </a:cubicBezTo>
                  <a:lnTo>
                    <a:pt x="218" y="268"/>
                  </a:lnTo>
                  <a:cubicBezTo>
                    <a:pt x="217" y="259"/>
                    <a:pt x="216" y="244"/>
                    <a:pt x="216" y="222"/>
                  </a:cubicBezTo>
                  <a:lnTo>
                    <a:pt x="216" y="0"/>
                  </a:lnTo>
                  <a:lnTo>
                    <a:pt x="253" y="0"/>
                  </a:lnTo>
                  <a:lnTo>
                    <a:pt x="253" y="315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5" name="Freeform 118"/>
            <p:cNvSpPr>
              <a:spLocks noChangeArrowheads="1"/>
            </p:cNvSpPr>
            <p:nvPr/>
          </p:nvSpPr>
          <p:spPr bwMode="auto">
            <a:xfrm>
              <a:off x="5795551" y="5917479"/>
              <a:ext cx="61203" cy="115413"/>
            </a:xfrm>
            <a:custGeom>
              <a:avLst/>
              <a:gdLst>
                <a:gd name="T0" fmla="*/ 0 w 168"/>
                <a:gd name="T1" fmla="*/ 315 h 316"/>
                <a:gd name="T2" fmla="*/ 0 w 168"/>
                <a:gd name="T3" fmla="*/ 0 h 316"/>
                <a:gd name="T4" fmla="*/ 160 w 168"/>
                <a:gd name="T5" fmla="*/ 0 h 316"/>
                <a:gd name="T6" fmla="*/ 160 w 168"/>
                <a:gd name="T7" fmla="*/ 34 h 316"/>
                <a:gd name="T8" fmla="*/ 37 w 168"/>
                <a:gd name="T9" fmla="*/ 34 h 316"/>
                <a:gd name="T10" fmla="*/ 37 w 168"/>
                <a:gd name="T11" fmla="*/ 138 h 316"/>
                <a:gd name="T12" fmla="*/ 151 w 168"/>
                <a:gd name="T13" fmla="*/ 138 h 316"/>
                <a:gd name="T14" fmla="*/ 151 w 168"/>
                <a:gd name="T15" fmla="*/ 172 h 316"/>
                <a:gd name="T16" fmla="*/ 37 w 168"/>
                <a:gd name="T17" fmla="*/ 172 h 316"/>
                <a:gd name="T18" fmla="*/ 37 w 168"/>
                <a:gd name="T19" fmla="*/ 281 h 316"/>
                <a:gd name="T20" fmla="*/ 167 w 168"/>
                <a:gd name="T21" fmla="*/ 281 h 316"/>
                <a:gd name="T22" fmla="*/ 167 w 168"/>
                <a:gd name="T23" fmla="*/ 315 h 316"/>
                <a:gd name="T24" fmla="*/ 0 w 168"/>
                <a:gd name="T25" fmla="*/ 315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" h="316">
                  <a:moveTo>
                    <a:pt x="0" y="315"/>
                  </a:moveTo>
                  <a:lnTo>
                    <a:pt x="0" y="0"/>
                  </a:lnTo>
                  <a:lnTo>
                    <a:pt x="160" y="0"/>
                  </a:lnTo>
                  <a:lnTo>
                    <a:pt x="160" y="34"/>
                  </a:lnTo>
                  <a:lnTo>
                    <a:pt x="37" y="34"/>
                  </a:lnTo>
                  <a:lnTo>
                    <a:pt x="37" y="138"/>
                  </a:lnTo>
                  <a:lnTo>
                    <a:pt x="151" y="138"/>
                  </a:lnTo>
                  <a:lnTo>
                    <a:pt x="151" y="172"/>
                  </a:lnTo>
                  <a:lnTo>
                    <a:pt x="37" y="172"/>
                  </a:lnTo>
                  <a:lnTo>
                    <a:pt x="37" y="281"/>
                  </a:lnTo>
                  <a:lnTo>
                    <a:pt x="167" y="281"/>
                  </a:lnTo>
                  <a:lnTo>
                    <a:pt x="167" y="315"/>
                  </a:lnTo>
                  <a:lnTo>
                    <a:pt x="0" y="315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6" name="Freeform 119"/>
            <p:cNvSpPr>
              <a:spLocks noChangeArrowheads="1"/>
            </p:cNvSpPr>
            <p:nvPr/>
          </p:nvSpPr>
          <p:spPr bwMode="auto">
            <a:xfrm>
              <a:off x="5867245" y="5917479"/>
              <a:ext cx="78690" cy="115413"/>
            </a:xfrm>
            <a:custGeom>
              <a:avLst/>
              <a:gdLst>
                <a:gd name="T0" fmla="*/ 218 w 219"/>
                <a:gd name="T1" fmla="*/ 34 h 316"/>
                <a:gd name="T2" fmla="*/ 127 w 219"/>
                <a:gd name="T3" fmla="*/ 34 h 316"/>
                <a:gd name="T4" fmla="*/ 127 w 219"/>
                <a:gd name="T5" fmla="*/ 315 h 316"/>
                <a:gd name="T6" fmla="*/ 90 w 219"/>
                <a:gd name="T7" fmla="*/ 315 h 316"/>
                <a:gd name="T8" fmla="*/ 90 w 219"/>
                <a:gd name="T9" fmla="*/ 34 h 316"/>
                <a:gd name="T10" fmla="*/ 0 w 219"/>
                <a:gd name="T11" fmla="*/ 34 h 316"/>
                <a:gd name="T12" fmla="*/ 0 w 219"/>
                <a:gd name="T13" fmla="*/ 0 h 316"/>
                <a:gd name="T14" fmla="*/ 218 w 219"/>
                <a:gd name="T15" fmla="*/ 0 h 316"/>
                <a:gd name="T16" fmla="*/ 218 w 219"/>
                <a:gd name="T17" fmla="*/ 34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9" h="316">
                  <a:moveTo>
                    <a:pt x="218" y="34"/>
                  </a:moveTo>
                  <a:lnTo>
                    <a:pt x="127" y="34"/>
                  </a:lnTo>
                  <a:lnTo>
                    <a:pt x="127" y="315"/>
                  </a:lnTo>
                  <a:lnTo>
                    <a:pt x="90" y="315"/>
                  </a:lnTo>
                  <a:lnTo>
                    <a:pt x="90" y="34"/>
                  </a:lnTo>
                  <a:lnTo>
                    <a:pt x="0" y="34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34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7" name="Freeform 120"/>
            <p:cNvSpPr>
              <a:spLocks noChangeArrowheads="1"/>
            </p:cNvSpPr>
            <p:nvPr/>
          </p:nvSpPr>
          <p:spPr bwMode="auto">
            <a:xfrm>
              <a:off x="5641668" y="5693648"/>
              <a:ext cx="356728" cy="141644"/>
            </a:xfrm>
            <a:custGeom>
              <a:avLst/>
              <a:gdLst>
                <a:gd name="T0" fmla="*/ 635 w 988"/>
                <a:gd name="T1" fmla="*/ 312 h 395"/>
                <a:gd name="T2" fmla="*/ 644 w 988"/>
                <a:gd name="T3" fmla="*/ 289 h 395"/>
                <a:gd name="T4" fmla="*/ 667 w 988"/>
                <a:gd name="T5" fmla="*/ 221 h 395"/>
                <a:gd name="T6" fmla="*/ 698 w 988"/>
                <a:gd name="T7" fmla="*/ 124 h 395"/>
                <a:gd name="T8" fmla="*/ 717 w 988"/>
                <a:gd name="T9" fmla="*/ 72 h 395"/>
                <a:gd name="T10" fmla="*/ 744 w 988"/>
                <a:gd name="T11" fmla="*/ 35 h 395"/>
                <a:gd name="T12" fmla="*/ 792 w 988"/>
                <a:gd name="T13" fmla="*/ 8 h 395"/>
                <a:gd name="T14" fmla="*/ 840 w 988"/>
                <a:gd name="T15" fmla="*/ 0 h 395"/>
                <a:gd name="T16" fmla="*/ 932 w 988"/>
                <a:gd name="T17" fmla="*/ 0 h 395"/>
                <a:gd name="T18" fmla="*/ 983 w 988"/>
                <a:gd name="T19" fmla="*/ 0 h 395"/>
                <a:gd name="T20" fmla="*/ 987 w 988"/>
                <a:gd name="T21" fmla="*/ 0 h 395"/>
                <a:gd name="T22" fmla="*/ 982 w 988"/>
                <a:gd name="T23" fmla="*/ 9 h 395"/>
                <a:gd name="T24" fmla="*/ 954 w 988"/>
                <a:gd name="T25" fmla="*/ 60 h 395"/>
                <a:gd name="T26" fmla="*/ 928 w 988"/>
                <a:gd name="T27" fmla="*/ 105 h 395"/>
                <a:gd name="T28" fmla="*/ 889 w 988"/>
                <a:gd name="T29" fmla="*/ 173 h 395"/>
                <a:gd name="T30" fmla="*/ 859 w 988"/>
                <a:gd name="T31" fmla="*/ 223 h 395"/>
                <a:gd name="T32" fmla="*/ 817 w 988"/>
                <a:gd name="T33" fmla="*/ 285 h 395"/>
                <a:gd name="T34" fmla="*/ 784 w 988"/>
                <a:gd name="T35" fmla="*/ 326 h 395"/>
                <a:gd name="T36" fmla="*/ 766 w 988"/>
                <a:gd name="T37" fmla="*/ 346 h 395"/>
                <a:gd name="T38" fmla="*/ 727 w 988"/>
                <a:gd name="T39" fmla="*/ 375 h 395"/>
                <a:gd name="T40" fmla="*/ 690 w 988"/>
                <a:gd name="T41" fmla="*/ 383 h 395"/>
                <a:gd name="T42" fmla="*/ 497 w 988"/>
                <a:gd name="T43" fmla="*/ 383 h 395"/>
                <a:gd name="T44" fmla="*/ 435 w 988"/>
                <a:gd name="T45" fmla="*/ 354 h 395"/>
                <a:gd name="T46" fmla="*/ 401 w 988"/>
                <a:gd name="T47" fmla="*/ 292 h 395"/>
                <a:gd name="T48" fmla="*/ 368 w 988"/>
                <a:gd name="T49" fmla="*/ 177 h 395"/>
                <a:gd name="T50" fmla="*/ 344 w 988"/>
                <a:gd name="T51" fmla="*/ 84 h 395"/>
                <a:gd name="T52" fmla="*/ 343 w 988"/>
                <a:gd name="T53" fmla="*/ 81 h 395"/>
                <a:gd name="T54" fmla="*/ 334 w 988"/>
                <a:gd name="T55" fmla="*/ 90 h 395"/>
                <a:gd name="T56" fmla="*/ 318 w 988"/>
                <a:gd name="T57" fmla="*/ 108 h 395"/>
                <a:gd name="T58" fmla="*/ 293 w 988"/>
                <a:gd name="T59" fmla="*/ 138 h 395"/>
                <a:gd name="T60" fmla="*/ 270 w 988"/>
                <a:gd name="T61" fmla="*/ 170 h 395"/>
                <a:gd name="T62" fmla="*/ 265 w 988"/>
                <a:gd name="T63" fmla="*/ 182 h 395"/>
                <a:gd name="T64" fmla="*/ 249 w 988"/>
                <a:gd name="T65" fmla="*/ 234 h 395"/>
                <a:gd name="T66" fmla="*/ 232 w 988"/>
                <a:gd name="T67" fmla="*/ 289 h 395"/>
                <a:gd name="T68" fmla="*/ 202 w 988"/>
                <a:gd name="T69" fmla="*/ 347 h 395"/>
                <a:gd name="T70" fmla="*/ 153 w 988"/>
                <a:gd name="T71" fmla="*/ 382 h 395"/>
                <a:gd name="T72" fmla="*/ 102 w 988"/>
                <a:gd name="T73" fmla="*/ 392 h 395"/>
                <a:gd name="T74" fmla="*/ 88 w 988"/>
                <a:gd name="T75" fmla="*/ 393 h 395"/>
                <a:gd name="T76" fmla="*/ 5 w 988"/>
                <a:gd name="T77" fmla="*/ 394 h 395"/>
                <a:gd name="T78" fmla="*/ 2 w 988"/>
                <a:gd name="T79" fmla="*/ 389 h 395"/>
                <a:gd name="T80" fmla="*/ 24 w 988"/>
                <a:gd name="T81" fmla="*/ 317 h 395"/>
                <a:gd name="T82" fmla="*/ 51 w 988"/>
                <a:gd name="T83" fmla="*/ 247 h 395"/>
                <a:gd name="T84" fmla="*/ 75 w 988"/>
                <a:gd name="T85" fmla="*/ 197 h 395"/>
                <a:gd name="T86" fmla="*/ 106 w 988"/>
                <a:gd name="T87" fmla="*/ 144 h 395"/>
                <a:gd name="T88" fmla="*/ 145 w 988"/>
                <a:gd name="T89" fmla="*/ 91 h 395"/>
                <a:gd name="T90" fmla="*/ 185 w 988"/>
                <a:gd name="T91" fmla="*/ 49 h 395"/>
                <a:gd name="T92" fmla="*/ 228 w 988"/>
                <a:gd name="T93" fmla="*/ 19 h 395"/>
                <a:gd name="T94" fmla="*/ 276 w 988"/>
                <a:gd name="T95" fmla="*/ 8 h 395"/>
                <a:gd name="T96" fmla="*/ 479 w 988"/>
                <a:gd name="T97" fmla="*/ 8 h 395"/>
                <a:gd name="T98" fmla="*/ 536 w 988"/>
                <a:gd name="T99" fmla="*/ 32 h 395"/>
                <a:gd name="T100" fmla="*/ 568 w 988"/>
                <a:gd name="T101" fmla="*/ 80 h 395"/>
                <a:gd name="T102" fmla="*/ 586 w 988"/>
                <a:gd name="T103" fmla="*/ 128 h 395"/>
                <a:gd name="T104" fmla="*/ 607 w 988"/>
                <a:gd name="T105" fmla="*/ 207 h 395"/>
                <a:gd name="T106" fmla="*/ 619 w 988"/>
                <a:gd name="T107" fmla="*/ 256 h 395"/>
                <a:gd name="T108" fmla="*/ 633 w 988"/>
                <a:gd name="T109" fmla="*/ 308 h 395"/>
                <a:gd name="T110" fmla="*/ 635 w 988"/>
                <a:gd name="T111" fmla="*/ 312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8" h="395">
                  <a:moveTo>
                    <a:pt x="635" y="312"/>
                  </a:moveTo>
                  <a:cubicBezTo>
                    <a:pt x="638" y="304"/>
                    <a:pt x="642" y="297"/>
                    <a:pt x="644" y="289"/>
                  </a:cubicBezTo>
                  <a:cubicBezTo>
                    <a:pt x="652" y="267"/>
                    <a:pt x="660" y="244"/>
                    <a:pt x="667" y="221"/>
                  </a:cubicBezTo>
                  <a:cubicBezTo>
                    <a:pt x="678" y="189"/>
                    <a:pt x="688" y="156"/>
                    <a:pt x="698" y="124"/>
                  </a:cubicBezTo>
                  <a:cubicBezTo>
                    <a:pt x="703" y="106"/>
                    <a:pt x="708" y="89"/>
                    <a:pt x="717" y="72"/>
                  </a:cubicBezTo>
                  <a:cubicBezTo>
                    <a:pt x="724" y="58"/>
                    <a:pt x="733" y="46"/>
                    <a:pt x="744" y="35"/>
                  </a:cubicBezTo>
                  <a:cubicBezTo>
                    <a:pt x="758" y="22"/>
                    <a:pt x="774" y="14"/>
                    <a:pt x="792" y="8"/>
                  </a:cubicBezTo>
                  <a:cubicBezTo>
                    <a:pt x="808" y="3"/>
                    <a:pt x="824" y="0"/>
                    <a:pt x="840" y="0"/>
                  </a:cubicBezTo>
                  <a:cubicBezTo>
                    <a:pt x="871" y="0"/>
                    <a:pt x="902" y="0"/>
                    <a:pt x="932" y="0"/>
                  </a:cubicBezTo>
                  <a:cubicBezTo>
                    <a:pt x="949" y="0"/>
                    <a:pt x="966" y="0"/>
                    <a:pt x="983" y="0"/>
                  </a:cubicBezTo>
                  <a:cubicBezTo>
                    <a:pt x="984" y="0"/>
                    <a:pt x="985" y="0"/>
                    <a:pt x="987" y="0"/>
                  </a:cubicBezTo>
                  <a:cubicBezTo>
                    <a:pt x="985" y="4"/>
                    <a:pt x="984" y="6"/>
                    <a:pt x="982" y="9"/>
                  </a:cubicBezTo>
                  <a:cubicBezTo>
                    <a:pt x="973" y="26"/>
                    <a:pt x="963" y="43"/>
                    <a:pt x="954" y="60"/>
                  </a:cubicBezTo>
                  <a:cubicBezTo>
                    <a:pt x="945" y="75"/>
                    <a:pt x="937" y="90"/>
                    <a:pt x="928" y="105"/>
                  </a:cubicBezTo>
                  <a:cubicBezTo>
                    <a:pt x="915" y="127"/>
                    <a:pt x="902" y="150"/>
                    <a:pt x="889" y="173"/>
                  </a:cubicBezTo>
                  <a:cubicBezTo>
                    <a:pt x="879" y="190"/>
                    <a:pt x="869" y="206"/>
                    <a:pt x="859" y="223"/>
                  </a:cubicBezTo>
                  <a:cubicBezTo>
                    <a:pt x="845" y="244"/>
                    <a:pt x="831" y="265"/>
                    <a:pt x="817" y="285"/>
                  </a:cubicBezTo>
                  <a:cubicBezTo>
                    <a:pt x="807" y="300"/>
                    <a:pt x="795" y="313"/>
                    <a:pt x="784" y="326"/>
                  </a:cubicBezTo>
                  <a:cubicBezTo>
                    <a:pt x="779" y="333"/>
                    <a:pt x="772" y="340"/>
                    <a:pt x="766" y="346"/>
                  </a:cubicBezTo>
                  <a:cubicBezTo>
                    <a:pt x="754" y="357"/>
                    <a:pt x="742" y="367"/>
                    <a:pt x="727" y="375"/>
                  </a:cubicBezTo>
                  <a:cubicBezTo>
                    <a:pt x="715" y="380"/>
                    <a:pt x="703" y="383"/>
                    <a:pt x="690" y="383"/>
                  </a:cubicBezTo>
                  <a:cubicBezTo>
                    <a:pt x="626" y="383"/>
                    <a:pt x="562" y="383"/>
                    <a:pt x="497" y="383"/>
                  </a:cubicBezTo>
                  <a:cubicBezTo>
                    <a:pt x="472" y="383"/>
                    <a:pt x="452" y="373"/>
                    <a:pt x="435" y="354"/>
                  </a:cubicBezTo>
                  <a:cubicBezTo>
                    <a:pt x="419" y="335"/>
                    <a:pt x="409" y="314"/>
                    <a:pt x="401" y="292"/>
                  </a:cubicBezTo>
                  <a:cubicBezTo>
                    <a:pt x="386" y="254"/>
                    <a:pt x="377" y="216"/>
                    <a:pt x="368" y="177"/>
                  </a:cubicBezTo>
                  <a:cubicBezTo>
                    <a:pt x="361" y="146"/>
                    <a:pt x="354" y="115"/>
                    <a:pt x="344" y="84"/>
                  </a:cubicBezTo>
                  <a:cubicBezTo>
                    <a:pt x="344" y="83"/>
                    <a:pt x="343" y="83"/>
                    <a:pt x="343" y="81"/>
                  </a:cubicBezTo>
                  <a:cubicBezTo>
                    <a:pt x="340" y="85"/>
                    <a:pt x="337" y="87"/>
                    <a:pt x="334" y="90"/>
                  </a:cubicBezTo>
                  <a:cubicBezTo>
                    <a:pt x="328" y="96"/>
                    <a:pt x="323" y="102"/>
                    <a:pt x="318" y="108"/>
                  </a:cubicBezTo>
                  <a:cubicBezTo>
                    <a:pt x="310" y="118"/>
                    <a:pt x="301" y="128"/>
                    <a:pt x="293" y="138"/>
                  </a:cubicBezTo>
                  <a:cubicBezTo>
                    <a:pt x="285" y="149"/>
                    <a:pt x="277" y="159"/>
                    <a:pt x="270" y="170"/>
                  </a:cubicBezTo>
                  <a:cubicBezTo>
                    <a:pt x="267" y="173"/>
                    <a:pt x="266" y="178"/>
                    <a:pt x="265" y="182"/>
                  </a:cubicBezTo>
                  <a:cubicBezTo>
                    <a:pt x="259" y="199"/>
                    <a:pt x="254" y="216"/>
                    <a:pt x="249" y="234"/>
                  </a:cubicBezTo>
                  <a:cubicBezTo>
                    <a:pt x="243" y="252"/>
                    <a:pt x="237" y="270"/>
                    <a:pt x="232" y="289"/>
                  </a:cubicBezTo>
                  <a:cubicBezTo>
                    <a:pt x="225" y="310"/>
                    <a:pt x="216" y="329"/>
                    <a:pt x="202" y="347"/>
                  </a:cubicBezTo>
                  <a:cubicBezTo>
                    <a:pt x="189" y="363"/>
                    <a:pt x="172" y="374"/>
                    <a:pt x="153" y="382"/>
                  </a:cubicBezTo>
                  <a:cubicBezTo>
                    <a:pt x="136" y="388"/>
                    <a:pt x="120" y="391"/>
                    <a:pt x="102" y="392"/>
                  </a:cubicBezTo>
                  <a:cubicBezTo>
                    <a:pt x="97" y="393"/>
                    <a:pt x="93" y="393"/>
                    <a:pt x="88" y="393"/>
                  </a:cubicBezTo>
                  <a:cubicBezTo>
                    <a:pt x="60" y="393"/>
                    <a:pt x="33" y="393"/>
                    <a:pt x="5" y="394"/>
                  </a:cubicBezTo>
                  <a:cubicBezTo>
                    <a:pt x="0" y="394"/>
                    <a:pt x="0" y="393"/>
                    <a:pt x="2" y="389"/>
                  </a:cubicBezTo>
                  <a:cubicBezTo>
                    <a:pt x="9" y="365"/>
                    <a:pt x="15" y="340"/>
                    <a:pt x="24" y="317"/>
                  </a:cubicBezTo>
                  <a:cubicBezTo>
                    <a:pt x="32" y="293"/>
                    <a:pt x="42" y="270"/>
                    <a:pt x="51" y="247"/>
                  </a:cubicBezTo>
                  <a:cubicBezTo>
                    <a:pt x="59" y="230"/>
                    <a:pt x="67" y="213"/>
                    <a:pt x="75" y="197"/>
                  </a:cubicBezTo>
                  <a:cubicBezTo>
                    <a:pt x="85" y="179"/>
                    <a:pt x="96" y="161"/>
                    <a:pt x="106" y="144"/>
                  </a:cubicBezTo>
                  <a:cubicBezTo>
                    <a:pt x="118" y="125"/>
                    <a:pt x="131" y="107"/>
                    <a:pt x="145" y="91"/>
                  </a:cubicBezTo>
                  <a:cubicBezTo>
                    <a:pt x="157" y="76"/>
                    <a:pt x="170" y="62"/>
                    <a:pt x="185" y="49"/>
                  </a:cubicBezTo>
                  <a:cubicBezTo>
                    <a:pt x="198" y="37"/>
                    <a:pt x="212" y="27"/>
                    <a:pt x="228" y="19"/>
                  </a:cubicBezTo>
                  <a:cubicBezTo>
                    <a:pt x="243" y="12"/>
                    <a:pt x="259" y="8"/>
                    <a:pt x="276" y="8"/>
                  </a:cubicBezTo>
                  <a:cubicBezTo>
                    <a:pt x="343" y="8"/>
                    <a:pt x="411" y="8"/>
                    <a:pt x="479" y="8"/>
                  </a:cubicBezTo>
                  <a:cubicBezTo>
                    <a:pt x="501" y="8"/>
                    <a:pt x="520" y="16"/>
                    <a:pt x="536" y="32"/>
                  </a:cubicBezTo>
                  <a:cubicBezTo>
                    <a:pt x="550" y="46"/>
                    <a:pt x="560" y="63"/>
                    <a:pt x="568" y="80"/>
                  </a:cubicBezTo>
                  <a:cubicBezTo>
                    <a:pt x="575" y="96"/>
                    <a:pt x="582" y="111"/>
                    <a:pt x="586" y="128"/>
                  </a:cubicBezTo>
                  <a:cubicBezTo>
                    <a:pt x="594" y="154"/>
                    <a:pt x="601" y="181"/>
                    <a:pt x="607" y="207"/>
                  </a:cubicBezTo>
                  <a:cubicBezTo>
                    <a:pt x="612" y="223"/>
                    <a:pt x="615" y="240"/>
                    <a:pt x="619" y="256"/>
                  </a:cubicBezTo>
                  <a:cubicBezTo>
                    <a:pt x="624" y="274"/>
                    <a:pt x="629" y="291"/>
                    <a:pt x="633" y="308"/>
                  </a:cubicBezTo>
                  <a:cubicBezTo>
                    <a:pt x="634" y="309"/>
                    <a:pt x="634" y="311"/>
                    <a:pt x="635" y="312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8" name="Freeform 121"/>
            <p:cNvSpPr>
              <a:spLocks noChangeArrowheads="1"/>
            </p:cNvSpPr>
            <p:nvPr/>
          </p:nvSpPr>
          <p:spPr bwMode="auto">
            <a:xfrm>
              <a:off x="5722107" y="6288199"/>
              <a:ext cx="13989" cy="13989"/>
            </a:xfrm>
            <a:custGeom>
              <a:avLst/>
              <a:gdLst>
                <a:gd name="T0" fmla="*/ 0 w 37"/>
                <a:gd name="T1" fmla="*/ 40 h 41"/>
                <a:gd name="T2" fmla="*/ 0 w 37"/>
                <a:gd name="T3" fmla="*/ 0 h 41"/>
                <a:gd name="T4" fmla="*/ 36 w 37"/>
                <a:gd name="T5" fmla="*/ 0 h 41"/>
                <a:gd name="T6" fmla="*/ 36 w 37"/>
                <a:gd name="T7" fmla="*/ 40 h 41"/>
                <a:gd name="T8" fmla="*/ 0 w 37"/>
                <a:gd name="T9" fmla="*/ 4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41">
                  <a:moveTo>
                    <a:pt x="0" y="40"/>
                  </a:moveTo>
                  <a:lnTo>
                    <a:pt x="0" y="0"/>
                  </a:lnTo>
                  <a:lnTo>
                    <a:pt x="36" y="0"/>
                  </a:lnTo>
                  <a:lnTo>
                    <a:pt x="36" y="40"/>
                  </a:lnTo>
                  <a:lnTo>
                    <a:pt x="0" y="40"/>
                  </a:lnTo>
                </a:path>
              </a:pathLst>
            </a:custGeom>
            <a:solidFill>
              <a:srgbClr val="05AC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9" name="Freeform 122"/>
            <p:cNvSpPr>
              <a:spLocks noChangeArrowheads="1"/>
            </p:cNvSpPr>
            <p:nvPr/>
          </p:nvSpPr>
          <p:spPr bwMode="auto">
            <a:xfrm>
              <a:off x="5748336" y="6235739"/>
              <a:ext cx="55957" cy="68199"/>
            </a:xfrm>
            <a:custGeom>
              <a:avLst/>
              <a:gdLst>
                <a:gd name="T0" fmla="*/ 123 w 154"/>
                <a:gd name="T1" fmla="*/ 189 h 190"/>
                <a:gd name="T2" fmla="*/ 34 w 154"/>
                <a:gd name="T3" fmla="*/ 59 h 190"/>
                <a:gd name="T4" fmla="*/ 34 w 154"/>
                <a:gd name="T5" fmla="*/ 189 h 190"/>
                <a:gd name="T6" fmla="*/ 0 w 154"/>
                <a:gd name="T7" fmla="*/ 189 h 190"/>
                <a:gd name="T8" fmla="*/ 0 w 154"/>
                <a:gd name="T9" fmla="*/ 0 h 190"/>
                <a:gd name="T10" fmla="*/ 35 w 154"/>
                <a:gd name="T11" fmla="*/ 0 h 190"/>
                <a:gd name="T12" fmla="*/ 119 w 154"/>
                <a:gd name="T13" fmla="*/ 124 h 190"/>
                <a:gd name="T14" fmla="*/ 119 w 154"/>
                <a:gd name="T15" fmla="*/ 0 h 190"/>
                <a:gd name="T16" fmla="*/ 153 w 154"/>
                <a:gd name="T17" fmla="*/ 0 h 190"/>
                <a:gd name="T18" fmla="*/ 153 w 154"/>
                <a:gd name="T19" fmla="*/ 189 h 190"/>
                <a:gd name="T20" fmla="*/ 123 w 154"/>
                <a:gd name="T21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4" h="190">
                  <a:moveTo>
                    <a:pt x="123" y="189"/>
                  </a:moveTo>
                  <a:lnTo>
                    <a:pt x="34" y="59"/>
                  </a:lnTo>
                  <a:lnTo>
                    <a:pt x="34" y="189"/>
                  </a:lnTo>
                  <a:lnTo>
                    <a:pt x="0" y="189"/>
                  </a:lnTo>
                  <a:lnTo>
                    <a:pt x="0" y="0"/>
                  </a:lnTo>
                  <a:lnTo>
                    <a:pt x="35" y="0"/>
                  </a:lnTo>
                  <a:lnTo>
                    <a:pt x="119" y="124"/>
                  </a:lnTo>
                  <a:lnTo>
                    <a:pt x="119" y="0"/>
                  </a:lnTo>
                  <a:lnTo>
                    <a:pt x="153" y="0"/>
                  </a:lnTo>
                  <a:lnTo>
                    <a:pt x="153" y="189"/>
                  </a:lnTo>
                  <a:lnTo>
                    <a:pt x="123" y="189"/>
                  </a:lnTo>
                </a:path>
              </a:pathLst>
            </a:custGeom>
            <a:solidFill>
              <a:srgbClr val="05AC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0" name="Freeform 123"/>
            <p:cNvSpPr>
              <a:spLocks noChangeArrowheads="1"/>
            </p:cNvSpPr>
            <p:nvPr/>
          </p:nvSpPr>
          <p:spPr bwMode="auto">
            <a:xfrm>
              <a:off x="5818283" y="6235739"/>
              <a:ext cx="41968" cy="68199"/>
            </a:xfrm>
            <a:custGeom>
              <a:avLst/>
              <a:gdLst>
                <a:gd name="T0" fmla="*/ 0 w 113"/>
                <a:gd name="T1" fmla="*/ 0 h 190"/>
                <a:gd name="T2" fmla="*/ 110 w 113"/>
                <a:gd name="T3" fmla="*/ 0 h 190"/>
                <a:gd name="T4" fmla="*/ 110 w 113"/>
                <a:gd name="T5" fmla="*/ 31 h 190"/>
                <a:gd name="T6" fmla="*/ 36 w 113"/>
                <a:gd name="T7" fmla="*/ 31 h 190"/>
                <a:gd name="T8" fmla="*/ 36 w 113"/>
                <a:gd name="T9" fmla="*/ 76 h 190"/>
                <a:gd name="T10" fmla="*/ 93 w 113"/>
                <a:gd name="T11" fmla="*/ 76 h 190"/>
                <a:gd name="T12" fmla="*/ 98 w 113"/>
                <a:gd name="T13" fmla="*/ 106 h 190"/>
                <a:gd name="T14" fmla="*/ 36 w 113"/>
                <a:gd name="T15" fmla="*/ 106 h 190"/>
                <a:gd name="T16" fmla="*/ 36 w 113"/>
                <a:gd name="T17" fmla="*/ 158 h 190"/>
                <a:gd name="T18" fmla="*/ 112 w 113"/>
                <a:gd name="T19" fmla="*/ 158 h 190"/>
                <a:gd name="T20" fmla="*/ 112 w 113"/>
                <a:gd name="T21" fmla="*/ 189 h 190"/>
                <a:gd name="T22" fmla="*/ 0 w 113"/>
                <a:gd name="T23" fmla="*/ 189 h 190"/>
                <a:gd name="T24" fmla="*/ 0 w 113"/>
                <a:gd name="T25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3" h="190">
                  <a:moveTo>
                    <a:pt x="0" y="0"/>
                  </a:moveTo>
                  <a:lnTo>
                    <a:pt x="110" y="0"/>
                  </a:lnTo>
                  <a:lnTo>
                    <a:pt x="110" y="31"/>
                  </a:lnTo>
                  <a:lnTo>
                    <a:pt x="36" y="31"/>
                  </a:lnTo>
                  <a:lnTo>
                    <a:pt x="36" y="76"/>
                  </a:lnTo>
                  <a:lnTo>
                    <a:pt x="93" y="76"/>
                  </a:lnTo>
                  <a:lnTo>
                    <a:pt x="98" y="106"/>
                  </a:lnTo>
                  <a:lnTo>
                    <a:pt x="36" y="106"/>
                  </a:lnTo>
                  <a:lnTo>
                    <a:pt x="36" y="158"/>
                  </a:lnTo>
                  <a:lnTo>
                    <a:pt x="112" y="158"/>
                  </a:lnTo>
                  <a:lnTo>
                    <a:pt x="112" y="189"/>
                  </a:lnTo>
                  <a:lnTo>
                    <a:pt x="0" y="189"/>
                  </a:lnTo>
                  <a:lnTo>
                    <a:pt x="0" y="0"/>
                  </a:lnTo>
                </a:path>
              </a:pathLst>
            </a:custGeom>
            <a:solidFill>
              <a:srgbClr val="05AC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1" name="Freeform 124"/>
            <p:cNvSpPr>
              <a:spLocks noChangeArrowheads="1"/>
            </p:cNvSpPr>
            <p:nvPr/>
          </p:nvSpPr>
          <p:spPr bwMode="auto">
            <a:xfrm>
              <a:off x="5865497" y="6235739"/>
              <a:ext cx="55957" cy="68199"/>
            </a:xfrm>
            <a:custGeom>
              <a:avLst/>
              <a:gdLst>
                <a:gd name="T0" fmla="*/ 93 w 153"/>
                <a:gd name="T1" fmla="*/ 32 h 190"/>
                <a:gd name="T2" fmla="*/ 93 w 153"/>
                <a:gd name="T3" fmla="*/ 189 h 190"/>
                <a:gd name="T4" fmla="*/ 57 w 153"/>
                <a:gd name="T5" fmla="*/ 189 h 190"/>
                <a:gd name="T6" fmla="*/ 57 w 153"/>
                <a:gd name="T7" fmla="*/ 32 h 190"/>
                <a:gd name="T8" fmla="*/ 0 w 153"/>
                <a:gd name="T9" fmla="*/ 32 h 190"/>
                <a:gd name="T10" fmla="*/ 0 w 153"/>
                <a:gd name="T11" fmla="*/ 0 h 190"/>
                <a:gd name="T12" fmla="*/ 147 w 153"/>
                <a:gd name="T13" fmla="*/ 0 h 190"/>
                <a:gd name="T14" fmla="*/ 152 w 153"/>
                <a:gd name="T15" fmla="*/ 32 h 190"/>
                <a:gd name="T16" fmla="*/ 93 w 153"/>
                <a:gd name="T17" fmla="*/ 32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190">
                  <a:moveTo>
                    <a:pt x="93" y="32"/>
                  </a:moveTo>
                  <a:lnTo>
                    <a:pt x="93" y="189"/>
                  </a:lnTo>
                  <a:lnTo>
                    <a:pt x="57" y="189"/>
                  </a:lnTo>
                  <a:lnTo>
                    <a:pt x="57" y="32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47" y="0"/>
                  </a:lnTo>
                  <a:lnTo>
                    <a:pt x="152" y="32"/>
                  </a:lnTo>
                  <a:lnTo>
                    <a:pt x="93" y="32"/>
                  </a:lnTo>
                </a:path>
              </a:pathLst>
            </a:custGeom>
            <a:solidFill>
              <a:srgbClr val="05AC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2" name="Freeform 125"/>
            <p:cNvSpPr>
              <a:spLocks noChangeArrowheads="1"/>
            </p:cNvSpPr>
            <p:nvPr/>
          </p:nvSpPr>
          <p:spPr bwMode="auto">
            <a:xfrm>
              <a:off x="521579" y="5408613"/>
              <a:ext cx="61203" cy="61203"/>
            </a:xfrm>
            <a:custGeom>
              <a:avLst/>
              <a:gdLst>
                <a:gd name="T0" fmla="*/ 0 w 167"/>
                <a:gd name="T1" fmla="*/ 85 h 171"/>
                <a:gd name="T2" fmla="*/ 83 w 167"/>
                <a:gd name="T3" fmla="*/ 0 h 171"/>
                <a:gd name="T4" fmla="*/ 166 w 167"/>
                <a:gd name="T5" fmla="*/ 85 h 171"/>
                <a:gd name="T6" fmla="*/ 84 w 167"/>
                <a:gd name="T7" fmla="*/ 170 h 171"/>
                <a:gd name="T8" fmla="*/ 0 w 167"/>
                <a:gd name="T9" fmla="*/ 85 h 171"/>
                <a:gd name="T10" fmla="*/ 136 w 167"/>
                <a:gd name="T11" fmla="*/ 85 h 171"/>
                <a:gd name="T12" fmla="*/ 84 w 167"/>
                <a:gd name="T13" fmla="*/ 23 h 171"/>
                <a:gd name="T14" fmla="*/ 30 w 167"/>
                <a:gd name="T15" fmla="*/ 85 h 171"/>
                <a:gd name="T16" fmla="*/ 83 w 167"/>
                <a:gd name="T17" fmla="*/ 147 h 171"/>
                <a:gd name="T18" fmla="*/ 136 w 167"/>
                <a:gd name="T19" fmla="*/ 85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7" h="171">
                  <a:moveTo>
                    <a:pt x="0" y="85"/>
                  </a:moveTo>
                  <a:cubicBezTo>
                    <a:pt x="0" y="40"/>
                    <a:pt x="30" y="0"/>
                    <a:pt x="83" y="0"/>
                  </a:cubicBezTo>
                  <a:cubicBezTo>
                    <a:pt x="136" y="0"/>
                    <a:pt x="166" y="40"/>
                    <a:pt x="166" y="85"/>
                  </a:cubicBezTo>
                  <a:cubicBezTo>
                    <a:pt x="166" y="129"/>
                    <a:pt x="136" y="170"/>
                    <a:pt x="84" y="170"/>
                  </a:cubicBezTo>
                  <a:cubicBezTo>
                    <a:pt x="31" y="170"/>
                    <a:pt x="0" y="130"/>
                    <a:pt x="0" y="85"/>
                  </a:cubicBezTo>
                  <a:close/>
                  <a:moveTo>
                    <a:pt x="136" y="85"/>
                  </a:moveTo>
                  <a:cubicBezTo>
                    <a:pt x="136" y="52"/>
                    <a:pt x="119" y="23"/>
                    <a:pt x="84" y="23"/>
                  </a:cubicBezTo>
                  <a:cubicBezTo>
                    <a:pt x="48" y="23"/>
                    <a:pt x="30" y="52"/>
                    <a:pt x="30" y="85"/>
                  </a:cubicBezTo>
                  <a:cubicBezTo>
                    <a:pt x="30" y="119"/>
                    <a:pt x="47" y="147"/>
                    <a:pt x="83" y="147"/>
                  </a:cubicBezTo>
                  <a:cubicBezTo>
                    <a:pt x="119" y="147"/>
                    <a:pt x="136" y="118"/>
                    <a:pt x="136" y="85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3" name="Freeform 126"/>
            <p:cNvSpPr>
              <a:spLocks noChangeArrowheads="1"/>
            </p:cNvSpPr>
            <p:nvPr/>
          </p:nvSpPr>
          <p:spPr bwMode="auto">
            <a:xfrm>
              <a:off x="595023" y="5410361"/>
              <a:ext cx="40219" cy="57707"/>
            </a:xfrm>
            <a:custGeom>
              <a:avLst/>
              <a:gdLst>
                <a:gd name="T0" fmla="*/ 0 w 110"/>
                <a:gd name="T1" fmla="*/ 0 h 165"/>
                <a:gd name="T2" fmla="*/ 48 w 110"/>
                <a:gd name="T3" fmla="*/ 0 h 165"/>
                <a:gd name="T4" fmla="*/ 109 w 110"/>
                <a:gd name="T5" fmla="*/ 50 h 165"/>
                <a:gd name="T6" fmla="*/ 45 w 110"/>
                <a:gd name="T7" fmla="*/ 102 h 165"/>
                <a:gd name="T8" fmla="*/ 28 w 110"/>
                <a:gd name="T9" fmla="*/ 102 h 165"/>
                <a:gd name="T10" fmla="*/ 28 w 110"/>
                <a:gd name="T11" fmla="*/ 164 h 165"/>
                <a:gd name="T12" fmla="*/ 0 w 110"/>
                <a:gd name="T13" fmla="*/ 164 h 165"/>
                <a:gd name="T14" fmla="*/ 0 w 110"/>
                <a:gd name="T15" fmla="*/ 0 h 165"/>
                <a:gd name="T16" fmla="*/ 45 w 110"/>
                <a:gd name="T17" fmla="*/ 80 h 165"/>
                <a:gd name="T18" fmla="*/ 80 w 110"/>
                <a:gd name="T19" fmla="*/ 51 h 165"/>
                <a:gd name="T20" fmla="*/ 46 w 110"/>
                <a:gd name="T21" fmla="*/ 22 h 165"/>
                <a:gd name="T22" fmla="*/ 28 w 110"/>
                <a:gd name="T23" fmla="*/ 22 h 165"/>
                <a:gd name="T24" fmla="*/ 28 w 110"/>
                <a:gd name="T25" fmla="*/ 80 h 165"/>
                <a:gd name="T26" fmla="*/ 45 w 110"/>
                <a:gd name="T27" fmla="*/ 8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165">
                  <a:moveTo>
                    <a:pt x="0" y="0"/>
                  </a:moveTo>
                  <a:lnTo>
                    <a:pt x="48" y="0"/>
                  </a:lnTo>
                  <a:cubicBezTo>
                    <a:pt x="82" y="0"/>
                    <a:pt x="109" y="16"/>
                    <a:pt x="109" y="50"/>
                  </a:cubicBezTo>
                  <a:cubicBezTo>
                    <a:pt x="109" y="84"/>
                    <a:pt x="84" y="102"/>
                    <a:pt x="45" y="102"/>
                  </a:cubicBezTo>
                  <a:lnTo>
                    <a:pt x="28" y="102"/>
                  </a:lnTo>
                  <a:lnTo>
                    <a:pt x="28" y="164"/>
                  </a:lnTo>
                  <a:lnTo>
                    <a:pt x="0" y="164"/>
                  </a:lnTo>
                  <a:lnTo>
                    <a:pt x="0" y="0"/>
                  </a:lnTo>
                  <a:close/>
                  <a:moveTo>
                    <a:pt x="45" y="80"/>
                  </a:moveTo>
                  <a:cubicBezTo>
                    <a:pt x="70" y="80"/>
                    <a:pt x="80" y="70"/>
                    <a:pt x="80" y="51"/>
                  </a:cubicBezTo>
                  <a:cubicBezTo>
                    <a:pt x="80" y="33"/>
                    <a:pt x="71" y="22"/>
                    <a:pt x="46" y="22"/>
                  </a:cubicBezTo>
                  <a:lnTo>
                    <a:pt x="28" y="22"/>
                  </a:lnTo>
                  <a:lnTo>
                    <a:pt x="28" y="80"/>
                  </a:lnTo>
                  <a:lnTo>
                    <a:pt x="45" y="80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4" name="Freeform 127"/>
            <p:cNvSpPr>
              <a:spLocks noChangeArrowheads="1"/>
            </p:cNvSpPr>
            <p:nvPr/>
          </p:nvSpPr>
          <p:spPr bwMode="auto">
            <a:xfrm>
              <a:off x="643985" y="5410361"/>
              <a:ext cx="33224" cy="57707"/>
            </a:xfrm>
            <a:custGeom>
              <a:avLst/>
              <a:gdLst>
                <a:gd name="T0" fmla="*/ 0 w 93"/>
                <a:gd name="T1" fmla="*/ 0 h 165"/>
                <a:gd name="T2" fmla="*/ 90 w 93"/>
                <a:gd name="T3" fmla="*/ 0 h 165"/>
                <a:gd name="T4" fmla="*/ 90 w 93"/>
                <a:gd name="T5" fmla="*/ 23 h 165"/>
                <a:gd name="T6" fmla="*/ 28 w 93"/>
                <a:gd name="T7" fmla="*/ 23 h 165"/>
                <a:gd name="T8" fmla="*/ 28 w 93"/>
                <a:gd name="T9" fmla="*/ 67 h 165"/>
                <a:gd name="T10" fmla="*/ 83 w 93"/>
                <a:gd name="T11" fmla="*/ 67 h 165"/>
                <a:gd name="T12" fmla="*/ 83 w 93"/>
                <a:gd name="T13" fmla="*/ 89 h 165"/>
                <a:gd name="T14" fmla="*/ 28 w 93"/>
                <a:gd name="T15" fmla="*/ 89 h 165"/>
                <a:gd name="T16" fmla="*/ 28 w 93"/>
                <a:gd name="T17" fmla="*/ 141 h 165"/>
                <a:gd name="T18" fmla="*/ 92 w 93"/>
                <a:gd name="T19" fmla="*/ 141 h 165"/>
                <a:gd name="T20" fmla="*/ 92 w 93"/>
                <a:gd name="T21" fmla="*/ 164 h 165"/>
                <a:gd name="T22" fmla="*/ 0 w 93"/>
                <a:gd name="T23" fmla="*/ 164 h 165"/>
                <a:gd name="T24" fmla="*/ 0 w 93"/>
                <a:gd name="T25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165">
                  <a:moveTo>
                    <a:pt x="0" y="0"/>
                  </a:moveTo>
                  <a:lnTo>
                    <a:pt x="90" y="0"/>
                  </a:lnTo>
                  <a:lnTo>
                    <a:pt x="90" y="23"/>
                  </a:lnTo>
                  <a:lnTo>
                    <a:pt x="28" y="23"/>
                  </a:lnTo>
                  <a:lnTo>
                    <a:pt x="28" y="67"/>
                  </a:lnTo>
                  <a:lnTo>
                    <a:pt x="83" y="67"/>
                  </a:lnTo>
                  <a:lnTo>
                    <a:pt x="83" y="89"/>
                  </a:lnTo>
                  <a:lnTo>
                    <a:pt x="28" y="89"/>
                  </a:lnTo>
                  <a:lnTo>
                    <a:pt x="28" y="141"/>
                  </a:lnTo>
                  <a:lnTo>
                    <a:pt x="92" y="141"/>
                  </a:lnTo>
                  <a:lnTo>
                    <a:pt x="92" y="164"/>
                  </a:lnTo>
                  <a:lnTo>
                    <a:pt x="0" y="164"/>
                  </a:lnTo>
                  <a:lnTo>
                    <a:pt x="0" y="0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5" name="Freeform 128"/>
            <p:cNvSpPr>
              <a:spLocks noChangeArrowheads="1"/>
            </p:cNvSpPr>
            <p:nvPr/>
          </p:nvSpPr>
          <p:spPr bwMode="auto">
            <a:xfrm>
              <a:off x="691199" y="5410361"/>
              <a:ext cx="41968" cy="57707"/>
            </a:xfrm>
            <a:custGeom>
              <a:avLst/>
              <a:gdLst>
                <a:gd name="T0" fmla="*/ 0 w 121"/>
                <a:gd name="T1" fmla="*/ 0 h 165"/>
                <a:gd name="T2" fmla="*/ 50 w 121"/>
                <a:gd name="T3" fmla="*/ 0 h 165"/>
                <a:gd name="T4" fmla="*/ 108 w 121"/>
                <a:gd name="T5" fmla="*/ 46 h 165"/>
                <a:gd name="T6" fmla="*/ 66 w 121"/>
                <a:gd name="T7" fmla="*/ 89 h 165"/>
                <a:gd name="T8" fmla="*/ 66 w 121"/>
                <a:gd name="T9" fmla="*/ 90 h 165"/>
                <a:gd name="T10" fmla="*/ 84 w 121"/>
                <a:gd name="T11" fmla="*/ 112 h 165"/>
                <a:gd name="T12" fmla="*/ 120 w 121"/>
                <a:gd name="T13" fmla="*/ 164 h 165"/>
                <a:gd name="T14" fmla="*/ 89 w 121"/>
                <a:gd name="T15" fmla="*/ 164 h 165"/>
                <a:gd name="T16" fmla="*/ 58 w 121"/>
                <a:gd name="T17" fmla="*/ 117 h 165"/>
                <a:gd name="T18" fmla="*/ 30 w 121"/>
                <a:gd name="T19" fmla="*/ 93 h 165"/>
                <a:gd name="T20" fmla="*/ 28 w 121"/>
                <a:gd name="T21" fmla="*/ 93 h 165"/>
                <a:gd name="T22" fmla="*/ 28 w 121"/>
                <a:gd name="T23" fmla="*/ 164 h 165"/>
                <a:gd name="T24" fmla="*/ 0 w 121"/>
                <a:gd name="T25" fmla="*/ 164 h 165"/>
                <a:gd name="T26" fmla="*/ 0 w 121"/>
                <a:gd name="T27" fmla="*/ 0 h 165"/>
                <a:gd name="T28" fmla="*/ 80 w 121"/>
                <a:gd name="T29" fmla="*/ 47 h 165"/>
                <a:gd name="T30" fmla="*/ 47 w 121"/>
                <a:gd name="T31" fmla="*/ 22 h 165"/>
                <a:gd name="T32" fmla="*/ 28 w 121"/>
                <a:gd name="T33" fmla="*/ 22 h 165"/>
                <a:gd name="T34" fmla="*/ 28 w 121"/>
                <a:gd name="T35" fmla="*/ 72 h 165"/>
                <a:gd name="T36" fmla="*/ 49 w 121"/>
                <a:gd name="T37" fmla="*/ 72 h 165"/>
                <a:gd name="T38" fmla="*/ 80 w 121"/>
                <a:gd name="T39" fmla="*/ 47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1" h="165">
                  <a:moveTo>
                    <a:pt x="0" y="0"/>
                  </a:moveTo>
                  <a:lnTo>
                    <a:pt x="50" y="0"/>
                  </a:lnTo>
                  <a:cubicBezTo>
                    <a:pt x="86" y="0"/>
                    <a:pt x="108" y="16"/>
                    <a:pt x="108" y="46"/>
                  </a:cubicBezTo>
                  <a:cubicBezTo>
                    <a:pt x="108" y="73"/>
                    <a:pt x="89" y="86"/>
                    <a:pt x="66" y="89"/>
                  </a:cubicBezTo>
                  <a:lnTo>
                    <a:pt x="66" y="90"/>
                  </a:lnTo>
                  <a:cubicBezTo>
                    <a:pt x="70" y="92"/>
                    <a:pt x="75" y="98"/>
                    <a:pt x="84" y="112"/>
                  </a:cubicBezTo>
                  <a:lnTo>
                    <a:pt x="120" y="164"/>
                  </a:lnTo>
                  <a:lnTo>
                    <a:pt x="89" y="164"/>
                  </a:lnTo>
                  <a:lnTo>
                    <a:pt x="58" y="117"/>
                  </a:lnTo>
                  <a:cubicBezTo>
                    <a:pt x="42" y="95"/>
                    <a:pt x="39" y="93"/>
                    <a:pt x="30" y="93"/>
                  </a:cubicBezTo>
                  <a:lnTo>
                    <a:pt x="28" y="93"/>
                  </a:lnTo>
                  <a:lnTo>
                    <a:pt x="28" y="164"/>
                  </a:lnTo>
                  <a:lnTo>
                    <a:pt x="0" y="164"/>
                  </a:lnTo>
                  <a:lnTo>
                    <a:pt x="0" y="0"/>
                  </a:lnTo>
                  <a:close/>
                  <a:moveTo>
                    <a:pt x="80" y="47"/>
                  </a:moveTo>
                  <a:cubicBezTo>
                    <a:pt x="80" y="31"/>
                    <a:pt x="70" y="22"/>
                    <a:pt x="47" y="22"/>
                  </a:cubicBezTo>
                  <a:lnTo>
                    <a:pt x="28" y="22"/>
                  </a:lnTo>
                  <a:lnTo>
                    <a:pt x="28" y="72"/>
                  </a:lnTo>
                  <a:lnTo>
                    <a:pt x="49" y="72"/>
                  </a:lnTo>
                  <a:cubicBezTo>
                    <a:pt x="70" y="72"/>
                    <a:pt x="80" y="63"/>
                    <a:pt x="80" y="4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6" name="Freeform 129"/>
            <p:cNvSpPr>
              <a:spLocks noChangeArrowheads="1"/>
            </p:cNvSpPr>
            <p:nvPr/>
          </p:nvSpPr>
          <p:spPr bwMode="auto">
            <a:xfrm>
              <a:off x="738413" y="5410361"/>
              <a:ext cx="55957" cy="57707"/>
            </a:xfrm>
            <a:custGeom>
              <a:avLst/>
              <a:gdLst>
                <a:gd name="T0" fmla="*/ 63 w 154"/>
                <a:gd name="T1" fmla="*/ 0 h 165"/>
                <a:gd name="T2" fmla="*/ 90 w 154"/>
                <a:gd name="T3" fmla="*/ 0 h 165"/>
                <a:gd name="T4" fmla="*/ 153 w 154"/>
                <a:gd name="T5" fmla="*/ 164 h 165"/>
                <a:gd name="T6" fmla="*/ 123 w 154"/>
                <a:gd name="T7" fmla="*/ 164 h 165"/>
                <a:gd name="T8" fmla="*/ 110 w 154"/>
                <a:gd name="T9" fmla="*/ 129 h 165"/>
                <a:gd name="T10" fmla="*/ 41 w 154"/>
                <a:gd name="T11" fmla="*/ 129 h 165"/>
                <a:gd name="T12" fmla="*/ 28 w 154"/>
                <a:gd name="T13" fmla="*/ 164 h 165"/>
                <a:gd name="T14" fmla="*/ 0 w 154"/>
                <a:gd name="T15" fmla="*/ 164 h 165"/>
                <a:gd name="T16" fmla="*/ 63 w 154"/>
                <a:gd name="T17" fmla="*/ 0 h 165"/>
                <a:gd name="T18" fmla="*/ 102 w 154"/>
                <a:gd name="T19" fmla="*/ 106 h 165"/>
                <a:gd name="T20" fmla="*/ 85 w 154"/>
                <a:gd name="T21" fmla="*/ 59 h 165"/>
                <a:gd name="T22" fmla="*/ 76 w 154"/>
                <a:gd name="T23" fmla="*/ 31 h 165"/>
                <a:gd name="T24" fmla="*/ 75 w 154"/>
                <a:gd name="T25" fmla="*/ 31 h 165"/>
                <a:gd name="T26" fmla="*/ 66 w 154"/>
                <a:gd name="T27" fmla="*/ 59 h 165"/>
                <a:gd name="T28" fmla="*/ 49 w 154"/>
                <a:gd name="T29" fmla="*/ 106 h 165"/>
                <a:gd name="T30" fmla="*/ 102 w 154"/>
                <a:gd name="T31" fmla="*/ 106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4" h="165">
                  <a:moveTo>
                    <a:pt x="63" y="0"/>
                  </a:moveTo>
                  <a:lnTo>
                    <a:pt x="90" y="0"/>
                  </a:lnTo>
                  <a:lnTo>
                    <a:pt x="153" y="164"/>
                  </a:lnTo>
                  <a:lnTo>
                    <a:pt x="123" y="164"/>
                  </a:lnTo>
                  <a:lnTo>
                    <a:pt x="110" y="129"/>
                  </a:lnTo>
                  <a:lnTo>
                    <a:pt x="41" y="129"/>
                  </a:lnTo>
                  <a:lnTo>
                    <a:pt x="28" y="164"/>
                  </a:lnTo>
                  <a:lnTo>
                    <a:pt x="0" y="164"/>
                  </a:lnTo>
                  <a:lnTo>
                    <a:pt x="63" y="0"/>
                  </a:lnTo>
                  <a:close/>
                  <a:moveTo>
                    <a:pt x="102" y="106"/>
                  </a:moveTo>
                  <a:lnTo>
                    <a:pt x="85" y="59"/>
                  </a:lnTo>
                  <a:cubicBezTo>
                    <a:pt x="80" y="46"/>
                    <a:pt x="78" y="37"/>
                    <a:pt x="76" y="31"/>
                  </a:cubicBezTo>
                  <a:lnTo>
                    <a:pt x="75" y="31"/>
                  </a:lnTo>
                  <a:cubicBezTo>
                    <a:pt x="74" y="37"/>
                    <a:pt x="71" y="47"/>
                    <a:pt x="66" y="59"/>
                  </a:cubicBezTo>
                  <a:lnTo>
                    <a:pt x="49" y="106"/>
                  </a:lnTo>
                  <a:lnTo>
                    <a:pt x="102" y="106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7" name="Freeform 130"/>
            <p:cNvSpPr>
              <a:spLocks noChangeArrowheads="1"/>
            </p:cNvSpPr>
            <p:nvPr/>
          </p:nvSpPr>
          <p:spPr bwMode="auto">
            <a:xfrm>
              <a:off x="792621" y="5410361"/>
              <a:ext cx="41968" cy="57707"/>
            </a:xfrm>
            <a:custGeom>
              <a:avLst/>
              <a:gdLst>
                <a:gd name="T0" fmla="*/ 46 w 121"/>
                <a:gd name="T1" fmla="*/ 23 h 165"/>
                <a:gd name="T2" fmla="*/ 0 w 121"/>
                <a:gd name="T3" fmla="*/ 23 h 165"/>
                <a:gd name="T4" fmla="*/ 0 w 121"/>
                <a:gd name="T5" fmla="*/ 0 h 165"/>
                <a:gd name="T6" fmla="*/ 120 w 121"/>
                <a:gd name="T7" fmla="*/ 0 h 165"/>
                <a:gd name="T8" fmla="*/ 120 w 121"/>
                <a:gd name="T9" fmla="*/ 23 h 165"/>
                <a:gd name="T10" fmla="*/ 74 w 121"/>
                <a:gd name="T11" fmla="*/ 23 h 165"/>
                <a:gd name="T12" fmla="*/ 74 w 121"/>
                <a:gd name="T13" fmla="*/ 164 h 165"/>
                <a:gd name="T14" fmla="*/ 46 w 121"/>
                <a:gd name="T15" fmla="*/ 164 h 165"/>
                <a:gd name="T16" fmla="*/ 46 w 121"/>
                <a:gd name="T17" fmla="*/ 23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65">
                  <a:moveTo>
                    <a:pt x="4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120" y="0"/>
                  </a:lnTo>
                  <a:lnTo>
                    <a:pt x="120" y="23"/>
                  </a:lnTo>
                  <a:lnTo>
                    <a:pt x="74" y="23"/>
                  </a:lnTo>
                  <a:lnTo>
                    <a:pt x="74" y="164"/>
                  </a:lnTo>
                  <a:lnTo>
                    <a:pt x="46" y="164"/>
                  </a:lnTo>
                  <a:lnTo>
                    <a:pt x="46" y="23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8" name="Freeform 131"/>
            <p:cNvSpPr>
              <a:spLocks noChangeArrowheads="1"/>
            </p:cNvSpPr>
            <p:nvPr/>
          </p:nvSpPr>
          <p:spPr bwMode="auto">
            <a:xfrm>
              <a:off x="845081" y="5410361"/>
              <a:ext cx="10492" cy="57707"/>
            </a:xfrm>
            <a:custGeom>
              <a:avLst/>
              <a:gdLst>
                <a:gd name="T0" fmla="*/ 0 w 29"/>
                <a:gd name="T1" fmla="*/ 0 h 165"/>
                <a:gd name="T2" fmla="*/ 28 w 29"/>
                <a:gd name="T3" fmla="*/ 0 h 165"/>
                <a:gd name="T4" fmla="*/ 28 w 29"/>
                <a:gd name="T5" fmla="*/ 164 h 165"/>
                <a:gd name="T6" fmla="*/ 0 w 29"/>
                <a:gd name="T7" fmla="*/ 164 h 165"/>
                <a:gd name="T8" fmla="*/ 0 w 29"/>
                <a:gd name="T9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65">
                  <a:moveTo>
                    <a:pt x="0" y="0"/>
                  </a:moveTo>
                  <a:lnTo>
                    <a:pt x="28" y="0"/>
                  </a:lnTo>
                  <a:lnTo>
                    <a:pt x="28" y="164"/>
                  </a:lnTo>
                  <a:lnTo>
                    <a:pt x="0" y="164"/>
                  </a:lnTo>
                  <a:lnTo>
                    <a:pt x="0" y="0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9" name="Freeform 132"/>
            <p:cNvSpPr>
              <a:spLocks noChangeArrowheads="1"/>
            </p:cNvSpPr>
            <p:nvPr/>
          </p:nvSpPr>
          <p:spPr bwMode="auto">
            <a:xfrm>
              <a:off x="871312" y="5410361"/>
              <a:ext cx="48963" cy="57707"/>
            </a:xfrm>
            <a:custGeom>
              <a:avLst/>
              <a:gdLst>
                <a:gd name="T0" fmla="*/ 0 w 138"/>
                <a:gd name="T1" fmla="*/ 0 h 165"/>
                <a:gd name="T2" fmla="*/ 28 w 138"/>
                <a:gd name="T3" fmla="*/ 0 h 165"/>
                <a:gd name="T4" fmla="*/ 95 w 138"/>
                <a:gd name="T5" fmla="*/ 97 h 165"/>
                <a:gd name="T6" fmla="*/ 112 w 138"/>
                <a:gd name="T7" fmla="*/ 123 h 165"/>
                <a:gd name="T8" fmla="*/ 112 w 138"/>
                <a:gd name="T9" fmla="*/ 123 h 165"/>
                <a:gd name="T10" fmla="*/ 111 w 138"/>
                <a:gd name="T11" fmla="*/ 99 h 165"/>
                <a:gd name="T12" fmla="*/ 111 w 138"/>
                <a:gd name="T13" fmla="*/ 0 h 165"/>
                <a:gd name="T14" fmla="*/ 137 w 138"/>
                <a:gd name="T15" fmla="*/ 0 h 165"/>
                <a:gd name="T16" fmla="*/ 137 w 138"/>
                <a:gd name="T17" fmla="*/ 164 h 165"/>
                <a:gd name="T18" fmla="*/ 111 w 138"/>
                <a:gd name="T19" fmla="*/ 164 h 165"/>
                <a:gd name="T20" fmla="*/ 40 w 138"/>
                <a:gd name="T21" fmla="*/ 61 h 165"/>
                <a:gd name="T22" fmla="*/ 25 w 138"/>
                <a:gd name="T23" fmla="*/ 38 h 165"/>
                <a:gd name="T24" fmla="*/ 25 w 138"/>
                <a:gd name="T25" fmla="*/ 38 h 165"/>
                <a:gd name="T26" fmla="*/ 26 w 138"/>
                <a:gd name="T27" fmla="*/ 58 h 165"/>
                <a:gd name="T28" fmla="*/ 26 w 138"/>
                <a:gd name="T29" fmla="*/ 164 h 165"/>
                <a:gd name="T30" fmla="*/ 0 w 138"/>
                <a:gd name="T31" fmla="*/ 164 h 165"/>
                <a:gd name="T32" fmla="*/ 0 w 138"/>
                <a:gd name="T33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8" h="165">
                  <a:moveTo>
                    <a:pt x="0" y="0"/>
                  </a:moveTo>
                  <a:lnTo>
                    <a:pt x="28" y="0"/>
                  </a:lnTo>
                  <a:lnTo>
                    <a:pt x="95" y="97"/>
                  </a:lnTo>
                  <a:cubicBezTo>
                    <a:pt x="104" y="109"/>
                    <a:pt x="110" y="119"/>
                    <a:pt x="112" y="123"/>
                  </a:cubicBezTo>
                  <a:lnTo>
                    <a:pt x="112" y="123"/>
                  </a:lnTo>
                  <a:cubicBezTo>
                    <a:pt x="112" y="120"/>
                    <a:pt x="111" y="111"/>
                    <a:pt x="111" y="99"/>
                  </a:cubicBezTo>
                  <a:lnTo>
                    <a:pt x="111" y="0"/>
                  </a:lnTo>
                  <a:lnTo>
                    <a:pt x="137" y="0"/>
                  </a:lnTo>
                  <a:lnTo>
                    <a:pt x="137" y="164"/>
                  </a:lnTo>
                  <a:lnTo>
                    <a:pt x="111" y="164"/>
                  </a:lnTo>
                  <a:lnTo>
                    <a:pt x="40" y="61"/>
                  </a:lnTo>
                  <a:cubicBezTo>
                    <a:pt x="32" y="52"/>
                    <a:pt x="28" y="42"/>
                    <a:pt x="25" y="38"/>
                  </a:cubicBezTo>
                  <a:lnTo>
                    <a:pt x="25" y="38"/>
                  </a:lnTo>
                  <a:cubicBezTo>
                    <a:pt x="25" y="41"/>
                    <a:pt x="26" y="49"/>
                    <a:pt x="26" y="58"/>
                  </a:cubicBezTo>
                  <a:lnTo>
                    <a:pt x="26" y="164"/>
                  </a:lnTo>
                  <a:lnTo>
                    <a:pt x="0" y="164"/>
                  </a:lnTo>
                  <a:lnTo>
                    <a:pt x="0" y="0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0" name="Freeform 133"/>
            <p:cNvSpPr>
              <a:spLocks noChangeArrowheads="1"/>
            </p:cNvSpPr>
            <p:nvPr/>
          </p:nvSpPr>
          <p:spPr bwMode="auto">
            <a:xfrm>
              <a:off x="932514" y="5408613"/>
              <a:ext cx="52460" cy="61203"/>
            </a:xfrm>
            <a:custGeom>
              <a:avLst/>
              <a:gdLst>
                <a:gd name="T0" fmla="*/ 0 w 146"/>
                <a:gd name="T1" fmla="*/ 85 h 171"/>
                <a:gd name="T2" fmla="*/ 86 w 146"/>
                <a:gd name="T3" fmla="*/ 0 h 171"/>
                <a:gd name="T4" fmla="*/ 139 w 146"/>
                <a:gd name="T5" fmla="*/ 15 h 171"/>
                <a:gd name="T6" fmla="*/ 126 w 146"/>
                <a:gd name="T7" fmla="*/ 36 h 171"/>
                <a:gd name="T8" fmla="*/ 85 w 146"/>
                <a:gd name="T9" fmla="*/ 23 h 171"/>
                <a:gd name="T10" fmla="*/ 29 w 146"/>
                <a:gd name="T11" fmla="*/ 84 h 171"/>
                <a:gd name="T12" fmla="*/ 84 w 146"/>
                <a:gd name="T13" fmla="*/ 147 h 171"/>
                <a:gd name="T14" fmla="*/ 118 w 146"/>
                <a:gd name="T15" fmla="*/ 139 h 171"/>
                <a:gd name="T16" fmla="*/ 118 w 146"/>
                <a:gd name="T17" fmla="*/ 101 h 171"/>
                <a:gd name="T18" fmla="*/ 86 w 146"/>
                <a:gd name="T19" fmla="*/ 101 h 171"/>
                <a:gd name="T20" fmla="*/ 86 w 146"/>
                <a:gd name="T21" fmla="*/ 78 h 171"/>
                <a:gd name="T22" fmla="*/ 145 w 146"/>
                <a:gd name="T23" fmla="*/ 78 h 171"/>
                <a:gd name="T24" fmla="*/ 145 w 146"/>
                <a:gd name="T25" fmla="*/ 154 h 171"/>
                <a:gd name="T26" fmla="*/ 84 w 146"/>
                <a:gd name="T27" fmla="*/ 170 h 171"/>
                <a:gd name="T28" fmla="*/ 0 w 146"/>
                <a:gd name="T29" fmla="*/ 85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6" h="171">
                  <a:moveTo>
                    <a:pt x="0" y="85"/>
                  </a:moveTo>
                  <a:cubicBezTo>
                    <a:pt x="0" y="40"/>
                    <a:pt x="31" y="0"/>
                    <a:pt x="86" y="0"/>
                  </a:cubicBezTo>
                  <a:cubicBezTo>
                    <a:pt x="109" y="0"/>
                    <a:pt x="126" y="6"/>
                    <a:pt x="139" y="15"/>
                  </a:cubicBezTo>
                  <a:lnTo>
                    <a:pt x="126" y="36"/>
                  </a:lnTo>
                  <a:cubicBezTo>
                    <a:pt x="114" y="27"/>
                    <a:pt x="102" y="23"/>
                    <a:pt x="85" y="23"/>
                  </a:cubicBezTo>
                  <a:cubicBezTo>
                    <a:pt x="47" y="23"/>
                    <a:pt x="29" y="51"/>
                    <a:pt x="29" y="84"/>
                  </a:cubicBezTo>
                  <a:cubicBezTo>
                    <a:pt x="29" y="117"/>
                    <a:pt x="46" y="147"/>
                    <a:pt x="84" y="147"/>
                  </a:cubicBezTo>
                  <a:cubicBezTo>
                    <a:pt x="99" y="147"/>
                    <a:pt x="112" y="144"/>
                    <a:pt x="118" y="139"/>
                  </a:cubicBezTo>
                  <a:lnTo>
                    <a:pt x="118" y="101"/>
                  </a:lnTo>
                  <a:lnTo>
                    <a:pt x="86" y="101"/>
                  </a:lnTo>
                  <a:lnTo>
                    <a:pt x="86" y="78"/>
                  </a:lnTo>
                  <a:lnTo>
                    <a:pt x="145" y="78"/>
                  </a:lnTo>
                  <a:lnTo>
                    <a:pt x="145" y="154"/>
                  </a:lnTo>
                  <a:cubicBezTo>
                    <a:pt x="133" y="163"/>
                    <a:pt x="113" y="170"/>
                    <a:pt x="84" y="170"/>
                  </a:cubicBezTo>
                  <a:cubicBezTo>
                    <a:pt x="30" y="170"/>
                    <a:pt x="0" y="129"/>
                    <a:pt x="0" y="85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1" name="Freeform 134"/>
            <p:cNvSpPr>
              <a:spLocks noChangeArrowheads="1"/>
            </p:cNvSpPr>
            <p:nvPr/>
          </p:nvSpPr>
          <p:spPr bwMode="auto">
            <a:xfrm>
              <a:off x="1012953" y="5408613"/>
              <a:ext cx="38471" cy="61203"/>
            </a:xfrm>
            <a:custGeom>
              <a:avLst/>
              <a:gdLst>
                <a:gd name="T0" fmla="*/ 0 w 106"/>
                <a:gd name="T1" fmla="*/ 153 h 171"/>
                <a:gd name="T2" fmla="*/ 12 w 106"/>
                <a:gd name="T3" fmla="*/ 134 h 171"/>
                <a:gd name="T4" fmla="*/ 48 w 106"/>
                <a:gd name="T5" fmla="*/ 147 h 171"/>
                <a:gd name="T6" fmla="*/ 78 w 106"/>
                <a:gd name="T7" fmla="*/ 124 h 171"/>
                <a:gd name="T8" fmla="*/ 41 w 106"/>
                <a:gd name="T9" fmla="*/ 92 h 171"/>
                <a:gd name="T10" fmla="*/ 4 w 106"/>
                <a:gd name="T11" fmla="*/ 44 h 171"/>
                <a:gd name="T12" fmla="*/ 55 w 106"/>
                <a:gd name="T13" fmla="*/ 0 h 171"/>
                <a:gd name="T14" fmla="*/ 101 w 106"/>
                <a:gd name="T15" fmla="*/ 14 h 171"/>
                <a:gd name="T16" fmla="*/ 89 w 106"/>
                <a:gd name="T17" fmla="*/ 33 h 171"/>
                <a:gd name="T18" fmla="*/ 56 w 106"/>
                <a:gd name="T19" fmla="*/ 23 h 171"/>
                <a:gd name="T20" fmla="*/ 31 w 106"/>
                <a:gd name="T21" fmla="*/ 43 h 171"/>
                <a:gd name="T22" fmla="*/ 61 w 106"/>
                <a:gd name="T23" fmla="*/ 71 h 171"/>
                <a:gd name="T24" fmla="*/ 105 w 106"/>
                <a:gd name="T25" fmla="*/ 123 h 171"/>
                <a:gd name="T26" fmla="*/ 48 w 106"/>
                <a:gd name="T27" fmla="*/ 170 h 171"/>
                <a:gd name="T28" fmla="*/ 0 w 106"/>
                <a:gd name="T29" fmla="*/ 153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171">
                  <a:moveTo>
                    <a:pt x="0" y="153"/>
                  </a:moveTo>
                  <a:lnTo>
                    <a:pt x="12" y="134"/>
                  </a:lnTo>
                  <a:cubicBezTo>
                    <a:pt x="16" y="137"/>
                    <a:pt x="28" y="147"/>
                    <a:pt x="48" y="147"/>
                  </a:cubicBezTo>
                  <a:cubicBezTo>
                    <a:pt x="67" y="147"/>
                    <a:pt x="78" y="137"/>
                    <a:pt x="78" y="124"/>
                  </a:cubicBezTo>
                  <a:cubicBezTo>
                    <a:pt x="78" y="107"/>
                    <a:pt x="60" y="101"/>
                    <a:pt x="41" y="92"/>
                  </a:cubicBezTo>
                  <a:cubicBezTo>
                    <a:pt x="21" y="82"/>
                    <a:pt x="4" y="70"/>
                    <a:pt x="4" y="44"/>
                  </a:cubicBezTo>
                  <a:cubicBezTo>
                    <a:pt x="4" y="16"/>
                    <a:pt x="27" y="0"/>
                    <a:pt x="55" y="0"/>
                  </a:cubicBezTo>
                  <a:cubicBezTo>
                    <a:pt x="80" y="0"/>
                    <a:pt x="95" y="9"/>
                    <a:pt x="101" y="14"/>
                  </a:cubicBezTo>
                  <a:lnTo>
                    <a:pt x="89" y="33"/>
                  </a:lnTo>
                  <a:cubicBezTo>
                    <a:pt x="83" y="29"/>
                    <a:pt x="71" y="23"/>
                    <a:pt x="56" y="23"/>
                  </a:cubicBezTo>
                  <a:cubicBezTo>
                    <a:pt x="41" y="23"/>
                    <a:pt x="31" y="30"/>
                    <a:pt x="31" y="43"/>
                  </a:cubicBezTo>
                  <a:cubicBezTo>
                    <a:pt x="31" y="58"/>
                    <a:pt x="44" y="63"/>
                    <a:pt x="61" y="71"/>
                  </a:cubicBezTo>
                  <a:cubicBezTo>
                    <a:pt x="82" y="81"/>
                    <a:pt x="105" y="92"/>
                    <a:pt x="105" y="123"/>
                  </a:cubicBezTo>
                  <a:cubicBezTo>
                    <a:pt x="105" y="151"/>
                    <a:pt x="83" y="170"/>
                    <a:pt x="48" y="170"/>
                  </a:cubicBezTo>
                  <a:cubicBezTo>
                    <a:pt x="23" y="170"/>
                    <a:pt x="6" y="159"/>
                    <a:pt x="0" y="153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2" name="Freeform 135"/>
            <p:cNvSpPr>
              <a:spLocks noChangeArrowheads="1"/>
            </p:cNvSpPr>
            <p:nvPr/>
          </p:nvSpPr>
          <p:spPr bwMode="auto">
            <a:xfrm>
              <a:off x="1054921" y="5410361"/>
              <a:ext cx="48963" cy="57707"/>
            </a:xfrm>
            <a:custGeom>
              <a:avLst/>
              <a:gdLst>
                <a:gd name="T0" fmla="*/ 54 w 136"/>
                <a:gd name="T1" fmla="*/ 102 h 165"/>
                <a:gd name="T2" fmla="*/ 0 w 136"/>
                <a:gd name="T3" fmla="*/ 0 h 165"/>
                <a:gd name="T4" fmla="*/ 31 w 136"/>
                <a:gd name="T5" fmla="*/ 0 h 165"/>
                <a:gd name="T6" fmla="*/ 69 w 136"/>
                <a:gd name="T7" fmla="*/ 76 h 165"/>
                <a:gd name="T8" fmla="*/ 70 w 136"/>
                <a:gd name="T9" fmla="*/ 76 h 165"/>
                <a:gd name="T10" fmla="*/ 108 w 136"/>
                <a:gd name="T11" fmla="*/ 0 h 165"/>
                <a:gd name="T12" fmla="*/ 135 w 136"/>
                <a:gd name="T13" fmla="*/ 0 h 165"/>
                <a:gd name="T14" fmla="*/ 82 w 136"/>
                <a:gd name="T15" fmla="*/ 102 h 165"/>
                <a:gd name="T16" fmla="*/ 82 w 136"/>
                <a:gd name="T17" fmla="*/ 164 h 165"/>
                <a:gd name="T18" fmla="*/ 54 w 136"/>
                <a:gd name="T19" fmla="*/ 164 h 165"/>
                <a:gd name="T20" fmla="*/ 54 w 136"/>
                <a:gd name="T21" fmla="*/ 102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6" h="165">
                  <a:moveTo>
                    <a:pt x="54" y="102"/>
                  </a:moveTo>
                  <a:lnTo>
                    <a:pt x="0" y="0"/>
                  </a:lnTo>
                  <a:lnTo>
                    <a:pt x="31" y="0"/>
                  </a:lnTo>
                  <a:lnTo>
                    <a:pt x="69" y="76"/>
                  </a:lnTo>
                  <a:lnTo>
                    <a:pt x="70" y="76"/>
                  </a:lnTo>
                  <a:lnTo>
                    <a:pt x="108" y="0"/>
                  </a:lnTo>
                  <a:lnTo>
                    <a:pt x="135" y="0"/>
                  </a:lnTo>
                  <a:lnTo>
                    <a:pt x="82" y="102"/>
                  </a:lnTo>
                  <a:lnTo>
                    <a:pt x="82" y="164"/>
                  </a:lnTo>
                  <a:lnTo>
                    <a:pt x="54" y="164"/>
                  </a:lnTo>
                  <a:lnTo>
                    <a:pt x="54" y="102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3" name="Freeform 136"/>
            <p:cNvSpPr>
              <a:spLocks noChangeArrowheads="1"/>
            </p:cNvSpPr>
            <p:nvPr/>
          </p:nvSpPr>
          <p:spPr bwMode="auto">
            <a:xfrm>
              <a:off x="1105633" y="5408613"/>
              <a:ext cx="38471" cy="61203"/>
            </a:xfrm>
            <a:custGeom>
              <a:avLst/>
              <a:gdLst>
                <a:gd name="T0" fmla="*/ 0 w 106"/>
                <a:gd name="T1" fmla="*/ 153 h 171"/>
                <a:gd name="T2" fmla="*/ 12 w 106"/>
                <a:gd name="T3" fmla="*/ 134 h 171"/>
                <a:gd name="T4" fmla="*/ 49 w 106"/>
                <a:gd name="T5" fmla="*/ 147 h 171"/>
                <a:gd name="T6" fmla="*/ 78 w 106"/>
                <a:gd name="T7" fmla="*/ 124 h 171"/>
                <a:gd name="T8" fmla="*/ 41 w 106"/>
                <a:gd name="T9" fmla="*/ 92 h 171"/>
                <a:gd name="T10" fmla="*/ 4 w 106"/>
                <a:gd name="T11" fmla="*/ 44 h 171"/>
                <a:gd name="T12" fmla="*/ 55 w 106"/>
                <a:gd name="T13" fmla="*/ 0 h 171"/>
                <a:gd name="T14" fmla="*/ 101 w 106"/>
                <a:gd name="T15" fmla="*/ 14 h 171"/>
                <a:gd name="T16" fmla="*/ 89 w 106"/>
                <a:gd name="T17" fmla="*/ 33 h 171"/>
                <a:gd name="T18" fmla="*/ 56 w 106"/>
                <a:gd name="T19" fmla="*/ 23 h 171"/>
                <a:gd name="T20" fmla="*/ 31 w 106"/>
                <a:gd name="T21" fmla="*/ 43 h 171"/>
                <a:gd name="T22" fmla="*/ 61 w 106"/>
                <a:gd name="T23" fmla="*/ 71 h 171"/>
                <a:gd name="T24" fmla="*/ 105 w 106"/>
                <a:gd name="T25" fmla="*/ 123 h 171"/>
                <a:gd name="T26" fmla="*/ 49 w 106"/>
                <a:gd name="T27" fmla="*/ 170 h 171"/>
                <a:gd name="T28" fmla="*/ 0 w 106"/>
                <a:gd name="T29" fmla="*/ 153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171">
                  <a:moveTo>
                    <a:pt x="0" y="153"/>
                  </a:moveTo>
                  <a:lnTo>
                    <a:pt x="12" y="134"/>
                  </a:lnTo>
                  <a:cubicBezTo>
                    <a:pt x="16" y="137"/>
                    <a:pt x="28" y="147"/>
                    <a:pt x="49" y="147"/>
                  </a:cubicBezTo>
                  <a:cubicBezTo>
                    <a:pt x="67" y="147"/>
                    <a:pt x="78" y="137"/>
                    <a:pt x="78" y="124"/>
                  </a:cubicBezTo>
                  <a:cubicBezTo>
                    <a:pt x="78" y="107"/>
                    <a:pt x="60" y="101"/>
                    <a:pt x="41" y="92"/>
                  </a:cubicBezTo>
                  <a:cubicBezTo>
                    <a:pt x="21" y="82"/>
                    <a:pt x="4" y="70"/>
                    <a:pt x="4" y="44"/>
                  </a:cubicBezTo>
                  <a:cubicBezTo>
                    <a:pt x="4" y="16"/>
                    <a:pt x="27" y="0"/>
                    <a:pt x="55" y="0"/>
                  </a:cubicBezTo>
                  <a:cubicBezTo>
                    <a:pt x="81" y="0"/>
                    <a:pt x="95" y="9"/>
                    <a:pt x="101" y="14"/>
                  </a:cubicBezTo>
                  <a:lnTo>
                    <a:pt x="89" y="33"/>
                  </a:lnTo>
                  <a:cubicBezTo>
                    <a:pt x="83" y="29"/>
                    <a:pt x="71" y="23"/>
                    <a:pt x="56" y="23"/>
                  </a:cubicBezTo>
                  <a:cubicBezTo>
                    <a:pt x="41" y="23"/>
                    <a:pt x="31" y="30"/>
                    <a:pt x="31" y="43"/>
                  </a:cubicBezTo>
                  <a:cubicBezTo>
                    <a:pt x="31" y="58"/>
                    <a:pt x="44" y="63"/>
                    <a:pt x="61" y="71"/>
                  </a:cubicBezTo>
                  <a:cubicBezTo>
                    <a:pt x="83" y="81"/>
                    <a:pt x="105" y="92"/>
                    <a:pt x="105" y="123"/>
                  </a:cubicBezTo>
                  <a:cubicBezTo>
                    <a:pt x="105" y="151"/>
                    <a:pt x="83" y="170"/>
                    <a:pt x="49" y="170"/>
                  </a:cubicBezTo>
                  <a:cubicBezTo>
                    <a:pt x="23" y="170"/>
                    <a:pt x="6" y="159"/>
                    <a:pt x="0" y="153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4" name="Freeform 137"/>
            <p:cNvSpPr>
              <a:spLocks noChangeArrowheads="1"/>
            </p:cNvSpPr>
            <p:nvPr/>
          </p:nvSpPr>
          <p:spPr bwMode="auto">
            <a:xfrm>
              <a:off x="1151098" y="5410361"/>
              <a:ext cx="41968" cy="57707"/>
            </a:xfrm>
            <a:custGeom>
              <a:avLst/>
              <a:gdLst>
                <a:gd name="T0" fmla="*/ 46 w 121"/>
                <a:gd name="T1" fmla="*/ 23 h 165"/>
                <a:gd name="T2" fmla="*/ 0 w 121"/>
                <a:gd name="T3" fmla="*/ 23 h 165"/>
                <a:gd name="T4" fmla="*/ 0 w 121"/>
                <a:gd name="T5" fmla="*/ 0 h 165"/>
                <a:gd name="T6" fmla="*/ 120 w 121"/>
                <a:gd name="T7" fmla="*/ 0 h 165"/>
                <a:gd name="T8" fmla="*/ 120 w 121"/>
                <a:gd name="T9" fmla="*/ 23 h 165"/>
                <a:gd name="T10" fmla="*/ 74 w 121"/>
                <a:gd name="T11" fmla="*/ 23 h 165"/>
                <a:gd name="T12" fmla="*/ 74 w 121"/>
                <a:gd name="T13" fmla="*/ 164 h 165"/>
                <a:gd name="T14" fmla="*/ 46 w 121"/>
                <a:gd name="T15" fmla="*/ 164 h 165"/>
                <a:gd name="T16" fmla="*/ 46 w 121"/>
                <a:gd name="T17" fmla="*/ 23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65">
                  <a:moveTo>
                    <a:pt x="4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120" y="0"/>
                  </a:lnTo>
                  <a:lnTo>
                    <a:pt x="120" y="23"/>
                  </a:lnTo>
                  <a:lnTo>
                    <a:pt x="74" y="23"/>
                  </a:lnTo>
                  <a:lnTo>
                    <a:pt x="74" y="164"/>
                  </a:lnTo>
                  <a:lnTo>
                    <a:pt x="46" y="164"/>
                  </a:lnTo>
                  <a:lnTo>
                    <a:pt x="46" y="23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5" name="Freeform 138"/>
            <p:cNvSpPr>
              <a:spLocks noChangeArrowheads="1"/>
            </p:cNvSpPr>
            <p:nvPr/>
          </p:nvSpPr>
          <p:spPr bwMode="auto">
            <a:xfrm>
              <a:off x="1203558" y="5410361"/>
              <a:ext cx="33224" cy="57707"/>
            </a:xfrm>
            <a:custGeom>
              <a:avLst/>
              <a:gdLst>
                <a:gd name="T0" fmla="*/ 0 w 92"/>
                <a:gd name="T1" fmla="*/ 0 h 165"/>
                <a:gd name="T2" fmla="*/ 89 w 92"/>
                <a:gd name="T3" fmla="*/ 0 h 165"/>
                <a:gd name="T4" fmla="*/ 89 w 92"/>
                <a:gd name="T5" fmla="*/ 23 h 165"/>
                <a:gd name="T6" fmla="*/ 27 w 92"/>
                <a:gd name="T7" fmla="*/ 23 h 165"/>
                <a:gd name="T8" fmla="*/ 27 w 92"/>
                <a:gd name="T9" fmla="*/ 67 h 165"/>
                <a:gd name="T10" fmla="*/ 82 w 92"/>
                <a:gd name="T11" fmla="*/ 67 h 165"/>
                <a:gd name="T12" fmla="*/ 82 w 92"/>
                <a:gd name="T13" fmla="*/ 89 h 165"/>
                <a:gd name="T14" fmla="*/ 27 w 92"/>
                <a:gd name="T15" fmla="*/ 89 h 165"/>
                <a:gd name="T16" fmla="*/ 27 w 92"/>
                <a:gd name="T17" fmla="*/ 141 h 165"/>
                <a:gd name="T18" fmla="*/ 91 w 92"/>
                <a:gd name="T19" fmla="*/ 141 h 165"/>
                <a:gd name="T20" fmla="*/ 91 w 92"/>
                <a:gd name="T21" fmla="*/ 164 h 165"/>
                <a:gd name="T22" fmla="*/ 0 w 92"/>
                <a:gd name="T23" fmla="*/ 164 h 165"/>
                <a:gd name="T24" fmla="*/ 0 w 92"/>
                <a:gd name="T25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" h="165">
                  <a:moveTo>
                    <a:pt x="0" y="0"/>
                  </a:moveTo>
                  <a:lnTo>
                    <a:pt x="89" y="0"/>
                  </a:lnTo>
                  <a:lnTo>
                    <a:pt x="89" y="23"/>
                  </a:lnTo>
                  <a:lnTo>
                    <a:pt x="27" y="23"/>
                  </a:lnTo>
                  <a:lnTo>
                    <a:pt x="27" y="67"/>
                  </a:lnTo>
                  <a:lnTo>
                    <a:pt x="82" y="67"/>
                  </a:lnTo>
                  <a:lnTo>
                    <a:pt x="82" y="89"/>
                  </a:lnTo>
                  <a:lnTo>
                    <a:pt x="27" y="89"/>
                  </a:lnTo>
                  <a:lnTo>
                    <a:pt x="27" y="141"/>
                  </a:lnTo>
                  <a:lnTo>
                    <a:pt x="91" y="141"/>
                  </a:lnTo>
                  <a:lnTo>
                    <a:pt x="91" y="164"/>
                  </a:lnTo>
                  <a:lnTo>
                    <a:pt x="0" y="164"/>
                  </a:lnTo>
                  <a:lnTo>
                    <a:pt x="0" y="0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6" name="Freeform 139"/>
            <p:cNvSpPr>
              <a:spLocks noChangeArrowheads="1"/>
            </p:cNvSpPr>
            <p:nvPr/>
          </p:nvSpPr>
          <p:spPr bwMode="auto">
            <a:xfrm>
              <a:off x="1243777" y="5410361"/>
              <a:ext cx="69947" cy="57707"/>
            </a:xfrm>
            <a:custGeom>
              <a:avLst/>
              <a:gdLst>
                <a:gd name="T0" fmla="*/ 22 w 191"/>
                <a:gd name="T1" fmla="*/ 0 h 165"/>
                <a:gd name="T2" fmla="*/ 49 w 191"/>
                <a:gd name="T3" fmla="*/ 0 h 165"/>
                <a:gd name="T4" fmla="*/ 85 w 191"/>
                <a:gd name="T5" fmla="*/ 106 h 165"/>
                <a:gd name="T6" fmla="*/ 94 w 191"/>
                <a:gd name="T7" fmla="*/ 135 h 165"/>
                <a:gd name="T8" fmla="*/ 95 w 191"/>
                <a:gd name="T9" fmla="*/ 135 h 165"/>
                <a:gd name="T10" fmla="*/ 104 w 191"/>
                <a:gd name="T11" fmla="*/ 106 h 165"/>
                <a:gd name="T12" fmla="*/ 141 w 191"/>
                <a:gd name="T13" fmla="*/ 0 h 165"/>
                <a:gd name="T14" fmla="*/ 168 w 191"/>
                <a:gd name="T15" fmla="*/ 0 h 165"/>
                <a:gd name="T16" fmla="*/ 190 w 191"/>
                <a:gd name="T17" fmla="*/ 164 h 165"/>
                <a:gd name="T18" fmla="*/ 162 w 191"/>
                <a:gd name="T19" fmla="*/ 164 h 165"/>
                <a:gd name="T20" fmla="*/ 150 w 191"/>
                <a:gd name="T21" fmla="*/ 69 h 165"/>
                <a:gd name="T22" fmla="*/ 147 w 191"/>
                <a:gd name="T23" fmla="*/ 46 h 165"/>
                <a:gd name="T24" fmla="*/ 147 w 191"/>
                <a:gd name="T25" fmla="*/ 46 h 165"/>
                <a:gd name="T26" fmla="*/ 140 w 191"/>
                <a:gd name="T27" fmla="*/ 69 h 165"/>
                <a:gd name="T28" fmla="*/ 107 w 191"/>
                <a:gd name="T29" fmla="*/ 164 h 165"/>
                <a:gd name="T30" fmla="*/ 80 w 191"/>
                <a:gd name="T31" fmla="*/ 164 h 165"/>
                <a:gd name="T32" fmla="*/ 47 w 191"/>
                <a:gd name="T33" fmla="*/ 69 h 165"/>
                <a:gd name="T34" fmla="*/ 39 w 191"/>
                <a:gd name="T35" fmla="*/ 46 h 165"/>
                <a:gd name="T36" fmla="*/ 39 w 191"/>
                <a:gd name="T37" fmla="*/ 46 h 165"/>
                <a:gd name="T38" fmla="*/ 37 w 191"/>
                <a:gd name="T39" fmla="*/ 70 h 165"/>
                <a:gd name="T40" fmla="*/ 25 w 191"/>
                <a:gd name="T41" fmla="*/ 164 h 165"/>
                <a:gd name="T42" fmla="*/ 0 w 191"/>
                <a:gd name="T43" fmla="*/ 164 h 165"/>
                <a:gd name="T44" fmla="*/ 22 w 191"/>
                <a:gd name="T45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1" h="165">
                  <a:moveTo>
                    <a:pt x="22" y="0"/>
                  </a:moveTo>
                  <a:lnTo>
                    <a:pt x="49" y="0"/>
                  </a:lnTo>
                  <a:lnTo>
                    <a:pt x="85" y="106"/>
                  </a:lnTo>
                  <a:cubicBezTo>
                    <a:pt x="90" y="118"/>
                    <a:pt x="93" y="128"/>
                    <a:pt x="94" y="135"/>
                  </a:cubicBezTo>
                  <a:lnTo>
                    <a:pt x="95" y="135"/>
                  </a:lnTo>
                  <a:cubicBezTo>
                    <a:pt x="97" y="129"/>
                    <a:pt x="100" y="118"/>
                    <a:pt x="104" y="106"/>
                  </a:cubicBezTo>
                  <a:lnTo>
                    <a:pt x="141" y="0"/>
                  </a:lnTo>
                  <a:lnTo>
                    <a:pt x="168" y="0"/>
                  </a:lnTo>
                  <a:lnTo>
                    <a:pt x="190" y="164"/>
                  </a:lnTo>
                  <a:lnTo>
                    <a:pt x="162" y="164"/>
                  </a:lnTo>
                  <a:lnTo>
                    <a:pt x="150" y="69"/>
                  </a:lnTo>
                  <a:cubicBezTo>
                    <a:pt x="149" y="57"/>
                    <a:pt x="148" y="50"/>
                    <a:pt x="147" y="46"/>
                  </a:cubicBezTo>
                  <a:lnTo>
                    <a:pt x="147" y="46"/>
                  </a:lnTo>
                  <a:cubicBezTo>
                    <a:pt x="146" y="50"/>
                    <a:pt x="143" y="58"/>
                    <a:pt x="140" y="69"/>
                  </a:cubicBezTo>
                  <a:lnTo>
                    <a:pt x="107" y="164"/>
                  </a:lnTo>
                  <a:lnTo>
                    <a:pt x="80" y="164"/>
                  </a:lnTo>
                  <a:lnTo>
                    <a:pt x="47" y="69"/>
                  </a:lnTo>
                  <a:cubicBezTo>
                    <a:pt x="43" y="58"/>
                    <a:pt x="41" y="50"/>
                    <a:pt x="39" y="46"/>
                  </a:cubicBezTo>
                  <a:lnTo>
                    <a:pt x="39" y="46"/>
                  </a:lnTo>
                  <a:cubicBezTo>
                    <a:pt x="39" y="51"/>
                    <a:pt x="38" y="59"/>
                    <a:pt x="37" y="70"/>
                  </a:cubicBezTo>
                  <a:lnTo>
                    <a:pt x="25" y="164"/>
                  </a:lnTo>
                  <a:lnTo>
                    <a:pt x="0" y="164"/>
                  </a:lnTo>
                  <a:lnTo>
                    <a:pt x="22" y="0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7" name="Freeform 140"/>
            <p:cNvSpPr>
              <a:spLocks noChangeArrowheads="1"/>
            </p:cNvSpPr>
            <p:nvPr/>
          </p:nvSpPr>
          <p:spPr bwMode="auto">
            <a:xfrm>
              <a:off x="1320718" y="5408613"/>
              <a:ext cx="38471" cy="61203"/>
            </a:xfrm>
            <a:custGeom>
              <a:avLst/>
              <a:gdLst>
                <a:gd name="T0" fmla="*/ 0 w 106"/>
                <a:gd name="T1" fmla="*/ 153 h 171"/>
                <a:gd name="T2" fmla="*/ 13 w 106"/>
                <a:gd name="T3" fmla="*/ 134 h 171"/>
                <a:gd name="T4" fmla="*/ 49 w 106"/>
                <a:gd name="T5" fmla="*/ 147 h 171"/>
                <a:gd name="T6" fmla="*/ 78 w 106"/>
                <a:gd name="T7" fmla="*/ 124 h 171"/>
                <a:gd name="T8" fmla="*/ 41 w 106"/>
                <a:gd name="T9" fmla="*/ 92 h 171"/>
                <a:gd name="T10" fmla="*/ 5 w 106"/>
                <a:gd name="T11" fmla="*/ 44 h 171"/>
                <a:gd name="T12" fmla="*/ 55 w 106"/>
                <a:gd name="T13" fmla="*/ 0 h 171"/>
                <a:gd name="T14" fmla="*/ 101 w 106"/>
                <a:gd name="T15" fmla="*/ 14 h 171"/>
                <a:gd name="T16" fmla="*/ 89 w 106"/>
                <a:gd name="T17" fmla="*/ 33 h 171"/>
                <a:gd name="T18" fmla="*/ 56 w 106"/>
                <a:gd name="T19" fmla="*/ 23 h 171"/>
                <a:gd name="T20" fmla="*/ 31 w 106"/>
                <a:gd name="T21" fmla="*/ 43 h 171"/>
                <a:gd name="T22" fmla="*/ 61 w 106"/>
                <a:gd name="T23" fmla="*/ 71 h 171"/>
                <a:gd name="T24" fmla="*/ 105 w 106"/>
                <a:gd name="T25" fmla="*/ 123 h 171"/>
                <a:gd name="T26" fmla="*/ 49 w 106"/>
                <a:gd name="T27" fmla="*/ 170 h 171"/>
                <a:gd name="T28" fmla="*/ 0 w 106"/>
                <a:gd name="T29" fmla="*/ 153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171">
                  <a:moveTo>
                    <a:pt x="0" y="153"/>
                  </a:moveTo>
                  <a:lnTo>
                    <a:pt x="13" y="134"/>
                  </a:lnTo>
                  <a:cubicBezTo>
                    <a:pt x="16" y="137"/>
                    <a:pt x="28" y="147"/>
                    <a:pt x="49" y="147"/>
                  </a:cubicBezTo>
                  <a:cubicBezTo>
                    <a:pt x="67" y="147"/>
                    <a:pt x="78" y="137"/>
                    <a:pt x="78" y="124"/>
                  </a:cubicBezTo>
                  <a:cubicBezTo>
                    <a:pt x="78" y="107"/>
                    <a:pt x="60" y="101"/>
                    <a:pt x="41" y="92"/>
                  </a:cubicBezTo>
                  <a:cubicBezTo>
                    <a:pt x="21" y="82"/>
                    <a:pt x="5" y="70"/>
                    <a:pt x="5" y="44"/>
                  </a:cubicBezTo>
                  <a:cubicBezTo>
                    <a:pt x="5" y="16"/>
                    <a:pt x="28" y="0"/>
                    <a:pt x="55" y="0"/>
                  </a:cubicBezTo>
                  <a:cubicBezTo>
                    <a:pt x="81" y="0"/>
                    <a:pt x="95" y="9"/>
                    <a:pt x="101" y="14"/>
                  </a:cubicBezTo>
                  <a:lnTo>
                    <a:pt x="89" y="33"/>
                  </a:lnTo>
                  <a:cubicBezTo>
                    <a:pt x="83" y="29"/>
                    <a:pt x="72" y="23"/>
                    <a:pt x="56" y="23"/>
                  </a:cubicBezTo>
                  <a:cubicBezTo>
                    <a:pt x="41" y="23"/>
                    <a:pt x="31" y="30"/>
                    <a:pt x="31" y="43"/>
                  </a:cubicBezTo>
                  <a:cubicBezTo>
                    <a:pt x="31" y="58"/>
                    <a:pt x="44" y="63"/>
                    <a:pt x="61" y="71"/>
                  </a:cubicBezTo>
                  <a:cubicBezTo>
                    <a:pt x="83" y="81"/>
                    <a:pt x="105" y="92"/>
                    <a:pt x="105" y="123"/>
                  </a:cubicBezTo>
                  <a:cubicBezTo>
                    <a:pt x="105" y="151"/>
                    <a:pt x="83" y="170"/>
                    <a:pt x="49" y="170"/>
                  </a:cubicBezTo>
                  <a:cubicBezTo>
                    <a:pt x="23" y="170"/>
                    <a:pt x="7" y="159"/>
                    <a:pt x="0" y="153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8" name="Freeform 141"/>
            <p:cNvSpPr>
              <a:spLocks noChangeArrowheads="1"/>
            </p:cNvSpPr>
            <p:nvPr/>
          </p:nvSpPr>
          <p:spPr bwMode="auto">
            <a:xfrm>
              <a:off x="588028" y="5621952"/>
              <a:ext cx="333994" cy="333998"/>
            </a:xfrm>
            <a:custGeom>
              <a:avLst/>
              <a:gdLst>
                <a:gd name="T0" fmla="*/ 465 w 931"/>
                <a:gd name="T1" fmla="*/ 930 h 931"/>
                <a:gd name="T2" fmla="*/ 0 w 931"/>
                <a:gd name="T3" fmla="*/ 465 h 931"/>
                <a:gd name="T4" fmla="*/ 465 w 931"/>
                <a:gd name="T5" fmla="*/ 0 h 931"/>
                <a:gd name="T6" fmla="*/ 930 w 931"/>
                <a:gd name="T7" fmla="*/ 465 h 931"/>
                <a:gd name="T8" fmla="*/ 465 w 931"/>
                <a:gd name="T9" fmla="*/ 930 h 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1" h="931">
                  <a:moveTo>
                    <a:pt x="465" y="930"/>
                  </a:moveTo>
                  <a:cubicBezTo>
                    <a:pt x="208" y="930"/>
                    <a:pt x="0" y="722"/>
                    <a:pt x="0" y="465"/>
                  </a:cubicBezTo>
                  <a:cubicBezTo>
                    <a:pt x="0" y="208"/>
                    <a:pt x="208" y="0"/>
                    <a:pt x="465" y="0"/>
                  </a:cubicBezTo>
                  <a:cubicBezTo>
                    <a:pt x="722" y="0"/>
                    <a:pt x="930" y="208"/>
                    <a:pt x="930" y="465"/>
                  </a:cubicBezTo>
                  <a:cubicBezTo>
                    <a:pt x="930" y="722"/>
                    <a:pt x="722" y="930"/>
                    <a:pt x="465" y="93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9" name="Freeform 142"/>
            <p:cNvSpPr>
              <a:spLocks noChangeArrowheads="1"/>
            </p:cNvSpPr>
            <p:nvPr/>
          </p:nvSpPr>
          <p:spPr bwMode="auto">
            <a:xfrm>
              <a:off x="619504" y="5663921"/>
              <a:ext cx="232572" cy="250061"/>
            </a:xfrm>
            <a:custGeom>
              <a:avLst/>
              <a:gdLst>
                <a:gd name="T0" fmla="*/ 505 w 648"/>
                <a:gd name="T1" fmla="*/ 125 h 691"/>
                <a:gd name="T2" fmla="*/ 482 w 648"/>
                <a:gd name="T3" fmla="*/ 40 h 691"/>
                <a:gd name="T4" fmla="*/ 567 w 648"/>
                <a:gd name="T5" fmla="*/ 18 h 691"/>
                <a:gd name="T6" fmla="*/ 590 w 648"/>
                <a:gd name="T7" fmla="*/ 102 h 691"/>
                <a:gd name="T8" fmla="*/ 505 w 648"/>
                <a:gd name="T9" fmla="*/ 125 h 691"/>
                <a:gd name="T10" fmla="*/ 378 w 648"/>
                <a:gd name="T11" fmla="*/ 526 h 691"/>
                <a:gd name="T12" fmla="*/ 558 w 648"/>
                <a:gd name="T13" fmla="*/ 361 h 691"/>
                <a:gd name="T14" fmla="*/ 647 w 648"/>
                <a:gd name="T15" fmla="*/ 362 h 691"/>
                <a:gd name="T16" fmla="*/ 567 w 648"/>
                <a:gd name="T17" fmla="*/ 537 h 691"/>
                <a:gd name="T18" fmla="*/ 492 w 648"/>
                <a:gd name="T19" fmla="*/ 543 h 691"/>
                <a:gd name="T20" fmla="*/ 450 w 648"/>
                <a:gd name="T21" fmla="*/ 605 h 691"/>
                <a:gd name="T22" fmla="*/ 378 w 648"/>
                <a:gd name="T23" fmla="*/ 615 h 691"/>
                <a:gd name="T24" fmla="*/ 258 w 648"/>
                <a:gd name="T25" fmla="*/ 587 h 691"/>
                <a:gd name="T26" fmla="*/ 301 w 648"/>
                <a:gd name="T27" fmla="*/ 509 h 691"/>
                <a:gd name="T28" fmla="*/ 378 w 648"/>
                <a:gd name="T29" fmla="*/ 526 h 691"/>
                <a:gd name="T30" fmla="*/ 378 w 648"/>
                <a:gd name="T31" fmla="*/ 164 h 691"/>
                <a:gd name="T32" fmla="*/ 301 w 648"/>
                <a:gd name="T33" fmla="*/ 181 h 691"/>
                <a:gd name="T34" fmla="*/ 258 w 648"/>
                <a:gd name="T35" fmla="*/ 103 h 691"/>
                <a:gd name="T36" fmla="*/ 378 w 648"/>
                <a:gd name="T37" fmla="*/ 75 h 691"/>
                <a:gd name="T38" fmla="*/ 450 w 648"/>
                <a:gd name="T39" fmla="*/ 85 h 691"/>
                <a:gd name="T40" fmla="*/ 492 w 648"/>
                <a:gd name="T41" fmla="*/ 147 h 691"/>
                <a:gd name="T42" fmla="*/ 567 w 648"/>
                <a:gd name="T43" fmla="*/ 153 h 691"/>
                <a:gd name="T44" fmla="*/ 647 w 648"/>
                <a:gd name="T45" fmla="*/ 328 h 691"/>
                <a:gd name="T46" fmla="*/ 558 w 648"/>
                <a:gd name="T47" fmla="*/ 329 h 691"/>
                <a:gd name="T48" fmla="*/ 378 w 648"/>
                <a:gd name="T49" fmla="*/ 164 h 691"/>
                <a:gd name="T50" fmla="*/ 197 w 648"/>
                <a:gd name="T51" fmla="*/ 345 h 691"/>
                <a:gd name="T52" fmla="*/ 274 w 648"/>
                <a:gd name="T53" fmla="*/ 493 h 691"/>
                <a:gd name="T54" fmla="*/ 228 w 648"/>
                <a:gd name="T55" fmla="*/ 569 h 691"/>
                <a:gd name="T56" fmla="*/ 117 w 648"/>
                <a:gd name="T57" fmla="*/ 413 h 691"/>
                <a:gd name="T58" fmla="*/ 149 w 648"/>
                <a:gd name="T59" fmla="*/ 345 h 691"/>
                <a:gd name="T60" fmla="*/ 117 w 648"/>
                <a:gd name="T61" fmla="*/ 277 h 691"/>
                <a:gd name="T62" fmla="*/ 228 w 648"/>
                <a:gd name="T63" fmla="*/ 121 h 691"/>
                <a:gd name="T64" fmla="*/ 274 w 648"/>
                <a:gd name="T65" fmla="*/ 197 h 691"/>
                <a:gd name="T66" fmla="*/ 197 w 648"/>
                <a:gd name="T67" fmla="*/ 345 h 691"/>
                <a:gd name="T68" fmla="*/ 505 w 648"/>
                <a:gd name="T69" fmla="*/ 565 h 691"/>
                <a:gd name="T70" fmla="*/ 590 w 648"/>
                <a:gd name="T71" fmla="*/ 588 h 691"/>
                <a:gd name="T72" fmla="*/ 567 w 648"/>
                <a:gd name="T73" fmla="*/ 672 h 691"/>
                <a:gd name="T74" fmla="*/ 482 w 648"/>
                <a:gd name="T75" fmla="*/ 650 h 691"/>
                <a:gd name="T76" fmla="*/ 505 w 648"/>
                <a:gd name="T77" fmla="*/ 565 h 691"/>
                <a:gd name="T78" fmla="*/ 0 w 648"/>
                <a:gd name="T79" fmla="*/ 345 h 691"/>
                <a:gd name="T80" fmla="*/ 62 w 648"/>
                <a:gd name="T81" fmla="*/ 283 h 691"/>
                <a:gd name="T82" fmla="*/ 124 w 648"/>
                <a:gd name="T83" fmla="*/ 345 h 691"/>
                <a:gd name="T84" fmla="*/ 62 w 648"/>
                <a:gd name="T85" fmla="*/ 407 h 691"/>
                <a:gd name="T86" fmla="*/ 0 w 648"/>
                <a:gd name="T87" fmla="*/ 345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48" h="691">
                  <a:moveTo>
                    <a:pt x="505" y="125"/>
                  </a:moveTo>
                  <a:cubicBezTo>
                    <a:pt x="475" y="108"/>
                    <a:pt x="465" y="70"/>
                    <a:pt x="482" y="40"/>
                  </a:cubicBezTo>
                  <a:cubicBezTo>
                    <a:pt x="499" y="11"/>
                    <a:pt x="537" y="0"/>
                    <a:pt x="567" y="18"/>
                  </a:cubicBezTo>
                  <a:cubicBezTo>
                    <a:pt x="597" y="35"/>
                    <a:pt x="607" y="73"/>
                    <a:pt x="590" y="102"/>
                  </a:cubicBezTo>
                  <a:cubicBezTo>
                    <a:pt x="572" y="132"/>
                    <a:pt x="534" y="142"/>
                    <a:pt x="505" y="125"/>
                  </a:cubicBezTo>
                  <a:close/>
                  <a:moveTo>
                    <a:pt x="378" y="526"/>
                  </a:moveTo>
                  <a:cubicBezTo>
                    <a:pt x="473" y="526"/>
                    <a:pt x="550" y="454"/>
                    <a:pt x="558" y="361"/>
                  </a:cubicBezTo>
                  <a:lnTo>
                    <a:pt x="647" y="362"/>
                  </a:lnTo>
                  <a:cubicBezTo>
                    <a:pt x="642" y="431"/>
                    <a:pt x="613" y="492"/>
                    <a:pt x="567" y="537"/>
                  </a:cubicBezTo>
                  <a:cubicBezTo>
                    <a:pt x="543" y="528"/>
                    <a:pt x="516" y="530"/>
                    <a:pt x="492" y="543"/>
                  </a:cubicBezTo>
                  <a:cubicBezTo>
                    <a:pt x="469" y="557"/>
                    <a:pt x="454" y="580"/>
                    <a:pt x="450" y="605"/>
                  </a:cubicBezTo>
                  <a:cubicBezTo>
                    <a:pt x="427" y="611"/>
                    <a:pt x="403" y="615"/>
                    <a:pt x="378" y="615"/>
                  </a:cubicBezTo>
                  <a:cubicBezTo>
                    <a:pt x="335" y="615"/>
                    <a:pt x="294" y="604"/>
                    <a:pt x="258" y="587"/>
                  </a:cubicBezTo>
                  <a:lnTo>
                    <a:pt x="301" y="509"/>
                  </a:lnTo>
                  <a:cubicBezTo>
                    <a:pt x="325" y="520"/>
                    <a:pt x="351" y="526"/>
                    <a:pt x="378" y="526"/>
                  </a:cubicBezTo>
                  <a:close/>
                  <a:moveTo>
                    <a:pt x="378" y="164"/>
                  </a:moveTo>
                  <a:cubicBezTo>
                    <a:pt x="351" y="164"/>
                    <a:pt x="325" y="170"/>
                    <a:pt x="301" y="181"/>
                  </a:cubicBezTo>
                  <a:lnTo>
                    <a:pt x="258" y="103"/>
                  </a:lnTo>
                  <a:cubicBezTo>
                    <a:pt x="294" y="85"/>
                    <a:pt x="335" y="75"/>
                    <a:pt x="378" y="75"/>
                  </a:cubicBezTo>
                  <a:cubicBezTo>
                    <a:pt x="403" y="75"/>
                    <a:pt x="427" y="79"/>
                    <a:pt x="450" y="85"/>
                  </a:cubicBezTo>
                  <a:cubicBezTo>
                    <a:pt x="454" y="110"/>
                    <a:pt x="469" y="133"/>
                    <a:pt x="492" y="147"/>
                  </a:cubicBezTo>
                  <a:cubicBezTo>
                    <a:pt x="516" y="160"/>
                    <a:pt x="543" y="162"/>
                    <a:pt x="567" y="153"/>
                  </a:cubicBezTo>
                  <a:cubicBezTo>
                    <a:pt x="613" y="198"/>
                    <a:pt x="642" y="259"/>
                    <a:pt x="647" y="328"/>
                  </a:cubicBezTo>
                  <a:lnTo>
                    <a:pt x="558" y="329"/>
                  </a:lnTo>
                  <a:cubicBezTo>
                    <a:pt x="550" y="236"/>
                    <a:pt x="473" y="164"/>
                    <a:pt x="378" y="164"/>
                  </a:cubicBezTo>
                  <a:close/>
                  <a:moveTo>
                    <a:pt x="197" y="345"/>
                  </a:moveTo>
                  <a:cubicBezTo>
                    <a:pt x="197" y="406"/>
                    <a:pt x="227" y="460"/>
                    <a:pt x="274" y="493"/>
                  </a:cubicBezTo>
                  <a:lnTo>
                    <a:pt x="228" y="569"/>
                  </a:lnTo>
                  <a:cubicBezTo>
                    <a:pt x="174" y="533"/>
                    <a:pt x="134" y="477"/>
                    <a:pt x="117" y="413"/>
                  </a:cubicBezTo>
                  <a:cubicBezTo>
                    <a:pt x="136" y="397"/>
                    <a:pt x="149" y="372"/>
                    <a:pt x="149" y="345"/>
                  </a:cubicBezTo>
                  <a:cubicBezTo>
                    <a:pt x="149" y="318"/>
                    <a:pt x="136" y="293"/>
                    <a:pt x="117" y="277"/>
                  </a:cubicBezTo>
                  <a:cubicBezTo>
                    <a:pt x="134" y="212"/>
                    <a:pt x="174" y="157"/>
                    <a:pt x="228" y="121"/>
                  </a:cubicBezTo>
                  <a:lnTo>
                    <a:pt x="274" y="197"/>
                  </a:lnTo>
                  <a:cubicBezTo>
                    <a:pt x="227" y="229"/>
                    <a:pt x="197" y="284"/>
                    <a:pt x="197" y="345"/>
                  </a:cubicBezTo>
                  <a:close/>
                  <a:moveTo>
                    <a:pt x="505" y="565"/>
                  </a:moveTo>
                  <a:cubicBezTo>
                    <a:pt x="535" y="548"/>
                    <a:pt x="572" y="558"/>
                    <a:pt x="590" y="588"/>
                  </a:cubicBezTo>
                  <a:cubicBezTo>
                    <a:pt x="607" y="617"/>
                    <a:pt x="597" y="655"/>
                    <a:pt x="567" y="672"/>
                  </a:cubicBezTo>
                  <a:cubicBezTo>
                    <a:pt x="537" y="690"/>
                    <a:pt x="499" y="679"/>
                    <a:pt x="482" y="650"/>
                  </a:cubicBezTo>
                  <a:cubicBezTo>
                    <a:pt x="465" y="620"/>
                    <a:pt x="475" y="582"/>
                    <a:pt x="505" y="565"/>
                  </a:cubicBezTo>
                  <a:close/>
                  <a:moveTo>
                    <a:pt x="0" y="345"/>
                  </a:moveTo>
                  <a:cubicBezTo>
                    <a:pt x="0" y="311"/>
                    <a:pt x="27" y="283"/>
                    <a:pt x="62" y="283"/>
                  </a:cubicBezTo>
                  <a:cubicBezTo>
                    <a:pt x="96" y="283"/>
                    <a:pt x="124" y="311"/>
                    <a:pt x="124" y="345"/>
                  </a:cubicBezTo>
                  <a:cubicBezTo>
                    <a:pt x="124" y="379"/>
                    <a:pt x="96" y="407"/>
                    <a:pt x="62" y="407"/>
                  </a:cubicBezTo>
                  <a:cubicBezTo>
                    <a:pt x="27" y="407"/>
                    <a:pt x="0" y="379"/>
                    <a:pt x="0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0" name="Freeform 143"/>
            <p:cNvSpPr>
              <a:spLocks noChangeArrowheads="1"/>
            </p:cNvSpPr>
            <p:nvPr/>
          </p:nvSpPr>
          <p:spPr bwMode="auto">
            <a:xfrm>
              <a:off x="1179077" y="5621952"/>
              <a:ext cx="335744" cy="297276"/>
            </a:xfrm>
            <a:custGeom>
              <a:avLst/>
              <a:gdLst>
                <a:gd name="T0" fmla="*/ 645 w 931"/>
                <a:gd name="T1" fmla="*/ 730 h 827"/>
                <a:gd name="T2" fmla="*/ 672 w 931"/>
                <a:gd name="T3" fmla="*/ 645 h 827"/>
                <a:gd name="T4" fmla="*/ 660 w 931"/>
                <a:gd name="T5" fmla="*/ 620 h 827"/>
                <a:gd name="T6" fmla="*/ 574 w 931"/>
                <a:gd name="T7" fmla="*/ 623 h 827"/>
                <a:gd name="T8" fmla="*/ 489 w 931"/>
                <a:gd name="T9" fmla="*/ 623 h 827"/>
                <a:gd name="T10" fmla="*/ 318 w 931"/>
                <a:gd name="T11" fmla="*/ 559 h 827"/>
                <a:gd name="T12" fmla="*/ 287 w 931"/>
                <a:gd name="T13" fmla="*/ 544 h 827"/>
                <a:gd name="T14" fmla="*/ 198 w 931"/>
                <a:gd name="T15" fmla="*/ 548 h 827"/>
                <a:gd name="T16" fmla="*/ 227 w 931"/>
                <a:gd name="T17" fmla="*/ 639 h 827"/>
                <a:gd name="T18" fmla="*/ 155 w 931"/>
                <a:gd name="T19" fmla="*/ 592 h 827"/>
                <a:gd name="T20" fmla="*/ 47 w 931"/>
                <a:gd name="T21" fmla="*/ 614 h 827"/>
                <a:gd name="T22" fmla="*/ 16 w 931"/>
                <a:gd name="T23" fmla="*/ 593 h 827"/>
                <a:gd name="T24" fmla="*/ 7 w 931"/>
                <a:gd name="T25" fmla="*/ 374 h 827"/>
                <a:gd name="T26" fmla="*/ 372 w 931"/>
                <a:gd name="T27" fmla="*/ 9 h 827"/>
                <a:gd name="T28" fmla="*/ 882 w 931"/>
                <a:gd name="T29" fmla="*/ 257 h 827"/>
                <a:gd name="T30" fmla="*/ 884 w 931"/>
                <a:gd name="T31" fmla="*/ 671 h 827"/>
                <a:gd name="T32" fmla="*/ 728 w 931"/>
                <a:gd name="T33" fmla="*/ 722 h 827"/>
                <a:gd name="T34" fmla="*/ 688 w 931"/>
                <a:gd name="T35" fmla="*/ 757 h 827"/>
                <a:gd name="T36" fmla="*/ 610 w 931"/>
                <a:gd name="T37" fmla="*/ 817 h 827"/>
                <a:gd name="T38" fmla="*/ 671 w 931"/>
                <a:gd name="T39" fmla="*/ 583 h 827"/>
                <a:gd name="T40" fmla="*/ 810 w 931"/>
                <a:gd name="T41" fmla="*/ 377 h 827"/>
                <a:gd name="T42" fmla="*/ 720 w 931"/>
                <a:gd name="T43" fmla="*/ 360 h 827"/>
                <a:gd name="T44" fmla="*/ 693 w 931"/>
                <a:gd name="T45" fmla="*/ 371 h 827"/>
                <a:gd name="T46" fmla="*/ 635 w 931"/>
                <a:gd name="T47" fmla="*/ 148 h 827"/>
                <a:gd name="T48" fmla="*/ 493 w 931"/>
                <a:gd name="T49" fmla="*/ 104 h 827"/>
                <a:gd name="T50" fmla="*/ 317 w 931"/>
                <a:gd name="T51" fmla="*/ 111 h 827"/>
                <a:gd name="T52" fmla="*/ 274 w 931"/>
                <a:gd name="T53" fmla="*/ 281 h 827"/>
                <a:gd name="T54" fmla="*/ 466 w 931"/>
                <a:gd name="T55" fmla="*/ 354 h 827"/>
                <a:gd name="T56" fmla="*/ 502 w 931"/>
                <a:gd name="T57" fmla="*/ 417 h 827"/>
                <a:gd name="T58" fmla="*/ 268 w 931"/>
                <a:gd name="T59" fmla="*/ 353 h 827"/>
                <a:gd name="T60" fmla="*/ 246 w 931"/>
                <a:gd name="T61" fmla="*/ 281 h 827"/>
                <a:gd name="T62" fmla="*/ 130 w 931"/>
                <a:gd name="T63" fmla="*/ 292 h 827"/>
                <a:gd name="T64" fmla="*/ 517 w 931"/>
                <a:gd name="T65" fmla="*/ 583 h 827"/>
                <a:gd name="T66" fmla="*/ 326 w 931"/>
                <a:gd name="T67" fmla="*/ 226 h 827"/>
                <a:gd name="T68" fmla="*/ 332 w 931"/>
                <a:gd name="T69" fmla="*/ 179 h 827"/>
                <a:gd name="T70" fmla="*/ 455 w 931"/>
                <a:gd name="T71" fmla="*/ 206 h 827"/>
                <a:gd name="T72" fmla="*/ 360 w 931"/>
                <a:gd name="T73" fmla="*/ 239 h 827"/>
                <a:gd name="T74" fmla="*/ 533 w 931"/>
                <a:gd name="T75" fmla="*/ 168 h 827"/>
                <a:gd name="T76" fmla="*/ 546 w 931"/>
                <a:gd name="T77" fmla="*/ 137 h 827"/>
                <a:gd name="T78" fmla="*/ 488 w 931"/>
                <a:gd name="T79" fmla="*/ 131 h 827"/>
                <a:gd name="T80" fmla="*/ 599 w 931"/>
                <a:gd name="T81" fmla="*/ 140 h 827"/>
                <a:gd name="T82" fmla="*/ 520 w 931"/>
                <a:gd name="T83" fmla="*/ 710 h 827"/>
                <a:gd name="T84" fmla="*/ 490 w 931"/>
                <a:gd name="T85" fmla="*/ 686 h 827"/>
                <a:gd name="T86" fmla="*/ 558 w 931"/>
                <a:gd name="T87" fmla="*/ 684 h 827"/>
                <a:gd name="T88" fmla="*/ 541 w 931"/>
                <a:gd name="T89" fmla="*/ 718 h 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31" h="827">
                  <a:moveTo>
                    <a:pt x="582" y="823"/>
                  </a:moveTo>
                  <a:cubicBezTo>
                    <a:pt x="582" y="821"/>
                    <a:pt x="611" y="778"/>
                    <a:pt x="645" y="730"/>
                  </a:cubicBezTo>
                  <a:cubicBezTo>
                    <a:pt x="657" y="713"/>
                    <a:pt x="661" y="703"/>
                    <a:pt x="662" y="689"/>
                  </a:cubicBezTo>
                  <a:cubicBezTo>
                    <a:pt x="663" y="680"/>
                    <a:pt x="667" y="659"/>
                    <a:pt x="672" y="645"/>
                  </a:cubicBezTo>
                  <a:cubicBezTo>
                    <a:pt x="676" y="630"/>
                    <a:pt x="679" y="617"/>
                    <a:pt x="678" y="616"/>
                  </a:cubicBezTo>
                  <a:cubicBezTo>
                    <a:pt x="677" y="615"/>
                    <a:pt x="669" y="617"/>
                    <a:pt x="660" y="620"/>
                  </a:cubicBezTo>
                  <a:cubicBezTo>
                    <a:pt x="641" y="626"/>
                    <a:pt x="628" y="627"/>
                    <a:pt x="607" y="621"/>
                  </a:cubicBezTo>
                  <a:cubicBezTo>
                    <a:pt x="593" y="617"/>
                    <a:pt x="588" y="617"/>
                    <a:pt x="574" y="623"/>
                  </a:cubicBezTo>
                  <a:cubicBezTo>
                    <a:pt x="558" y="629"/>
                    <a:pt x="556" y="629"/>
                    <a:pt x="542" y="623"/>
                  </a:cubicBezTo>
                  <a:cubicBezTo>
                    <a:pt x="527" y="617"/>
                    <a:pt x="524" y="617"/>
                    <a:pt x="489" y="623"/>
                  </a:cubicBezTo>
                  <a:cubicBezTo>
                    <a:pt x="424" y="635"/>
                    <a:pt x="403" y="628"/>
                    <a:pt x="360" y="584"/>
                  </a:cubicBezTo>
                  <a:cubicBezTo>
                    <a:pt x="333" y="556"/>
                    <a:pt x="323" y="550"/>
                    <a:pt x="318" y="559"/>
                  </a:cubicBezTo>
                  <a:cubicBezTo>
                    <a:pt x="317" y="561"/>
                    <a:pt x="312" y="562"/>
                    <a:pt x="307" y="562"/>
                  </a:cubicBezTo>
                  <a:cubicBezTo>
                    <a:pt x="301" y="562"/>
                    <a:pt x="295" y="557"/>
                    <a:pt x="287" y="544"/>
                  </a:cubicBezTo>
                  <a:cubicBezTo>
                    <a:pt x="280" y="534"/>
                    <a:pt x="270" y="522"/>
                    <a:pt x="264" y="518"/>
                  </a:cubicBezTo>
                  <a:cubicBezTo>
                    <a:pt x="233" y="496"/>
                    <a:pt x="198" y="512"/>
                    <a:pt x="198" y="548"/>
                  </a:cubicBezTo>
                  <a:cubicBezTo>
                    <a:pt x="198" y="563"/>
                    <a:pt x="228" y="609"/>
                    <a:pt x="243" y="616"/>
                  </a:cubicBezTo>
                  <a:cubicBezTo>
                    <a:pt x="263" y="627"/>
                    <a:pt x="252" y="642"/>
                    <a:pt x="227" y="639"/>
                  </a:cubicBezTo>
                  <a:cubicBezTo>
                    <a:pt x="214" y="637"/>
                    <a:pt x="208" y="633"/>
                    <a:pt x="190" y="614"/>
                  </a:cubicBezTo>
                  <a:cubicBezTo>
                    <a:pt x="172" y="594"/>
                    <a:pt x="168" y="592"/>
                    <a:pt x="155" y="592"/>
                  </a:cubicBezTo>
                  <a:cubicBezTo>
                    <a:pt x="147" y="592"/>
                    <a:pt x="134" y="595"/>
                    <a:pt x="125" y="599"/>
                  </a:cubicBezTo>
                  <a:cubicBezTo>
                    <a:pt x="104" y="609"/>
                    <a:pt x="76" y="614"/>
                    <a:pt x="47" y="614"/>
                  </a:cubicBezTo>
                  <a:lnTo>
                    <a:pt x="21" y="614"/>
                  </a:lnTo>
                  <a:lnTo>
                    <a:pt x="16" y="593"/>
                  </a:lnTo>
                  <a:cubicBezTo>
                    <a:pt x="2" y="545"/>
                    <a:pt x="0" y="526"/>
                    <a:pt x="0" y="466"/>
                  </a:cubicBezTo>
                  <a:cubicBezTo>
                    <a:pt x="0" y="421"/>
                    <a:pt x="2" y="397"/>
                    <a:pt x="7" y="374"/>
                  </a:cubicBezTo>
                  <a:cubicBezTo>
                    <a:pt x="35" y="247"/>
                    <a:pt x="104" y="145"/>
                    <a:pt x="211" y="76"/>
                  </a:cubicBezTo>
                  <a:cubicBezTo>
                    <a:pt x="263" y="42"/>
                    <a:pt x="311" y="23"/>
                    <a:pt x="372" y="9"/>
                  </a:cubicBezTo>
                  <a:cubicBezTo>
                    <a:pt x="415" y="0"/>
                    <a:pt x="513" y="0"/>
                    <a:pt x="555" y="9"/>
                  </a:cubicBezTo>
                  <a:cubicBezTo>
                    <a:pt x="700" y="40"/>
                    <a:pt x="819" y="131"/>
                    <a:pt x="882" y="257"/>
                  </a:cubicBezTo>
                  <a:cubicBezTo>
                    <a:pt x="917" y="328"/>
                    <a:pt x="930" y="386"/>
                    <a:pt x="930" y="466"/>
                  </a:cubicBezTo>
                  <a:cubicBezTo>
                    <a:pt x="930" y="545"/>
                    <a:pt x="917" y="603"/>
                    <a:pt x="884" y="671"/>
                  </a:cubicBezTo>
                  <a:cubicBezTo>
                    <a:pt x="860" y="721"/>
                    <a:pt x="863" y="718"/>
                    <a:pt x="828" y="714"/>
                  </a:cubicBezTo>
                  <a:cubicBezTo>
                    <a:pt x="796" y="710"/>
                    <a:pt x="755" y="713"/>
                    <a:pt x="728" y="722"/>
                  </a:cubicBezTo>
                  <a:cubicBezTo>
                    <a:pt x="717" y="726"/>
                    <a:pt x="713" y="729"/>
                    <a:pt x="712" y="738"/>
                  </a:cubicBezTo>
                  <a:cubicBezTo>
                    <a:pt x="710" y="747"/>
                    <a:pt x="707" y="750"/>
                    <a:pt x="688" y="757"/>
                  </a:cubicBezTo>
                  <a:cubicBezTo>
                    <a:pt x="672" y="763"/>
                    <a:pt x="659" y="772"/>
                    <a:pt x="642" y="789"/>
                  </a:cubicBezTo>
                  <a:cubicBezTo>
                    <a:pt x="628" y="802"/>
                    <a:pt x="614" y="815"/>
                    <a:pt x="610" y="817"/>
                  </a:cubicBezTo>
                  <a:cubicBezTo>
                    <a:pt x="601" y="821"/>
                    <a:pt x="582" y="826"/>
                    <a:pt x="582" y="823"/>
                  </a:cubicBezTo>
                  <a:close/>
                  <a:moveTo>
                    <a:pt x="671" y="583"/>
                  </a:moveTo>
                  <a:cubicBezTo>
                    <a:pt x="753" y="570"/>
                    <a:pt x="810" y="537"/>
                    <a:pt x="834" y="487"/>
                  </a:cubicBezTo>
                  <a:cubicBezTo>
                    <a:pt x="855" y="444"/>
                    <a:pt x="846" y="404"/>
                    <a:pt x="810" y="377"/>
                  </a:cubicBezTo>
                  <a:cubicBezTo>
                    <a:pt x="792" y="364"/>
                    <a:pt x="748" y="344"/>
                    <a:pt x="735" y="344"/>
                  </a:cubicBezTo>
                  <a:cubicBezTo>
                    <a:pt x="731" y="344"/>
                    <a:pt x="725" y="351"/>
                    <a:pt x="720" y="360"/>
                  </a:cubicBezTo>
                  <a:cubicBezTo>
                    <a:pt x="713" y="374"/>
                    <a:pt x="692" y="392"/>
                    <a:pt x="685" y="392"/>
                  </a:cubicBezTo>
                  <a:cubicBezTo>
                    <a:pt x="683" y="392"/>
                    <a:pt x="687" y="383"/>
                    <a:pt x="693" y="371"/>
                  </a:cubicBezTo>
                  <a:cubicBezTo>
                    <a:pt x="700" y="359"/>
                    <a:pt x="704" y="345"/>
                    <a:pt x="704" y="337"/>
                  </a:cubicBezTo>
                  <a:cubicBezTo>
                    <a:pt x="704" y="301"/>
                    <a:pt x="666" y="197"/>
                    <a:pt x="635" y="148"/>
                  </a:cubicBezTo>
                  <a:cubicBezTo>
                    <a:pt x="620" y="126"/>
                    <a:pt x="613" y="119"/>
                    <a:pt x="597" y="110"/>
                  </a:cubicBezTo>
                  <a:cubicBezTo>
                    <a:pt x="569" y="95"/>
                    <a:pt x="536" y="93"/>
                    <a:pt x="493" y="104"/>
                  </a:cubicBezTo>
                  <a:cubicBezTo>
                    <a:pt x="467" y="111"/>
                    <a:pt x="455" y="112"/>
                    <a:pt x="430" y="110"/>
                  </a:cubicBezTo>
                  <a:cubicBezTo>
                    <a:pt x="329" y="103"/>
                    <a:pt x="333" y="103"/>
                    <a:pt x="317" y="111"/>
                  </a:cubicBezTo>
                  <a:cubicBezTo>
                    <a:pt x="295" y="122"/>
                    <a:pt x="289" y="135"/>
                    <a:pt x="276" y="189"/>
                  </a:cubicBezTo>
                  <a:cubicBezTo>
                    <a:pt x="261" y="248"/>
                    <a:pt x="261" y="266"/>
                    <a:pt x="274" y="281"/>
                  </a:cubicBezTo>
                  <a:cubicBezTo>
                    <a:pt x="287" y="297"/>
                    <a:pt x="329" y="316"/>
                    <a:pt x="372" y="326"/>
                  </a:cubicBezTo>
                  <a:cubicBezTo>
                    <a:pt x="422" y="337"/>
                    <a:pt x="456" y="348"/>
                    <a:pt x="466" y="354"/>
                  </a:cubicBezTo>
                  <a:cubicBezTo>
                    <a:pt x="471" y="357"/>
                    <a:pt x="476" y="365"/>
                    <a:pt x="479" y="371"/>
                  </a:cubicBezTo>
                  <a:cubicBezTo>
                    <a:pt x="489" y="400"/>
                    <a:pt x="495" y="411"/>
                    <a:pt x="502" y="417"/>
                  </a:cubicBezTo>
                  <a:cubicBezTo>
                    <a:pt x="505" y="420"/>
                    <a:pt x="508" y="425"/>
                    <a:pt x="508" y="428"/>
                  </a:cubicBezTo>
                  <a:cubicBezTo>
                    <a:pt x="508" y="454"/>
                    <a:pt x="318" y="395"/>
                    <a:pt x="268" y="353"/>
                  </a:cubicBezTo>
                  <a:cubicBezTo>
                    <a:pt x="247" y="335"/>
                    <a:pt x="241" y="321"/>
                    <a:pt x="244" y="299"/>
                  </a:cubicBezTo>
                  <a:lnTo>
                    <a:pt x="246" y="281"/>
                  </a:lnTo>
                  <a:lnTo>
                    <a:pt x="197" y="282"/>
                  </a:lnTo>
                  <a:cubicBezTo>
                    <a:pt x="156" y="284"/>
                    <a:pt x="145" y="285"/>
                    <a:pt x="130" y="292"/>
                  </a:cubicBezTo>
                  <a:cubicBezTo>
                    <a:pt x="79" y="317"/>
                    <a:pt x="82" y="358"/>
                    <a:pt x="137" y="411"/>
                  </a:cubicBezTo>
                  <a:cubicBezTo>
                    <a:pt x="219" y="488"/>
                    <a:pt x="385" y="563"/>
                    <a:pt x="517" y="583"/>
                  </a:cubicBezTo>
                  <a:cubicBezTo>
                    <a:pt x="563" y="589"/>
                    <a:pt x="629" y="589"/>
                    <a:pt x="671" y="583"/>
                  </a:cubicBezTo>
                  <a:close/>
                  <a:moveTo>
                    <a:pt x="326" y="226"/>
                  </a:moveTo>
                  <a:cubicBezTo>
                    <a:pt x="312" y="212"/>
                    <a:pt x="308" y="204"/>
                    <a:pt x="308" y="196"/>
                  </a:cubicBezTo>
                  <a:cubicBezTo>
                    <a:pt x="308" y="178"/>
                    <a:pt x="321" y="168"/>
                    <a:pt x="332" y="179"/>
                  </a:cubicBezTo>
                  <a:cubicBezTo>
                    <a:pt x="348" y="195"/>
                    <a:pt x="354" y="196"/>
                    <a:pt x="390" y="194"/>
                  </a:cubicBezTo>
                  <a:cubicBezTo>
                    <a:pt x="428" y="192"/>
                    <a:pt x="450" y="196"/>
                    <a:pt x="455" y="206"/>
                  </a:cubicBezTo>
                  <a:cubicBezTo>
                    <a:pt x="458" y="216"/>
                    <a:pt x="452" y="219"/>
                    <a:pt x="419" y="223"/>
                  </a:cubicBezTo>
                  <a:cubicBezTo>
                    <a:pt x="384" y="227"/>
                    <a:pt x="367" y="231"/>
                    <a:pt x="360" y="239"/>
                  </a:cubicBezTo>
                  <a:cubicBezTo>
                    <a:pt x="353" y="248"/>
                    <a:pt x="345" y="245"/>
                    <a:pt x="326" y="226"/>
                  </a:cubicBezTo>
                  <a:close/>
                  <a:moveTo>
                    <a:pt x="533" y="168"/>
                  </a:moveTo>
                  <a:cubicBezTo>
                    <a:pt x="516" y="166"/>
                    <a:pt x="515" y="162"/>
                    <a:pt x="531" y="157"/>
                  </a:cubicBezTo>
                  <a:cubicBezTo>
                    <a:pt x="545" y="153"/>
                    <a:pt x="553" y="142"/>
                    <a:pt x="546" y="137"/>
                  </a:cubicBezTo>
                  <a:cubicBezTo>
                    <a:pt x="537" y="132"/>
                    <a:pt x="509" y="129"/>
                    <a:pt x="497" y="132"/>
                  </a:cubicBezTo>
                  <a:cubicBezTo>
                    <a:pt x="489" y="133"/>
                    <a:pt x="486" y="133"/>
                    <a:pt x="488" y="131"/>
                  </a:cubicBezTo>
                  <a:cubicBezTo>
                    <a:pt x="492" y="124"/>
                    <a:pt x="531" y="118"/>
                    <a:pt x="553" y="120"/>
                  </a:cubicBezTo>
                  <a:cubicBezTo>
                    <a:pt x="576" y="122"/>
                    <a:pt x="595" y="130"/>
                    <a:pt x="599" y="140"/>
                  </a:cubicBezTo>
                  <a:cubicBezTo>
                    <a:pt x="605" y="156"/>
                    <a:pt x="570" y="171"/>
                    <a:pt x="533" y="168"/>
                  </a:cubicBezTo>
                  <a:close/>
                  <a:moveTo>
                    <a:pt x="520" y="710"/>
                  </a:moveTo>
                  <a:cubicBezTo>
                    <a:pt x="514" y="706"/>
                    <a:pt x="504" y="703"/>
                    <a:pt x="499" y="703"/>
                  </a:cubicBezTo>
                  <a:cubicBezTo>
                    <a:pt x="488" y="703"/>
                    <a:pt x="483" y="694"/>
                    <a:pt x="490" y="686"/>
                  </a:cubicBezTo>
                  <a:cubicBezTo>
                    <a:pt x="496" y="679"/>
                    <a:pt x="515" y="679"/>
                    <a:pt x="527" y="686"/>
                  </a:cubicBezTo>
                  <a:cubicBezTo>
                    <a:pt x="540" y="694"/>
                    <a:pt x="550" y="693"/>
                    <a:pt x="558" y="684"/>
                  </a:cubicBezTo>
                  <a:cubicBezTo>
                    <a:pt x="567" y="674"/>
                    <a:pt x="571" y="675"/>
                    <a:pt x="571" y="686"/>
                  </a:cubicBezTo>
                  <a:cubicBezTo>
                    <a:pt x="571" y="698"/>
                    <a:pt x="553" y="718"/>
                    <a:pt x="541" y="718"/>
                  </a:cubicBezTo>
                  <a:cubicBezTo>
                    <a:pt x="536" y="718"/>
                    <a:pt x="527" y="714"/>
                    <a:pt x="520" y="7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1" name="Freeform 144"/>
            <p:cNvSpPr>
              <a:spLocks noChangeArrowheads="1"/>
            </p:cNvSpPr>
            <p:nvPr/>
          </p:nvSpPr>
          <p:spPr bwMode="auto">
            <a:xfrm>
              <a:off x="2362922" y="5620203"/>
              <a:ext cx="339241" cy="339244"/>
            </a:xfrm>
            <a:custGeom>
              <a:avLst/>
              <a:gdLst>
                <a:gd name="T0" fmla="*/ 472 w 945"/>
                <a:gd name="T1" fmla="*/ 0 h 944"/>
                <a:gd name="T2" fmla="*/ 944 w 945"/>
                <a:gd name="T3" fmla="*/ 472 h 944"/>
                <a:gd name="T4" fmla="*/ 472 w 945"/>
                <a:gd name="T5" fmla="*/ 943 h 944"/>
                <a:gd name="T6" fmla="*/ 0 w 945"/>
                <a:gd name="T7" fmla="*/ 472 h 944"/>
                <a:gd name="T8" fmla="*/ 472 w 945"/>
                <a:gd name="T9" fmla="*/ 0 h 944"/>
                <a:gd name="T10" fmla="*/ 699 w 945"/>
                <a:gd name="T11" fmla="*/ 730 h 944"/>
                <a:gd name="T12" fmla="*/ 498 w 945"/>
                <a:gd name="T13" fmla="*/ 442 h 944"/>
                <a:gd name="T14" fmla="*/ 699 w 945"/>
                <a:gd name="T15" fmla="*/ 155 h 944"/>
                <a:gd name="T16" fmla="*/ 646 w 945"/>
                <a:gd name="T17" fmla="*/ 155 h 944"/>
                <a:gd name="T18" fmla="*/ 472 w 945"/>
                <a:gd name="T19" fmla="*/ 403 h 944"/>
                <a:gd name="T20" fmla="*/ 298 w 945"/>
                <a:gd name="T21" fmla="*/ 155 h 944"/>
                <a:gd name="T22" fmla="*/ 245 w 945"/>
                <a:gd name="T23" fmla="*/ 155 h 944"/>
                <a:gd name="T24" fmla="*/ 446 w 945"/>
                <a:gd name="T25" fmla="*/ 442 h 944"/>
                <a:gd name="T26" fmla="*/ 245 w 945"/>
                <a:gd name="T27" fmla="*/ 730 h 944"/>
                <a:gd name="T28" fmla="*/ 298 w 945"/>
                <a:gd name="T29" fmla="*/ 730 h 944"/>
                <a:gd name="T30" fmla="*/ 472 w 945"/>
                <a:gd name="T31" fmla="*/ 482 h 944"/>
                <a:gd name="T32" fmla="*/ 646 w 945"/>
                <a:gd name="T33" fmla="*/ 730 h 944"/>
                <a:gd name="T34" fmla="*/ 699 w 945"/>
                <a:gd name="T35" fmla="*/ 730 h 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45" h="944">
                  <a:moveTo>
                    <a:pt x="472" y="0"/>
                  </a:moveTo>
                  <a:cubicBezTo>
                    <a:pt x="732" y="0"/>
                    <a:pt x="944" y="212"/>
                    <a:pt x="944" y="472"/>
                  </a:cubicBezTo>
                  <a:cubicBezTo>
                    <a:pt x="944" y="732"/>
                    <a:pt x="732" y="943"/>
                    <a:pt x="472" y="943"/>
                  </a:cubicBezTo>
                  <a:cubicBezTo>
                    <a:pt x="212" y="943"/>
                    <a:pt x="0" y="732"/>
                    <a:pt x="0" y="472"/>
                  </a:cubicBezTo>
                  <a:cubicBezTo>
                    <a:pt x="0" y="212"/>
                    <a:pt x="212" y="0"/>
                    <a:pt x="472" y="0"/>
                  </a:cubicBezTo>
                  <a:close/>
                  <a:moveTo>
                    <a:pt x="699" y="730"/>
                  </a:moveTo>
                  <a:lnTo>
                    <a:pt x="498" y="442"/>
                  </a:lnTo>
                  <a:lnTo>
                    <a:pt x="699" y="155"/>
                  </a:lnTo>
                  <a:lnTo>
                    <a:pt x="646" y="155"/>
                  </a:lnTo>
                  <a:lnTo>
                    <a:pt x="472" y="403"/>
                  </a:lnTo>
                  <a:lnTo>
                    <a:pt x="298" y="155"/>
                  </a:lnTo>
                  <a:lnTo>
                    <a:pt x="245" y="155"/>
                  </a:lnTo>
                  <a:lnTo>
                    <a:pt x="446" y="442"/>
                  </a:lnTo>
                  <a:lnTo>
                    <a:pt x="245" y="730"/>
                  </a:lnTo>
                  <a:lnTo>
                    <a:pt x="298" y="730"/>
                  </a:lnTo>
                  <a:lnTo>
                    <a:pt x="472" y="482"/>
                  </a:lnTo>
                  <a:lnTo>
                    <a:pt x="646" y="730"/>
                  </a:lnTo>
                  <a:lnTo>
                    <a:pt x="699" y="73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2" name="Freeform 145"/>
            <p:cNvSpPr>
              <a:spLocks noChangeArrowheads="1"/>
            </p:cNvSpPr>
            <p:nvPr/>
          </p:nvSpPr>
          <p:spPr bwMode="auto">
            <a:xfrm>
              <a:off x="2362922" y="5620203"/>
              <a:ext cx="339241" cy="339244"/>
            </a:xfrm>
            <a:custGeom>
              <a:avLst/>
              <a:gdLst>
                <a:gd name="T0" fmla="*/ 472 w 945"/>
                <a:gd name="T1" fmla="*/ 0 h 944"/>
                <a:gd name="T2" fmla="*/ 944 w 945"/>
                <a:gd name="T3" fmla="*/ 472 h 944"/>
                <a:gd name="T4" fmla="*/ 472 w 945"/>
                <a:gd name="T5" fmla="*/ 943 h 944"/>
                <a:gd name="T6" fmla="*/ 0 w 945"/>
                <a:gd name="T7" fmla="*/ 472 h 944"/>
                <a:gd name="T8" fmla="*/ 472 w 945"/>
                <a:gd name="T9" fmla="*/ 0 h 944"/>
                <a:gd name="T10" fmla="*/ 699 w 945"/>
                <a:gd name="T11" fmla="*/ 730 h 944"/>
                <a:gd name="T12" fmla="*/ 498 w 945"/>
                <a:gd name="T13" fmla="*/ 442 h 944"/>
                <a:gd name="T14" fmla="*/ 699 w 945"/>
                <a:gd name="T15" fmla="*/ 155 h 944"/>
                <a:gd name="T16" fmla="*/ 646 w 945"/>
                <a:gd name="T17" fmla="*/ 155 h 944"/>
                <a:gd name="T18" fmla="*/ 472 w 945"/>
                <a:gd name="T19" fmla="*/ 403 h 944"/>
                <a:gd name="T20" fmla="*/ 298 w 945"/>
                <a:gd name="T21" fmla="*/ 155 h 944"/>
                <a:gd name="T22" fmla="*/ 245 w 945"/>
                <a:gd name="T23" fmla="*/ 155 h 944"/>
                <a:gd name="T24" fmla="*/ 446 w 945"/>
                <a:gd name="T25" fmla="*/ 442 h 944"/>
                <a:gd name="T26" fmla="*/ 245 w 945"/>
                <a:gd name="T27" fmla="*/ 730 h 944"/>
                <a:gd name="T28" fmla="*/ 298 w 945"/>
                <a:gd name="T29" fmla="*/ 730 h 944"/>
                <a:gd name="T30" fmla="*/ 472 w 945"/>
                <a:gd name="T31" fmla="*/ 482 h 944"/>
                <a:gd name="T32" fmla="*/ 646 w 945"/>
                <a:gd name="T33" fmla="*/ 730 h 944"/>
                <a:gd name="T34" fmla="*/ 699 w 945"/>
                <a:gd name="T35" fmla="*/ 730 h 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45" h="944">
                  <a:moveTo>
                    <a:pt x="472" y="0"/>
                  </a:moveTo>
                  <a:cubicBezTo>
                    <a:pt x="732" y="0"/>
                    <a:pt x="944" y="212"/>
                    <a:pt x="944" y="472"/>
                  </a:cubicBezTo>
                  <a:cubicBezTo>
                    <a:pt x="944" y="732"/>
                    <a:pt x="732" y="943"/>
                    <a:pt x="472" y="943"/>
                  </a:cubicBezTo>
                  <a:cubicBezTo>
                    <a:pt x="212" y="943"/>
                    <a:pt x="0" y="732"/>
                    <a:pt x="0" y="472"/>
                  </a:cubicBezTo>
                  <a:cubicBezTo>
                    <a:pt x="0" y="212"/>
                    <a:pt x="212" y="0"/>
                    <a:pt x="472" y="0"/>
                  </a:cubicBezTo>
                  <a:close/>
                  <a:moveTo>
                    <a:pt x="699" y="730"/>
                  </a:moveTo>
                  <a:lnTo>
                    <a:pt x="498" y="442"/>
                  </a:lnTo>
                  <a:lnTo>
                    <a:pt x="699" y="155"/>
                  </a:lnTo>
                  <a:lnTo>
                    <a:pt x="646" y="155"/>
                  </a:lnTo>
                  <a:lnTo>
                    <a:pt x="472" y="403"/>
                  </a:lnTo>
                  <a:lnTo>
                    <a:pt x="298" y="155"/>
                  </a:lnTo>
                  <a:lnTo>
                    <a:pt x="245" y="155"/>
                  </a:lnTo>
                  <a:lnTo>
                    <a:pt x="446" y="442"/>
                  </a:lnTo>
                  <a:lnTo>
                    <a:pt x="245" y="730"/>
                  </a:lnTo>
                  <a:lnTo>
                    <a:pt x="298" y="730"/>
                  </a:lnTo>
                  <a:lnTo>
                    <a:pt x="472" y="482"/>
                  </a:lnTo>
                  <a:lnTo>
                    <a:pt x="646" y="730"/>
                  </a:lnTo>
                  <a:lnTo>
                    <a:pt x="699" y="73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3" name="Freeform 146"/>
            <p:cNvSpPr>
              <a:spLocks noChangeArrowheads="1"/>
            </p:cNvSpPr>
            <p:nvPr/>
          </p:nvSpPr>
          <p:spPr bwMode="auto">
            <a:xfrm>
              <a:off x="3545019" y="5620203"/>
              <a:ext cx="339241" cy="339244"/>
            </a:xfrm>
            <a:custGeom>
              <a:avLst/>
              <a:gdLst>
                <a:gd name="T0" fmla="*/ 471 w 944"/>
                <a:gd name="T1" fmla="*/ 0 h 944"/>
                <a:gd name="T2" fmla="*/ 943 w 944"/>
                <a:gd name="T3" fmla="*/ 472 h 944"/>
                <a:gd name="T4" fmla="*/ 471 w 944"/>
                <a:gd name="T5" fmla="*/ 943 h 944"/>
                <a:gd name="T6" fmla="*/ 0 w 944"/>
                <a:gd name="T7" fmla="*/ 472 h 944"/>
                <a:gd name="T8" fmla="*/ 471 w 944"/>
                <a:gd name="T9" fmla="*/ 0 h 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4" h="944">
                  <a:moveTo>
                    <a:pt x="471" y="0"/>
                  </a:moveTo>
                  <a:cubicBezTo>
                    <a:pt x="732" y="0"/>
                    <a:pt x="943" y="212"/>
                    <a:pt x="943" y="472"/>
                  </a:cubicBezTo>
                  <a:cubicBezTo>
                    <a:pt x="943" y="732"/>
                    <a:pt x="732" y="943"/>
                    <a:pt x="471" y="943"/>
                  </a:cubicBezTo>
                  <a:cubicBezTo>
                    <a:pt x="211" y="943"/>
                    <a:pt x="0" y="732"/>
                    <a:pt x="0" y="472"/>
                  </a:cubicBezTo>
                  <a:cubicBezTo>
                    <a:pt x="0" y="212"/>
                    <a:pt x="211" y="0"/>
                    <a:pt x="471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4" name="Freeform 147"/>
            <p:cNvSpPr>
              <a:spLocks noChangeArrowheads="1"/>
            </p:cNvSpPr>
            <p:nvPr/>
          </p:nvSpPr>
          <p:spPr bwMode="auto">
            <a:xfrm>
              <a:off x="4134320" y="5620203"/>
              <a:ext cx="339241" cy="339244"/>
            </a:xfrm>
            <a:custGeom>
              <a:avLst/>
              <a:gdLst>
                <a:gd name="T0" fmla="*/ 472 w 944"/>
                <a:gd name="T1" fmla="*/ 0 h 944"/>
                <a:gd name="T2" fmla="*/ 943 w 944"/>
                <a:gd name="T3" fmla="*/ 472 h 944"/>
                <a:gd name="T4" fmla="*/ 472 w 944"/>
                <a:gd name="T5" fmla="*/ 943 h 944"/>
                <a:gd name="T6" fmla="*/ 0 w 944"/>
                <a:gd name="T7" fmla="*/ 472 h 944"/>
                <a:gd name="T8" fmla="*/ 472 w 944"/>
                <a:gd name="T9" fmla="*/ 0 h 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4" h="944">
                  <a:moveTo>
                    <a:pt x="472" y="0"/>
                  </a:moveTo>
                  <a:cubicBezTo>
                    <a:pt x="732" y="0"/>
                    <a:pt x="943" y="212"/>
                    <a:pt x="943" y="472"/>
                  </a:cubicBezTo>
                  <a:cubicBezTo>
                    <a:pt x="943" y="732"/>
                    <a:pt x="732" y="943"/>
                    <a:pt x="472" y="943"/>
                  </a:cubicBezTo>
                  <a:cubicBezTo>
                    <a:pt x="211" y="943"/>
                    <a:pt x="0" y="732"/>
                    <a:pt x="0" y="472"/>
                  </a:cubicBezTo>
                  <a:cubicBezTo>
                    <a:pt x="0" y="212"/>
                    <a:pt x="211" y="0"/>
                    <a:pt x="472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5" name="Freeform 148"/>
            <p:cNvSpPr>
              <a:spLocks noChangeArrowheads="1"/>
            </p:cNvSpPr>
            <p:nvPr/>
          </p:nvSpPr>
          <p:spPr bwMode="auto">
            <a:xfrm>
              <a:off x="4270715" y="5772339"/>
              <a:ext cx="50711" cy="34974"/>
            </a:xfrm>
            <a:custGeom>
              <a:avLst/>
              <a:gdLst>
                <a:gd name="T0" fmla="*/ 46 w 139"/>
                <a:gd name="T1" fmla="*/ 63 h 97"/>
                <a:gd name="T2" fmla="*/ 95 w 139"/>
                <a:gd name="T3" fmla="*/ 63 h 97"/>
                <a:gd name="T4" fmla="*/ 69 w 139"/>
                <a:gd name="T5" fmla="*/ 21 h 97"/>
                <a:gd name="T6" fmla="*/ 21 w 139"/>
                <a:gd name="T7" fmla="*/ 96 h 97"/>
                <a:gd name="T8" fmla="*/ 0 w 139"/>
                <a:gd name="T9" fmla="*/ 96 h 97"/>
                <a:gd name="T10" fmla="*/ 58 w 139"/>
                <a:gd name="T11" fmla="*/ 5 h 97"/>
                <a:gd name="T12" fmla="*/ 69 w 139"/>
                <a:gd name="T13" fmla="*/ 0 h 97"/>
                <a:gd name="T14" fmla="*/ 80 w 139"/>
                <a:gd name="T15" fmla="*/ 5 h 97"/>
                <a:gd name="T16" fmla="*/ 138 w 139"/>
                <a:gd name="T17" fmla="*/ 96 h 97"/>
                <a:gd name="T18" fmla="*/ 117 w 139"/>
                <a:gd name="T19" fmla="*/ 96 h 97"/>
                <a:gd name="T20" fmla="*/ 107 w 139"/>
                <a:gd name="T21" fmla="*/ 79 h 97"/>
                <a:gd name="T22" fmla="*/ 57 w 139"/>
                <a:gd name="T23" fmla="*/ 79 h 97"/>
                <a:gd name="T24" fmla="*/ 46 w 139"/>
                <a:gd name="T25" fmla="*/ 63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9" h="97">
                  <a:moveTo>
                    <a:pt x="46" y="63"/>
                  </a:moveTo>
                  <a:lnTo>
                    <a:pt x="95" y="63"/>
                  </a:lnTo>
                  <a:lnTo>
                    <a:pt x="69" y="21"/>
                  </a:lnTo>
                  <a:lnTo>
                    <a:pt x="21" y="96"/>
                  </a:lnTo>
                  <a:lnTo>
                    <a:pt x="0" y="96"/>
                  </a:lnTo>
                  <a:lnTo>
                    <a:pt x="58" y="5"/>
                  </a:lnTo>
                  <a:cubicBezTo>
                    <a:pt x="60" y="2"/>
                    <a:pt x="64" y="0"/>
                    <a:pt x="69" y="0"/>
                  </a:cubicBezTo>
                  <a:cubicBezTo>
                    <a:pt x="74" y="0"/>
                    <a:pt x="78" y="2"/>
                    <a:pt x="80" y="5"/>
                  </a:cubicBezTo>
                  <a:lnTo>
                    <a:pt x="138" y="96"/>
                  </a:lnTo>
                  <a:lnTo>
                    <a:pt x="117" y="96"/>
                  </a:lnTo>
                  <a:lnTo>
                    <a:pt x="107" y="79"/>
                  </a:lnTo>
                  <a:lnTo>
                    <a:pt x="57" y="79"/>
                  </a:lnTo>
                  <a:lnTo>
                    <a:pt x="46" y="6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6" name="Freeform 149"/>
            <p:cNvSpPr>
              <a:spLocks noChangeArrowheads="1"/>
            </p:cNvSpPr>
            <p:nvPr/>
          </p:nvSpPr>
          <p:spPr bwMode="auto">
            <a:xfrm>
              <a:off x="4361646" y="5772339"/>
              <a:ext cx="36721" cy="34974"/>
            </a:xfrm>
            <a:custGeom>
              <a:avLst/>
              <a:gdLst>
                <a:gd name="T0" fmla="*/ 18 w 105"/>
                <a:gd name="T1" fmla="*/ 79 h 97"/>
                <a:gd name="T2" fmla="*/ 104 w 105"/>
                <a:gd name="T3" fmla="*/ 79 h 97"/>
                <a:gd name="T4" fmla="*/ 93 w 105"/>
                <a:gd name="T5" fmla="*/ 96 h 97"/>
                <a:gd name="T6" fmla="*/ 9 w 105"/>
                <a:gd name="T7" fmla="*/ 96 h 97"/>
                <a:gd name="T8" fmla="*/ 3 w 105"/>
                <a:gd name="T9" fmla="*/ 94 h 97"/>
                <a:gd name="T10" fmla="*/ 0 w 105"/>
                <a:gd name="T11" fmla="*/ 87 h 97"/>
                <a:gd name="T12" fmla="*/ 0 w 105"/>
                <a:gd name="T13" fmla="*/ 0 h 97"/>
                <a:gd name="T14" fmla="*/ 18 w 105"/>
                <a:gd name="T15" fmla="*/ 0 h 97"/>
                <a:gd name="T16" fmla="*/ 18 w 105"/>
                <a:gd name="T17" fmla="*/ 7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97">
                  <a:moveTo>
                    <a:pt x="18" y="79"/>
                  </a:moveTo>
                  <a:lnTo>
                    <a:pt x="104" y="79"/>
                  </a:lnTo>
                  <a:lnTo>
                    <a:pt x="93" y="96"/>
                  </a:lnTo>
                  <a:lnTo>
                    <a:pt x="9" y="96"/>
                  </a:lnTo>
                  <a:cubicBezTo>
                    <a:pt x="7" y="96"/>
                    <a:pt x="4" y="95"/>
                    <a:pt x="3" y="94"/>
                  </a:cubicBezTo>
                  <a:cubicBezTo>
                    <a:pt x="1" y="92"/>
                    <a:pt x="0" y="90"/>
                    <a:pt x="0" y="87"/>
                  </a:cubicBezTo>
                  <a:lnTo>
                    <a:pt x="0" y="0"/>
                  </a:lnTo>
                  <a:lnTo>
                    <a:pt x="18" y="0"/>
                  </a:lnTo>
                  <a:lnTo>
                    <a:pt x="18" y="7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7" name="Freeform 150"/>
            <p:cNvSpPr>
              <a:spLocks noChangeArrowheads="1"/>
            </p:cNvSpPr>
            <p:nvPr/>
          </p:nvSpPr>
          <p:spPr bwMode="auto">
            <a:xfrm>
              <a:off x="4228747" y="5772339"/>
              <a:ext cx="41968" cy="34974"/>
            </a:xfrm>
            <a:custGeom>
              <a:avLst/>
              <a:gdLst>
                <a:gd name="T0" fmla="*/ 81 w 114"/>
                <a:gd name="T1" fmla="*/ 65 h 97"/>
                <a:gd name="T2" fmla="*/ 72 w 114"/>
                <a:gd name="T3" fmla="*/ 65 h 97"/>
                <a:gd name="T4" fmla="*/ 109 w 114"/>
                <a:gd name="T5" fmla="*/ 96 h 97"/>
                <a:gd name="T6" fmla="*/ 82 w 114"/>
                <a:gd name="T7" fmla="*/ 96 h 97"/>
                <a:gd name="T8" fmla="*/ 27 w 114"/>
                <a:gd name="T9" fmla="*/ 48 h 97"/>
                <a:gd name="T10" fmla="*/ 79 w 114"/>
                <a:gd name="T11" fmla="*/ 48 h 97"/>
                <a:gd name="T12" fmla="*/ 95 w 114"/>
                <a:gd name="T13" fmla="*/ 33 h 97"/>
                <a:gd name="T14" fmla="*/ 79 w 114"/>
                <a:gd name="T15" fmla="*/ 17 h 97"/>
                <a:gd name="T16" fmla="*/ 18 w 114"/>
                <a:gd name="T17" fmla="*/ 17 h 97"/>
                <a:gd name="T18" fmla="*/ 18 w 114"/>
                <a:gd name="T19" fmla="*/ 96 h 97"/>
                <a:gd name="T20" fmla="*/ 0 w 114"/>
                <a:gd name="T21" fmla="*/ 96 h 97"/>
                <a:gd name="T22" fmla="*/ 0 w 114"/>
                <a:gd name="T23" fmla="*/ 0 h 97"/>
                <a:gd name="T24" fmla="*/ 81 w 114"/>
                <a:gd name="T25" fmla="*/ 0 h 97"/>
                <a:gd name="T26" fmla="*/ 113 w 114"/>
                <a:gd name="T27" fmla="*/ 33 h 97"/>
                <a:gd name="T28" fmla="*/ 81 w 114"/>
                <a:gd name="T29" fmla="*/ 6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97">
                  <a:moveTo>
                    <a:pt x="81" y="65"/>
                  </a:moveTo>
                  <a:lnTo>
                    <a:pt x="72" y="65"/>
                  </a:lnTo>
                  <a:lnTo>
                    <a:pt x="109" y="96"/>
                  </a:lnTo>
                  <a:lnTo>
                    <a:pt x="82" y="96"/>
                  </a:lnTo>
                  <a:lnTo>
                    <a:pt x="27" y="48"/>
                  </a:lnTo>
                  <a:lnTo>
                    <a:pt x="79" y="48"/>
                  </a:lnTo>
                  <a:cubicBezTo>
                    <a:pt x="88" y="48"/>
                    <a:pt x="95" y="41"/>
                    <a:pt x="95" y="33"/>
                  </a:cubicBezTo>
                  <a:cubicBezTo>
                    <a:pt x="95" y="24"/>
                    <a:pt x="88" y="17"/>
                    <a:pt x="79" y="17"/>
                  </a:cubicBezTo>
                  <a:lnTo>
                    <a:pt x="18" y="17"/>
                  </a:lnTo>
                  <a:lnTo>
                    <a:pt x="18" y="96"/>
                  </a:lnTo>
                  <a:lnTo>
                    <a:pt x="0" y="96"/>
                  </a:lnTo>
                  <a:lnTo>
                    <a:pt x="0" y="0"/>
                  </a:lnTo>
                  <a:lnTo>
                    <a:pt x="81" y="0"/>
                  </a:lnTo>
                  <a:cubicBezTo>
                    <a:pt x="99" y="0"/>
                    <a:pt x="113" y="15"/>
                    <a:pt x="113" y="33"/>
                  </a:cubicBezTo>
                  <a:cubicBezTo>
                    <a:pt x="113" y="51"/>
                    <a:pt x="99" y="65"/>
                    <a:pt x="81" y="6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8" name="Freeform 151"/>
            <p:cNvSpPr>
              <a:spLocks noChangeArrowheads="1"/>
            </p:cNvSpPr>
            <p:nvPr/>
          </p:nvSpPr>
          <p:spPr bwMode="auto">
            <a:xfrm>
              <a:off x="4171041" y="5772339"/>
              <a:ext cx="52460" cy="34974"/>
            </a:xfrm>
            <a:custGeom>
              <a:avLst/>
              <a:gdLst>
                <a:gd name="T0" fmla="*/ 48 w 152"/>
                <a:gd name="T1" fmla="*/ 96 h 97"/>
                <a:gd name="T2" fmla="*/ 0 w 152"/>
                <a:gd name="T3" fmla="*/ 48 h 97"/>
                <a:gd name="T4" fmla="*/ 48 w 152"/>
                <a:gd name="T5" fmla="*/ 0 h 97"/>
                <a:gd name="T6" fmla="*/ 103 w 152"/>
                <a:gd name="T7" fmla="*/ 0 h 97"/>
                <a:gd name="T8" fmla="*/ 151 w 152"/>
                <a:gd name="T9" fmla="*/ 48 h 97"/>
                <a:gd name="T10" fmla="*/ 103 w 152"/>
                <a:gd name="T11" fmla="*/ 96 h 97"/>
                <a:gd name="T12" fmla="*/ 48 w 152"/>
                <a:gd name="T13" fmla="*/ 96 h 97"/>
                <a:gd name="T14" fmla="*/ 102 w 152"/>
                <a:gd name="T15" fmla="*/ 79 h 97"/>
                <a:gd name="T16" fmla="*/ 133 w 152"/>
                <a:gd name="T17" fmla="*/ 48 h 97"/>
                <a:gd name="T18" fmla="*/ 102 w 152"/>
                <a:gd name="T19" fmla="*/ 17 h 97"/>
                <a:gd name="T20" fmla="*/ 49 w 152"/>
                <a:gd name="T21" fmla="*/ 17 h 97"/>
                <a:gd name="T22" fmla="*/ 18 w 152"/>
                <a:gd name="T23" fmla="*/ 48 h 97"/>
                <a:gd name="T24" fmla="*/ 49 w 152"/>
                <a:gd name="T25" fmla="*/ 79 h 97"/>
                <a:gd name="T26" fmla="*/ 102 w 152"/>
                <a:gd name="T27" fmla="*/ 7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2" h="97">
                  <a:moveTo>
                    <a:pt x="48" y="96"/>
                  </a:moveTo>
                  <a:cubicBezTo>
                    <a:pt x="21" y="96"/>
                    <a:pt x="0" y="75"/>
                    <a:pt x="0" y="48"/>
                  </a:cubicBezTo>
                  <a:cubicBezTo>
                    <a:pt x="0" y="22"/>
                    <a:pt x="21" y="0"/>
                    <a:pt x="48" y="0"/>
                  </a:cubicBezTo>
                  <a:lnTo>
                    <a:pt x="103" y="0"/>
                  </a:lnTo>
                  <a:cubicBezTo>
                    <a:pt x="130" y="0"/>
                    <a:pt x="151" y="22"/>
                    <a:pt x="151" y="48"/>
                  </a:cubicBezTo>
                  <a:cubicBezTo>
                    <a:pt x="151" y="75"/>
                    <a:pt x="130" y="96"/>
                    <a:pt x="103" y="96"/>
                  </a:cubicBezTo>
                  <a:lnTo>
                    <a:pt x="48" y="96"/>
                  </a:lnTo>
                  <a:close/>
                  <a:moveTo>
                    <a:pt x="102" y="79"/>
                  </a:moveTo>
                  <a:cubicBezTo>
                    <a:pt x="119" y="79"/>
                    <a:pt x="133" y="66"/>
                    <a:pt x="133" y="48"/>
                  </a:cubicBezTo>
                  <a:cubicBezTo>
                    <a:pt x="133" y="31"/>
                    <a:pt x="119" y="17"/>
                    <a:pt x="102" y="17"/>
                  </a:cubicBezTo>
                  <a:lnTo>
                    <a:pt x="49" y="17"/>
                  </a:lnTo>
                  <a:cubicBezTo>
                    <a:pt x="32" y="17"/>
                    <a:pt x="18" y="31"/>
                    <a:pt x="18" y="48"/>
                  </a:cubicBezTo>
                  <a:cubicBezTo>
                    <a:pt x="18" y="66"/>
                    <a:pt x="32" y="79"/>
                    <a:pt x="49" y="79"/>
                  </a:cubicBezTo>
                  <a:lnTo>
                    <a:pt x="102" y="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9" name="Freeform 152"/>
            <p:cNvSpPr>
              <a:spLocks noChangeArrowheads="1"/>
            </p:cNvSpPr>
            <p:nvPr/>
          </p:nvSpPr>
          <p:spPr bwMode="auto">
            <a:xfrm>
              <a:off x="4316181" y="5772339"/>
              <a:ext cx="43716" cy="34974"/>
            </a:xfrm>
            <a:custGeom>
              <a:avLst/>
              <a:gdLst>
                <a:gd name="T0" fmla="*/ 48 w 117"/>
                <a:gd name="T1" fmla="*/ 96 h 97"/>
                <a:gd name="T2" fmla="*/ 0 w 117"/>
                <a:gd name="T3" fmla="*/ 48 h 97"/>
                <a:gd name="T4" fmla="*/ 48 w 117"/>
                <a:gd name="T5" fmla="*/ 0 h 97"/>
                <a:gd name="T6" fmla="*/ 114 w 117"/>
                <a:gd name="T7" fmla="*/ 0 h 97"/>
                <a:gd name="T8" fmla="*/ 103 w 117"/>
                <a:gd name="T9" fmla="*/ 17 h 97"/>
                <a:gd name="T10" fmla="*/ 49 w 117"/>
                <a:gd name="T11" fmla="*/ 17 h 97"/>
                <a:gd name="T12" fmla="*/ 18 w 117"/>
                <a:gd name="T13" fmla="*/ 48 h 97"/>
                <a:gd name="T14" fmla="*/ 49 w 117"/>
                <a:gd name="T15" fmla="*/ 79 h 97"/>
                <a:gd name="T16" fmla="*/ 116 w 117"/>
                <a:gd name="T17" fmla="*/ 79 h 97"/>
                <a:gd name="T18" fmla="*/ 105 w 117"/>
                <a:gd name="T19" fmla="*/ 96 h 97"/>
                <a:gd name="T20" fmla="*/ 48 w 117"/>
                <a:gd name="T21" fmla="*/ 9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97">
                  <a:moveTo>
                    <a:pt x="48" y="96"/>
                  </a:moveTo>
                  <a:cubicBezTo>
                    <a:pt x="21" y="96"/>
                    <a:pt x="0" y="75"/>
                    <a:pt x="0" y="48"/>
                  </a:cubicBezTo>
                  <a:cubicBezTo>
                    <a:pt x="0" y="22"/>
                    <a:pt x="21" y="0"/>
                    <a:pt x="48" y="0"/>
                  </a:cubicBezTo>
                  <a:lnTo>
                    <a:pt x="114" y="0"/>
                  </a:lnTo>
                  <a:lnTo>
                    <a:pt x="103" y="17"/>
                  </a:lnTo>
                  <a:lnTo>
                    <a:pt x="49" y="17"/>
                  </a:lnTo>
                  <a:cubicBezTo>
                    <a:pt x="32" y="17"/>
                    <a:pt x="18" y="31"/>
                    <a:pt x="18" y="48"/>
                  </a:cubicBezTo>
                  <a:cubicBezTo>
                    <a:pt x="18" y="66"/>
                    <a:pt x="32" y="79"/>
                    <a:pt x="49" y="79"/>
                  </a:cubicBezTo>
                  <a:lnTo>
                    <a:pt x="116" y="79"/>
                  </a:lnTo>
                  <a:lnTo>
                    <a:pt x="105" y="96"/>
                  </a:lnTo>
                  <a:lnTo>
                    <a:pt x="48" y="9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0" name="Freeform 153"/>
            <p:cNvSpPr>
              <a:spLocks noChangeArrowheads="1"/>
            </p:cNvSpPr>
            <p:nvPr/>
          </p:nvSpPr>
          <p:spPr bwMode="auto">
            <a:xfrm>
              <a:off x="4396619" y="5772339"/>
              <a:ext cx="43716" cy="34974"/>
            </a:xfrm>
            <a:custGeom>
              <a:avLst/>
              <a:gdLst>
                <a:gd name="T0" fmla="*/ 49 w 117"/>
                <a:gd name="T1" fmla="*/ 79 h 97"/>
                <a:gd name="T2" fmla="*/ 116 w 117"/>
                <a:gd name="T3" fmla="*/ 79 h 97"/>
                <a:gd name="T4" fmla="*/ 105 w 117"/>
                <a:gd name="T5" fmla="*/ 96 h 97"/>
                <a:gd name="T6" fmla="*/ 48 w 117"/>
                <a:gd name="T7" fmla="*/ 96 h 97"/>
                <a:gd name="T8" fmla="*/ 0 w 117"/>
                <a:gd name="T9" fmla="*/ 48 h 97"/>
                <a:gd name="T10" fmla="*/ 48 w 117"/>
                <a:gd name="T11" fmla="*/ 0 h 97"/>
                <a:gd name="T12" fmla="*/ 114 w 117"/>
                <a:gd name="T13" fmla="*/ 0 h 97"/>
                <a:gd name="T14" fmla="*/ 103 w 117"/>
                <a:gd name="T15" fmla="*/ 17 h 97"/>
                <a:gd name="T16" fmla="*/ 49 w 117"/>
                <a:gd name="T17" fmla="*/ 17 h 97"/>
                <a:gd name="T18" fmla="*/ 19 w 117"/>
                <a:gd name="T19" fmla="*/ 40 h 97"/>
                <a:gd name="T20" fmla="*/ 109 w 117"/>
                <a:gd name="T21" fmla="*/ 40 h 97"/>
                <a:gd name="T22" fmla="*/ 98 w 117"/>
                <a:gd name="T23" fmla="*/ 57 h 97"/>
                <a:gd name="T24" fmla="*/ 19 w 117"/>
                <a:gd name="T25" fmla="*/ 57 h 97"/>
                <a:gd name="T26" fmla="*/ 49 w 117"/>
                <a:gd name="T27" fmla="*/ 7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7" h="97">
                  <a:moveTo>
                    <a:pt x="49" y="79"/>
                  </a:moveTo>
                  <a:lnTo>
                    <a:pt x="116" y="79"/>
                  </a:lnTo>
                  <a:lnTo>
                    <a:pt x="105" y="96"/>
                  </a:lnTo>
                  <a:lnTo>
                    <a:pt x="48" y="96"/>
                  </a:lnTo>
                  <a:cubicBezTo>
                    <a:pt x="21" y="96"/>
                    <a:pt x="0" y="75"/>
                    <a:pt x="0" y="48"/>
                  </a:cubicBezTo>
                  <a:cubicBezTo>
                    <a:pt x="0" y="22"/>
                    <a:pt x="21" y="0"/>
                    <a:pt x="48" y="0"/>
                  </a:cubicBezTo>
                  <a:lnTo>
                    <a:pt x="114" y="0"/>
                  </a:lnTo>
                  <a:lnTo>
                    <a:pt x="103" y="17"/>
                  </a:lnTo>
                  <a:lnTo>
                    <a:pt x="49" y="17"/>
                  </a:lnTo>
                  <a:cubicBezTo>
                    <a:pt x="35" y="17"/>
                    <a:pt x="23" y="27"/>
                    <a:pt x="19" y="40"/>
                  </a:cubicBezTo>
                  <a:lnTo>
                    <a:pt x="109" y="40"/>
                  </a:lnTo>
                  <a:lnTo>
                    <a:pt x="98" y="57"/>
                  </a:lnTo>
                  <a:lnTo>
                    <a:pt x="19" y="57"/>
                  </a:lnTo>
                  <a:cubicBezTo>
                    <a:pt x="23" y="70"/>
                    <a:pt x="35" y="79"/>
                    <a:pt x="49" y="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1" name="Freeform 154"/>
            <p:cNvSpPr>
              <a:spLocks noChangeArrowheads="1"/>
            </p:cNvSpPr>
            <p:nvPr/>
          </p:nvSpPr>
          <p:spPr bwMode="auto">
            <a:xfrm>
              <a:off x="3142826" y="5796820"/>
              <a:ext cx="19236" cy="5245"/>
            </a:xfrm>
            <a:custGeom>
              <a:avLst/>
              <a:gdLst>
                <a:gd name="T0" fmla="*/ 38 w 55"/>
                <a:gd name="T1" fmla="*/ 13 h 14"/>
                <a:gd name="T2" fmla="*/ 15 w 55"/>
                <a:gd name="T3" fmla="*/ 2 h 14"/>
                <a:gd name="T4" fmla="*/ 54 w 55"/>
                <a:gd name="T5" fmla="*/ 0 h 14"/>
                <a:gd name="T6" fmla="*/ 38 w 55"/>
                <a:gd name="T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14">
                  <a:moveTo>
                    <a:pt x="38" y="13"/>
                  </a:moveTo>
                  <a:cubicBezTo>
                    <a:pt x="18" y="10"/>
                    <a:pt x="0" y="3"/>
                    <a:pt x="15" y="2"/>
                  </a:cubicBezTo>
                  <a:cubicBezTo>
                    <a:pt x="28" y="3"/>
                    <a:pt x="41" y="3"/>
                    <a:pt x="54" y="0"/>
                  </a:cubicBezTo>
                  <a:cubicBezTo>
                    <a:pt x="49" y="5"/>
                    <a:pt x="44" y="9"/>
                    <a:pt x="38" y="13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2" name="Freeform 155"/>
            <p:cNvSpPr>
              <a:spLocks noChangeArrowheads="1"/>
            </p:cNvSpPr>
            <p:nvPr/>
          </p:nvSpPr>
          <p:spPr bwMode="auto">
            <a:xfrm>
              <a:off x="3170805" y="5777584"/>
              <a:ext cx="15739" cy="17487"/>
            </a:xfrm>
            <a:custGeom>
              <a:avLst/>
              <a:gdLst>
                <a:gd name="T0" fmla="*/ 43 w 44"/>
                <a:gd name="T1" fmla="*/ 0 h 47"/>
                <a:gd name="T2" fmla="*/ 25 w 44"/>
                <a:gd name="T3" fmla="*/ 41 h 47"/>
                <a:gd name="T4" fmla="*/ 31 w 44"/>
                <a:gd name="T5" fmla="*/ 6 h 47"/>
                <a:gd name="T6" fmla="*/ 31 w 44"/>
                <a:gd name="T7" fmla="*/ 28 h 47"/>
                <a:gd name="T8" fmla="*/ 43 w 44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7">
                  <a:moveTo>
                    <a:pt x="43" y="0"/>
                  </a:moveTo>
                  <a:cubicBezTo>
                    <a:pt x="41" y="14"/>
                    <a:pt x="34" y="28"/>
                    <a:pt x="25" y="41"/>
                  </a:cubicBezTo>
                  <a:cubicBezTo>
                    <a:pt x="26" y="30"/>
                    <a:pt x="0" y="45"/>
                    <a:pt x="31" y="6"/>
                  </a:cubicBezTo>
                  <a:cubicBezTo>
                    <a:pt x="28" y="17"/>
                    <a:pt x="2" y="46"/>
                    <a:pt x="31" y="28"/>
                  </a:cubicBezTo>
                  <a:cubicBezTo>
                    <a:pt x="36" y="19"/>
                    <a:pt x="41" y="10"/>
                    <a:pt x="43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3" name="Freeform 156"/>
            <p:cNvSpPr>
              <a:spLocks noChangeArrowheads="1"/>
            </p:cNvSpPr>
            <p:nvPr/>
          </p:nvSpPr>
          <p:spPr bwMode="auto">
            <a:xfrm>
              <a:off x="3188292" y="5753103"/>
              <a:ext cx="1749" cy="13989"/>
            </a:xfrm>
            <a:custGeom>
              <a:avLst/>
              <a:gdLst>
                <a:gd name="T0" fmla="*/ 0 w 11"/>
                <a:gd name="T1" fmla="*/ 19 h 39"/>
                <a:gd name="T2" fmla="*/ 8 w 11"/>
                <a:gd name="T3" fmla="*/ 27 h 39"/>
                <a:gd name="T4" fmla="*/ 0 w 11"/>
                <a:gd name="T5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39">
                  <a:moveTo>
                    <a:pt x="0" y="19"/>
                  </a:moveTo>
                  <a:cubicBezTo>
                    <a:pt x="2" y="8"/>
                    <a:pt x="10" y="0"/>
                    <a:pt x="8" y="27"/>
                  </a:cubicBezTo>
                  <a:cubicBezTo>
                    <a:pt x="5" y="38"/>
                    <a:pt x="3" y="20"/>
                    <a:pt x="0" y="19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4" name="Freeform 157"/>
            <p:cNvSpPr>
              <a:spLocks noChangeArrowheads="1"/>
            </p:cNvSpPr>
            <p:nvPr/>
          </p:nvSpPr>
          <p:spPr bwMode="auto">
            <a:xfrm>
              <a:off x="3128837" y="5625450"/>
              <a:ext cx="10492" cy="1748"/>
            </a:xfrm>
            <a:custGeom>
              <a:avLst/>
              <a:gdLst>
                <a:gd name="T0" fmla="*/ 16 w 29"/>
                <a:gd name="T1" fmla="*/ 5 h 6"/>
                <a:gd name="T2" fmla="*/ 0 w 29"/>
                <a:gd name="T3" fmla="*/ 0 h 6"/>
                <a:gd name="T4" fmla="*/ 16 w 29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6">
                  <a:moveTo>
                    <a:pt x="16" y="5"/>
                  </a:moveTo>
                  <a:cubicBezTo>
                    <a:pt x="18" y="3"/>
                    <a:pt x="8" y="2"/>
                    <a:pt x="0" y="0"/>
                  </a:cubicBezTo>
                  <a:cubicBezTo>
                    <a:pt x="28" y="1"/>
                    <a:pt x="25" y="3"/>
                    <a:pt x="16" y="5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5" name="Freeform 158"/>
            <p:cNvSpPr>
              <a:spLocks noChangeArrowheads="1"/>
            </p:cNvSpPr>
            <p:nvPr/>
          </p:nvSpPr>
          <p:spPr bwMode="auto">
            <a:xfrm>
              <a:off x="2987196" y="5623700"/>
              <a:ext cx="271042" cy="333999"/>
            </a:xfrm>
            <a:custGeom>
              <a:avLst/>
              <a:gdLst>
                <a:gd name="T0" fmla="*/ 664 w 751"/>
                <a:gd name="T1" fmla="*/ 395 h 924"/>
                <a:gd name="T2" fmla="*/ 663 w 751"/>
                <a:gd name="T3" fmla="*/ 306 h 924"/>
                <a:gd name="T4" fmla="*/ 523 w 751"/>
                <a:gd name="T5" fmla="*/ 107 h 924"/>
                <a:gd name="T6" fmla="*/ 366 w 751"/>
                <a:gd name="T7" fmla="*/ 86 h 924"/>
                <a:gd name="T8" fmla="*/ 283 w 751"/>
                <a:gd name="T9" fmla="*/ 125 h 924"/>
                <a:gd name="T10" fmla="*/ 216 w 751"/>
                <a:gd name="T11" fmla="*/ 164 h 924"/>
                <a:gd name="T12" fmla="*/ 99 w 751"/>
                <a:gd name="T13" fmla="*/ 273 h 924"/>
                <a:gd name="T14" fmla="*/ 68 w 751"/>
                <a:gd name="T15" fmla="*/ 520 h 924"/>
                <a:gd name="T16" fmla="*/ 76 w 751"/>
                <a:gd name="T17" fmla="*/ 563 h 924"/>
                <a:gd name="T18" fmla="*/ 132 w 751"/>
                <a:gd name="T19" fmla="*/ 649 h 924"/>
                <a:gd name="T20" fmla="*/ 139 w 751"/>
                <a:gd name="T21" fmla="*/ 683 h 924"/>
                <a:gd name="T22" fmla="*/ 153 w 751"/>
                <a:gd name="T23" fmla="*/ 710 h 924"/>
                <a:gd name="T24" fmla="*/ 188 w 751"/>
                <a:gd name="T25" fmla="*/ 761 h 924"/>
                <a:gd name="T26" fmla="*/ 225 w 751"/>
                <a:gd name="T27" fmla="*/ 806 h 924"/>
                <a:gd name="T28" fmla="*/ 254 w 751"/>
                <a:gd name="T29" fmla="*/ 847 h 924"/>
                <a:gd name="T30" fmla="*/ 299 w 751"/>
                <a:gd name="T31" fmla="*/ 860 h 924"/>
                <a:gd name="T32" fmla="*/ 432 w 751"/>
                <a:gd name="T33" fmla="*/ 923 h 924"/>
                <a:gd name="T34" fmla="*/ 11 w 751"/>
                <a:gd name="T35" fmla="*/ 448 h 924"/>
                <a:gd name="T36" fmla="*/ 53 w 751"/>
                <a:gd name="T37" fmla="*/ 221 h 924"/>
                <a:gd name="T38" fmla="*/ 91 w 751"/>
                <a:gd name="T39" fmla="*/ 162 h 924"/>
                <a:gd name="T40" fmla="*/ 177 w 751"/>
                <a:gd name="T41" fmla="*/ 71 h 924"/>
                <a:gd name="T42" fmla="*/ 322 w 751"/>
                <a:gd name="T43" fmla="*/ 2 h 924"/>
                <a:gd name="T44" fmla="*/ 346 w 751"/>
                <a:gd name="T45" fmla="*/ 12 h 924"/>
                <a:gd name="T46" fmla="*/ 381 w 751"/>
                <a:gd name="T47" fmla="*/ 18 h 924"/>
                <a:gd name="T48" fmla="*/ 446 w 751"/>
                <a:gd name="T49" fmla="*/ 9 h 924"/>
                <a:gd name="T50" fmla="*/ 582 w 751"/>
                <a:gd name="T51" fmla="*/ 45 h 924"/>
                <a:gd name="T52" fmla="*/ 597 w 751"/>
                <a:gd name="T53" fmla="*/ 55 h 924"/>
                <a:gd name="T54" fmla="*/ 731 w 751"/>
                <a:gd name="T55" fmla="*/ 240 h 924"/>
                <a:gd name="T56" fmla="*/ 712 w 751"/>
                <a:gd name="T57" fmla="*/ 212 h 924"/>
                <a:gd name="T58" fmla="*/ 714 w 751"/>
                <a:gd name="T59" fmla="*/ 253 h 924"/>
                <a:gd name="T60" fmla="*/ 709 w 751"/>
                <a:gd name="T61" fmla="*/ 281 h 924"/>
                <a:gd name="T62" fmla="*/ 718 w 751"/>
                <a:gd name="T63" fmla="*/ 325 h 924"/>
                <a:gd name="T64" fmla="*/ 720 w 751"/>
                <a:gd name="T65" fmla="*/ 408 h 924"/>
                <a:gd name="T66" fmla="*/ 705 w 751"/>
                <a:gd name="T67" fmla="*/ 440 h 924"/>
                <a:gd name="T68" fmla="*/ 680 w 751"/>
                <a:gd name="T69" fmla="*/ 490 h 924"/>
                <a:gd name="T70" fmla="*/ 652 w 751"/>
                <a:gd name="T71" fmla="*/ 525 h 924"/>
                <a:gd name="T72" fmla="*/ 615 w 751"/>
                <a:gd name="T73" fmla="*/ 545 h 924"/>
                <a:gd name="T74" fmla="*/ 382 w 751"/>
                <a:gd name="T75" fmla="*/ 570 h 924"/>
                <a:gd name="T76" fmla="*/ 326 w 751"/>
                <a:gd name="T77" fmla="*/ 311 h 924"/>
                <a:gd name="T78" fmla="*/ 533 w 751"/>
                <a:gd name="T79" fmla="*/ 300 h 924"/>
                <a:gd name="T80" fmla="*/ 311 w 751"/>
                <a:gd name="T81" fmla="*/ 417 h 924"/>
                <a:gd name="T82" fmla="*/ 520 w 751"/>
                <a:gd name="T83" fmla="*/ 558 h 924"/>
                <a:gd name="T84" fmla="*/ 574 w 751"/>
                <a:gd name="T85" fmla="*/ 527 h 924"/>
                <a:gd name="T86" fmla="*/ 629 w 751"/>
                <a:gd name="T87" fmla="*/ 490 h 924"/>
                <a:gd name="T88" fmla="*/ 649 w 751"/>
                <a:gd name="T89" fmla="*/ 453 h 924"/>
                <a:gd name="T90" fmla="*/ 399 w 751"/>
                <a:gd name="T91" fmla="*/ 12 h 924"/>
                <a:gd name="T92" fmla="*/ 353 w 751"/>
                <a:gd name="T93" fmla="*/ 93 h 924"/>
                <a:gd name="T94" fmla="*/ 353 w 751"/>
                <a:gd name="T95" fmla="*/ 93 h 924"/>
                <a:gd name="T96" fmla="*/ 353 w 751"/>
                <a:gd name="T97" fmla="*/ 93 h 924"/>
                <a:gd name="T98" fmla="*/ 386 w 751"/>
                <a:gd name="T99" fmla="*/ 584 h 924"/>
                <a:gd name="T100" fmla="*/ 414 w 751"/>
                <a:gd name="T101" fmla="*/ 600 h 924"/>
                <a:gd name="T102" fmla="*/ 301 w 751"/>
                <a:gd name="T103" fmla="*/ 521 h 924"/>
                <a:gd name="T104" fmla="*/ 327 w 751"/>
                <a:gd name="T105" fmla="*/ 538 h 9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51" h="924">
                  <a:moveTo>
                    <a:pt x="649" y="453"/>
                  </a:moveTo>
                  <a:cubicBezTo>
                    <a:pt x="657" y="432"/>
                    <a:pt x="665" y="420"/>
                    <a:pt x="664" y="395"/>
                  </a:cubicBezTo>
                  <a:lnTo>
                    <a:pt x="656" y="411"/>
                  </a:lnTo>
                  <a:cubicBezTo>
                    <a:pt x="668" y="377"/>
                    <a:pt x="661" y="339"/>
                    <a:pt x="663" y="306"/>
                  </a:cubicBezTo>
                  <a:lnTo>
                    <a:pt x="659" y="305"/>
                  </a:lnTo>
                  <a:cubicBezTo>
                    <a:pt x="657" y="223"/>
                    <a:pt x="586" y="136"/>
                    <a:pt x="523" y="107"/>
                  </a:cubicBezTo>
                  <a:cubicBezTo>
                    <a:pt x="475" y="86"/>
                    <a:pt x="407" y="79"/>
                    <a:pt x="364" y="90"/>
                  </a:cubicBezTo>
                  <a:cubicBezTo>
                    <a:pt x="367" y="89"/>
                    <a:pt x="368" y="87"/>
                    <a:pt x="366" y="86"/>
                  </a:cubicBezTo>
                  <a:cubicBezTo>
                    <a:pt x="305" y="92"/>
                    <a:pt x="319" y="107"/>
                    <a:pt x="273" y="119"/>
                  </a:cubicBezTo>
                  <a:cubicBezTo>
                    <a:pt x="260" y="131"/>
                    <a:pt x="310" y="109"/>
                    <a:pt x="283" y="125"/>
                  </a:cubicBezTo>
                  <a:cubicBezTo>
                    <a:pt x="258" y="132"/>
                    <a:pt x="246" y="121"/>
                    <a:pt x="210" y="159"/>
                  </a:cubicBezTo>
                  <a:cubicBezTo>
                    <a:pt x="213" y="164"/>
                    <a:pt x="233" y="143"/>
                    <a:pt x="216" y="164"/>
                  </a:cubicBezTo>
                  <a:cubicBezTo>
                    <a:pt x="181" y="160"/>
                    <a:pt x="107" y="244"/>
                    <a:pt x="91" y="271"/>
                  </a:cubicBezTo>
                  <a:lnTo>
                    <a:pt x="99" y="273"/>
                  </a:lnTo>
                  <a:cubicBezTo>
                    <a:pt x="85" y="307"/>
                    <a:pt x="67" y="329"/>
                    <a:pt x="65" y="349"/>
                  </a:cubicBezTo>
                  <a:cubicBezTo>
                    <a:pt x="61" y="400"/>
                    <a:pt x="44" y="491"/>
                    <a:pt x="68" y="520"/>
                  </a:cubicBezTo>
                  <a:lnTo>
                    <a:pt x="66" y="543"/>
                  </a:lnTo>
                  <a:cubicBezTo>
                    <a:pt x="69" y="550"/>
                    <a:pt x="72" y="557"/>
                    <a:pt x="76" y="563"/>
                  </a:cubicBezTo>
                  <a:lnTo>
                    <a:pt x="71" y="563"/>
                  </a:lnTo>
                  <a:cubicBezTo>
                    <a:pt x="96" y="644"/>
                    <a:pt x="98" y="565"/>
                    <a:pt x="132" y="649"/>
                  </a:cubicBezTo>
                  <a:cubicBezTo>
                    <a:pt x="127" y="647"/>
                    <a:pt x="122" y="646"/>
                    <a:pt x="115" y="636"/>
                  </a:cubicBezTo>
                  <a:cubicBezTo>
                    <a:pt x="114" y="643"/>
                    <a:pt x="125" y="665"/>
                    <a:pt x="139" y="683"/>
                  </a:cubicBezTo>
                  <a:lnTo>
                    <a:pt x="133" y="689"/>
                  </a:lnTo>
                  <a:cubicBezTo>
                    <a:pt x="141" y="703"/>
                    <a:pt x="148" y="706"/>
                    <a:pt x="153" y="710"/>
                  </a:cubicBezTo>
                  <a:cubicBezTo>
                    <a:pt x="125" y="695"/>
                    <a:pt x="179" y="761"/>
                    <a:pt x="183" y="769"/>
                  </a:cubicBezTo>
                  <a:lnTo>
                    <a:pt x="188" y="761"/>
                  </a:lnTo>
                  <a:cubicBezTo>
                    <a:pt x="187" y="772"/>
                    <a:pt x="196" y="787"/>
                    <a:pt x="212" y="806"/>
                  </a:cubicBezTo>
                  <a:lnTo>
                    <a:pt x="225" y="806"/>
                  </a:lnTo>
                  <a:cubicBezTo>
                    <a:pt x="230" y="817"/>
                    <a:pt x="250" y="836"/>
                    <a:pt x="262" y="837"/>
                  </a:cubicBezTo>
                  <a:lnTo>
                    <a:pt x="254" y="847"/>
                  </a:lnTo>
                  <a:cubicBezTo>
                    <a:pt x="285" y="857"/>
                    <a:pt x="269" y="860"/>
                    <a:pt x="307" y="874"/>
                  </a:cubicBezTo>
                  <a:lnTo>
                    <a:pt x="299" y="860"/>
                  </a:lnTo>
                  <a:cubicBezTo>
                    <a:pt x="318" y="877"/>
                    <a:pt x="324" y="891"/>
                    <a:pt x="351" y="904"/>
                  </a:cubicBezTo>
                  <a:cubicBezTo>
                    <a:pt x="388" y="917"/>
                    <a:pt x="393" y="912"/>
                    <a:pt x="432" y="923"/>
                  </a:cubicBezTo>
                  <a:cubicBezTo>
                    <a:pt x="399" y="922"/>
                    <a:pt x="361" y="922"/>
                    <a:pt x="335" y="913"/>
                  </a:cubicBezTo>
                  <a:cubicBezTo>
                    <a:pt x="160" y="865"/>
                    <a:pt x="0" y="660"/>
                    <a:pt x="11" y="448"/>
                  </a:cubicBezTo>
                  <a:cubicBezTo>
                    <a:pt x="9" y="405"/>
                    <a:pt x="16" y="352"/>
                    <a:pt x="8" y="341"/>
                  </a:cubicBezTo>
                  <a:cubicBezTo>
                    <a:pt x="18" y="308"/>
                    <a:pt x="30" y="269"/>
                    <a:pt x="53" y="221"/>
                  </a:cubicBezTo>
                  <a:cubicBezTo>
                    <a:pt x="52" y="218"/>
                    <a:pt x="57" y="231"/>
                    <a:pt x="69" y="210"/>
                  </a:cubicBezTo>
                  <a:cubicBezTo>
                    <a:pt x="76" y="194"/>
                    <a:pt x="82" y="177"/>
                    <a:pt x="91" y="162"/>
                  </a:cubicBezTo>
                  <a:lnTo>
                    <a:pt x="96" y="161"/>
                  </a:lnTo>
                  <a:cubicBezTo>
                    <a:pt x="101" y="133"/>
                    <a:pt x="159" y="92"/>
                    <a:pt x="177" y="71"/>
                  </a:cubicBezTo>
                  <a:lnTo>
                    <a:pt x="178" y="79"/>
                  </a:lnTo>
                  <a:cubicBezTo>
                    <a:pt x="216" y="43"/>
                    <a:pt x="284" y="19"/>
                    <a:pt x="322" y="2"/>
                  </a:cubicBezTo>
                  <a:cubicBezTo>
                    <a:pt x="312" y="13"/>
                    <a:pt x="344" y="1"/>
                    <a:pt x="368" y="0"/>
                  </a:cubicBezTo>
                  <a:cubicBezTo>
                    <a:pt x="361" y="4"/>
                    <a:pt x="353" y="7"/>
                    <a:pt x="346" y="12"/>
                  </a:cubicBezTo>
                  <a:cubicBezTo>
                    <a:pt x="373" y="5"/>
                    <a:pt x="373" y="14"/>
                    <a:pt x="399" y="12"/>
                  </a:cubicBezTo>
                  <a:cubicBezTo>
                    <a:pt x="389" y="13"/>
                    <a:pt x="379" y="16"/>
                    <a:pt x="381" y="18"/>
                  </a:cubicBezTo>
                  <a:cubicBezTo>
                    <a:pt x="413" y="22"/>
                    <a:pt x="418" y="8"/>
                    <a:pt x="448" y="18"/>
                  </a:cubicBezTo>
                  <a:lnTo>
                    <a:pt x="446" y="9"/>
                  </a:lnTo>
                  <a:cubicBezTo>
                    <a:pt x="487" y="24"/>
                    <a:pt x="496" y="21"/>
                    <a:pt x="541" y="45"/>
                  </a:cubicBezTo>
                  <a:cubicBezTo>
                    <a:pt x="557" y="46"/>
                    <a:pt x="558" y="36"/>
                    <a:pt x="582" y="45"/>
                  </a:cubicBezTo>
                  <a:cubicBezTo>
                    <a:pt x="586" y="53"/>
                    <a:pt x="581" y="54"/>
                    <a:pt x="610" y="71"/>
                  </a:cubicBezTo>
                  <a:cubicBezTo>
                    <a:pt x="614" y="70"/>
                    <a:pt x="604" y="62"/>
                    <a:pt x="597" y="55"/>
                  </a:cubicBezTo>
                  <a:cubicBezTo>
                    <a:pt x="656" y="87"/>
                    <a:pt x="720" y="154"/>
                    <a:pt x="739" y="225"/>
                  </a:cubicBezTo>
                  <a:cubicBezTo>
                    <a:pt x="721" y="192"/>
                    <a:pt x="737" y="242"/>
                    <a:pt x="731" y="240"/>
                  </a:cubicBezTo>
                  <a:cubicBezTo>
                    <a:pt x="739" y="261"/>
                    <a:pt x="746" y="284"/>
                    <a:pt x="750" y="308"/>
                  </a:cubicBezTo>
                  <a:cubicBezTo>
                    <a:pt x="745" y="288"/>
                    <a:pt x="733" y="242"/>
                    <a:pt x="712" y="212"/>
                  </a:cubicBezTo>
                  <a:cubicBezTo>
                    <a:pt x="711" y="231"/>
                    <a:pt x="686" y="199"/>
                    <a:pt x="699" y="241"/>
                  </a:cubicBezTo>
                  <a:cubicBezTo>
                    <a:pt x="710" y="256"/>
                    <a:pt x="701" y="226"/>
                    <a:pt x="714" y="253"/>
                  </a:cubicBezTo>
                  <a:cubicBezTo>
                    <a:pt x="714" y="265"/>
                    <a:pt x="719" y="278"/>
                    <a:pt x="722" y="295"/>
                  </a:cubicBezTo>
                  <a:cubicBezTo>
                    <a:pt x="718" y="294"/>
                    <a:pt x="712" y="276"/>
                    <a:pt x="709" y="281"/>
                  </a:cubicBezTo>
                  <a:cubicBezTo>
                    <a:pt x="714" y="302"/>
                    <a:pt x="721" y="313"/>
                    <a:pt x="724" y="314"/>
                  </a:cubicBezTo>
                  <a:cubicBezTo>
                    <a:pt x="722" y="318"/>
                    <a:pt x="718" y="311"/>
                    <a:pt x="718" y="325"/>
                  </a:cubicBezTo>
                  <a:cubicBezTo>
                    <a:pt x="720" y="358"/>
                    <a:pt x="727" y="344"/>
                    <a:pt x="731" y="346"/>
                  </a:cubicBezTo>
                  <a:cubicBezTo>
                    <a:pt x="727" y="362"/>
                    <a:pt x="713" y="381"/>
                    <a:pt x="720" y="408"/>
                  </a:cubicBezTo>
                  <a:cubicBezTo>
                    <a:pt x="718" y="400"/>
                    <a:pt x="714" y="391"/>
                    <a:pt x="711" y="383"/>
                  </a:cubicBezTo>
                  <a:cubicBezTo>
                    <a:pt x="708" y="407"/>
                    <a:pt x="716" y="412"/>
                    <a:pt x="705" y="440"/>
                  </a:cubicBezTo>
                  <a:cubicBezTo>
                    <a:pt x="713" y="414"/>
                    <a:pt x="712" y="391"/>
                    <a:pt x="705" y="402"/>
                  </a:cubicBezTo>
                  <a:cubicBezTo>
                    <a:pt x="708" y="439"/>
                    <a:pt x="676" y="467"/>
                    <a:pt x="680" y="490"/>
                  </a:cubicBezTo>
                  <a:lnTo>
                    <a:pt x="670" y="477"/>
                  </a:lnTo>
                  <a:cubicBezTo>
                    <a:pt x="645" y="514"/>
                    <a:pt x="670" y="497"/>
                    <a:pt x="652" y="525"/>
                  </a:cubicBezTo>
                  <a:cubicBezTo>
                    <a:pt x="659" y="514"/>
                    <a:pt x="649" y="521"/>
                    <a:pt x="657" y="508"/>
                  </a:cubicBezTo>
                  <a:cubicBezTo>
                    <a:pt x="652" y="509"/>
                    <a:pt x="633" y="532"/>
                    <a:pt x="615" y="545"/>
                  </a:cubicBezTo>
                  <a:cubicBezTo>
                    <a:pt x="547" y="600"/>
                    <a:pt x="466" y="607"/>
                    <a:pt x="387" y="578"/>
                  </a:cubicBezTo>
                  <a:cubicBezTo>
                    <a:pt x="388" y="576"/>
                    <a:pt x="387" y="574"/>
                    <a:pt x="382" y="570"/>
                  </a:cubicBezTo>
                  <a:cubicBezTo>
                    <a:pt x="315" y="519"/>
                    <a:pt x="276" y="476"/>
                    <a:pt x="289" y="375"/>
                  </a:cubicBezTo>
                  <a:cubicBezTo>
                    <a:pt x="299" y="367"/>
                    <a:pt x="302" y="325"/>
                    <a:pt x="326" y="311"/>
                  </a:cubicBezTo>
                  <a:cubicBezTo>
                    <a:pt x="340" y="279"/>
                    <a:pt x="382" y="250"/>
                    <a:pt x="428" y="249"/>
                  </a:cubicBezTo>
                  <a:cubicBezTo>
                    <a:pt x="474" y="247"/>
                    <a:pt x="514" y="274"/>
                    <a:pt x="533" y="300"/>
                  </a:cubicBezTo>
                  <a:cubicBezTo>
                    <a:pt x="498" y="267"/>
                    <a:pt x="439" y="256"/>
                    <a:pt x="389" y="281"/>
                  </a:cubicBezTo>
                  <a:cubicBezTo>
                    <a:pt x="337" y="304"/>
                    <a:pt x="307" y="361"/>
                    <a:pt x="311" y="417"/>
                  </a:cubicBezTo>
                  <a:cubicBezTo>
                    <a:pt x="313" y="414"/>
                    <a:pt x="315" y="416"/>
                    <a:pt x="316" y="409"/>
                  </a:cubicBezTo>
                  <a:cubicBezTo>
                    <a:pt x="314" y="518"/>
                    <a:pt x="434" y="598"/>
                    <a:pt x="520" y="558"/>
                  </a:cubicBezTo>
                  <a:lnTo>
                    <a:pt x="521" y="560"/>
                  </a:lnTo>
                  <a:cubicBezTo>
                    <a:pt x="555" y="551"/>
                    <a:pt x="551" y="543"/>
                    <a:pt x="574" y="527"/>
                  </a:cubicBezTo>
                  <a:cubicBezTo>
                    <a:pt x="572" y="531"/>
                    <a:pt x="558" y="540"/>
                    <a:pt x="566" y="540"/>
                  </a:cubicBezTo>
                  <a:cubicBezTo>
                    <a:pt x="578" y="537"/>
                    <a:pt x="612" y="505"/>
                    <a:pt x="629" y="490"/>
                  </a:cubicBezTo>
                  <a:cubicBezTo>
                    <a:pt x="637" y="473"/>
                    <a:pt x="625" y="481"/>
                    <a:pt x="636" y="460"/>
                  </a:cubicBezTo>
                  <a:lnTo>
                    <a:pt x="649" y="453"/>
                  </a:lnTo>
                  <a:close/>
                  <a:moveTo>
                    <a:pt x="402" y="11"/>
                  </a:moveTo>
                  <a:cubicBezTo>
                    <a:pt x="401" y="11"/>
                    <a:pt x="400" y="11"/>
                    <a:pt x="399" y="12"/>
                  </a:cubicBezTo>
                  <a:cubicBezTo>
                    <a:pt x="400" y="11"/>
                    <a:pt x="401" y="11"/>
                    <a:pt x="402" y="11"/>
                  </a:cubicBezTo>
                  <a:close/>
                  <a:moveTo>
                    <a:pt x="353" y="93"/>
                  </a:moveTo>
                  <a:cubicBezTo>
                    <a:pt x="356" y="92"/>
                    <a:pt x="360" y="91"/>
                    <a:pt x="364" y="90"/>
                  </a:cubicBezTo>
                  <a:cubicBezTo>
                    <a:pt x="362" y="91"/>
                    <a:pt x="357" y="92"/>
                    <a:pt x="353" y="93"/>
                  </a:cubicBezTo>
                  <a:close/>
                  <a:moveTo>
                    <a:pt x="346" y="96"/>
                  </a:moveTo>
                  <a:cubicBezTo>
                    <a:pt x="347" y="95"/>
                    <a:pt x="350" y="94"/>
                    <a:pt x="353" y="93"/>
                  </a:cubicBezTo>
                  <a:cubicBezTo>
                    <a:pt x="350" y="94"/>
                    <a:pt x="348" y="95"/>
                    <a:pt x="346" y="96"/>
                  </a:cubicBezTo>
                  <a:close/>
                  <a:moveTo>
                    <a:pt x="386" y="584"/>
                  </a:moveTo>
                  <a:cubicBezTo>
                    <a:pt x="386" y="581"/>
                    <a:pt x="386" y="580"/>
                    <a:pt x="387" y="578"/>
                  </a:cubicBezTo>
                  <a:cubicBezTo>
                    <a:pt x="387" y="582"/>
                    <a:pt x="403" y="594"/>
                    <a:pt x="414" y="600"/>
                  </a:cubicBezTo>
                  <a:cubicBezTo>
                    <a:pt x="444" y="611"/>
                    <a:pt x="478" y="611"/>
                    <a:pt x="505" y="610"/>
                  </a:cubicBezTo>
                  <a:cubicBezTo>
                    <a:pt x="447" y="635"/>
                    <a:pt x="337" y="586"/>
                    <a:pt x="301" y="521"/>
                  </a:cubicBezTo>
                  <a:cubicBezTo>
                    <a:pt x="309" y="523"/>
                    <a:pt x="337" y="567"/>
                    <a:pt x="358" y="574"/>
                  </a:cubicBezTo>
                  <a:cubicBezTo>
                    <a:pt x="345" y="564"/>
                    <a:pt x="336" y="551"/>
                    <a:pt x="327" y="538"/>
                  </a:cubicBezTo>
                  <a:cubicBezTo>
                    <a:pt x="344" y="558"/>
                    <a:pt x="364" y="573"/>
                    <a:pt x="386" y="584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6" name="Freeform 159"/>
            <p:cNvSpPr>
              <a:spLocks noChangeArrowheads="1"/>
            </p:cNvSpPr>
            <p:nvPr/>
          </p:nvSpPr>
          <p:spPr bwMode="auto">
            <a:xfrm>
              <a:off x="3086869" y="5805563"/>
              <a:ext cx="12241" cy="19236"/>
            </a:xfrm>
            <a:custGeom>
              <a:avLst/>
              <a:gdLst>
                <a:gd name="T0" fmla="*/ 0 w 32"/>
                <a:gd name="T1" fmla="*/ 11 h 52"/>
                <a:gd name="T2" fmla="*/ 2 w 32"/>
                <a:gd name="T3" fmla="*/ 0 h 52"/>
                <a:gd name="T4" fmla="*/ 31 w 32"/>
                <a:gd name="T5" fmla="*/ 51 h 52"/>
                <a:gd name="T6" fmla="*/ 0 w 32"/>
                <a:gd name="T7" fmla="*/ 1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52">
                  <a:moveTo>
                    <a:pt x="0" y="11"/>
                  </a:moveTo>
                  <a:lnTo>
                    <a:pt x="2" y="0"/>
                  </a:lnTo>
                  <a:cubicBezTo>
                    <a:pt x="15" y="25"/>
                    <a:pt x="22" y="32"/>
                    <a:pt x="31" y="51"/>
                  </a:cubicBezTo>
                  <a:cubicBezTo>
                    <a:pt x="18" y="40"/>
                    <a:pt x="10" y="25"/>
                    <a:pt x="0" y="11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7" name="Freeform 160"/>
            <p:cNvSpPr>
              <a:spLocks noChangeArrowheads="1"/>
            </p:cNvSpPr>
            <p:nvPr/>
          </p:nvSpPr>
          <p:spPr bwMode="auto">
            <a:xfrm>
              <a:off x="3092116" y="5798569"/>
              <a:ext cx="6995" cy="13989"/>
            </a:xfrm>
            <a:custGeom>
              <a:avLst/>
              <a:gdLst>
                <a:gd name="T0" fmla="*/ 0 w 18"/>
                <a:gd name="T1" fmla="*/ 0 h 35"/>
                <a:gd name="T2" fmla="*/ 12 w 18"/>
                <a:gd name="T3" fmla="*/ 21 h 35"/>
                <a:gd name="T4" fmla="*/ 17 w 18"/>
                <a:gd name="T5" fmla="*/ 34 h 35"/>
                <a:gd name="T6" fmla="*/ 0 w 18"/>
                <a:gd name="T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35">
                  <a:moveTo>
                    <a:pt x="0" y="0"/>
                  </a:moveTo>
                  <a:cubicBezTo>
                    <a:pt x="4" y="7"/>
                    <a:pt x="7" y="15"/>
                    <a:pt x="12" y="21"/>
                  </a:cubicBezTo>
                  <a:lnTo>
                    <a:pt x="17" y="34"/>
                  </a:lnTo>
                  <a:cubicBezTo>
                    <a:pt x="11" y="24"/>
                    <a:pt x="4" y="13"/>
                    <a:pt x="0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8" name="Freeform 161"/>
            <p:cNvSpPr>
              <a:spLocks noChangeArrowheads="1"/>
            </p:cNvSpPr>
            <p:nvPr/>
          </p:nvSpPr>
          <p:spPr bwMode="auto">
            <a:xfrm>
              <a:off x="3240751" y="5772339"/>
              <a:ext cx="10492" cy="33224"/>
            </a:xfrm>
            <a:custGeom>
              <a:avLst/>
              <a:gdLst>
                <a:gd name="T0" fmla="*/ 27 w 30"/>
                <a:gd name="T1" fmla="*/ 6 h 93"/>
                <a:gd name="T2" fmla="*/ 29 w 30"/>
                <a:gd name="T3" fmla="*/ 0 h 93"/>
                <a:gd name="T4" fmla="*/ 0 w 30"/>
                <a:gd name="T5" fmla="*/ 92 h 93"/>
                <a:gd name="T6" fmla="*/ 27 w 30"/>
                <a:gd name="T7" fmla="*/ 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93">
                  <a:moveTo>
                    <a:pt x="27" y="6"/>
                  </a:moveTo>
                  <a:lnTo>
                    <a:pt x="29" y="0"/>
                  </a:lnTo>
                  <a:cubicBezTo>
                    <a:pt x="25" y="32"/>
                    <a:pt x="15" y="63"/>
                    <a:pt x="0" y="92"/>
                  </a:cubicBezTo>
                  <a:cubicBezTo>
                    <a:pt x="13" y="65"/>
                    <a:pt x="22" y="36"/>
                    <a:pt x="27" y="6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9" name="Freeform 162"/>
            <p:cNvSpPr>
              <a:spLocks noChangeArrowheads="1"/>
            </p:cNvSpPr>
            <p:nvPr/>
          </p:nvSpPr>
          <p:spPr bwMode="auto">
            <a:xfrm>
              <a:off x="3127089" y="5621952"/>
              <a:ext cx="15737" cy="1748"/>
            </a:xfrm>
            <a:custGeom>
              <a:avLst/>
              <a:gdLst>
                <a:gd name="T0" fmla="*/ 43 w 44"/>
                <a:gd name="T1" fmla="*/ 0 h 6"/>
                <a:gd name="T2" fmla="*/ 6 w 44"/>
                <a:gd name="T3" fmla="*/ 5 h 6"/>
                <a:gd name="T4" fmla="*/ 0 w 44"/>
                <a:gd name="T5" fmla="*/ 4 h 6"/>
                <a:gd name="T6" fmla="*/ 43 w 4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6">
                  <a:moveTo>
                    <a:pt x="43" y="0"/>
                  </a:moveTo>
                  <a:cubicBezTo>
                    <a:pt x="32" y="3"/>
                    <a:pt x="17" y="1"/>
                    <a:pt x="6" y="5"/>
                  </a:cubicBezTo>
                  <a:lnTo>
                    <a:pt x="0" y="4"/>
                  </a:lnTo>
                  <a:cubicBezTo>
                    <a:pt x="14" y="2"/>
                    <a:pt x="28" y="1"/>
                    <a:pt x="43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0" name="Freeform 163"/>
            <p:cNvSpPr>
              <a:spLocks noChangeArrowheads="1"/>
            </p:cNvSpPr>
            <p:nvPr/>
          </p:nvSpPr>
          <p:spPr bwMode="auto">
            <a:xfrm>
              <a:off x="2992441" y="5691899"/>
              <a:ext cx="10492" cy="13989"/>
            </a:xfrm>
            <a:custGeom>
              <a:avLst/>
              <a:gdLst>
                <a:gd name="T0" fmla="*/ 17 w 32"/>
                <a:gd name="T1" fmla="*/ 9 h 40"/>
                <a:gd name="T2" fmla="*/ 16 w 32"/>
                <a:gd name="T3" fmla="*/ 8 h 40"/>
                <a:gd name="T4" fmla="*/ 17 w 32"/>
                <a:gd name="T5" fmla="*/ 9 h 40"/>
                <a:gd name="T6" fmla="*/ 21 w 32"/>
                <a:gd name="T7" fmla="*/ 24 h 40"/>
                <a:gd name="T8" fmla="*/ 17 w 32"/>
                <a:gd name="T9" fmla="*/ 9 h 40"/>
                <a:gd name="T10" fmla="*/ 21 w 32"/>
                <a:gd name="T11" fmla="*/ 2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40">
                  <a:moveTo>
                    <a:pt x="17" y="9"/>
                  </a:moveTo>
                  <a:cubicBezTo>
                    <a:pt x="16" y="9"/>
                    <a:pt x="16" y="9"/>
                    <a:pt x="16" y="8"/>
                  </a:cubicBezTo>
                  <a:cubicBezTo>
                    <a:pt x="16" y="9"/>
                    <a:pt x="17" y="9"/>
                    <a:pt x="17" y="9"/>
                  </a:cubicBezTo>
                  <a:close/>
                  <a:moveTo>
                    <a:pt x="21" y="24"/>
                  </a:moveTo>
                  <a:cubicBezTo>
                    <a:pt x="0" y="39"/>
                    <a:pt x="18" y="31"/>
                    <a:pt x="17" y="9"/>
                  </a:cubicBezTo>
                  <a:cubicBezTo>
                    <a:pt x="18" y="15"/>
                    <a:pt x="31" y="0"/>
                    <a:pt x="21" y="24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1" name="Freeform 164"/>
            <p:cNvSpPr>
              <a:spLocks noChangeArrowheads="1"/>
            </p:cNvSpPr>
            <p:nvPr/>
          </p:nvSpPr>
          <p:spPr bwMode="auto">
            <a:xfrm>
              <a:off x="2987196" y="5718129"/>
              <a:ext cx="5245" cy="10492"/>
            </a:xfrm>
            <a:custGeom>
              <a:avLst/>
              <a:gdLst>
                <a:gd name="T0" fmla="*/ 13 w 14"/>
                <a:gd name="T1" fmla="*/ 0 h 33"/>
                <a:gd name="T2" fmla="*/ 6 w 14"/>
                <a:gd name="T3" fmla="*/ 32 h 33"/>
                <a:gd name="T4" fmla="*/ 13 w 14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33">
                  <a:moveTo>
                    <a:pt x="13" y="0"/>
                  </a:moveTo>
                  <a:cubicBezTo>
                    <a:pt x="12" y="8"/>
                    <a:pt x="11" y="17"/>
                    <a:pt x="6" y="32"/>
                  </a:cubicBezTo>
                  <a:cubicBezTo>
                    <a:pt x="7" y="20"/>
                    <a:pt x="0" y="17"/>
                    <a:pt x="13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2" name="Freeform 165"/>
            <p:cNvSpPr>
              <a:spLocks noChangeArrowheads="1"/>
            </p:cNvSpPr>
            <p:nvPr/>
          </p:nvSpPr>
          <p:spPr bwMode="auto">
            <a:xfrm>
              <a:off x="1768376" y="5620203"/>
              <a:ext cx="339241" cy="339244"/>
            </a:xfrm>
            <a:custGeom>
              <a:avLst/>
              <a:gdLst>
                <a:gd name="T0" fmla="*/ 0 w 945"/>
                <a:gd name="T1" fmla="*/ 130 h 944"/>
                <a:gd name="T2" fmla="*/ 387 w 945"/>
                <a:gd name="T3" fmla="*/ 77 h 944"/>
                <a:gd name="T4" fmla="*/ 387 w 945"/>
                <a:gd name="T5" fmla="*/ 450 h 944"/>
                <a:gd name="T6" fmla="*/ 0 w 945"/>
                <a:gd name="T7" fmla="*/ 450 h 944"/>
                <a:gd name="T8" fmla="*/ 0 w 945"/>
                <a:gd name="T9" fmla="*/ 130 h 944"/>
                <a:gd name="T10" fmla="*/ 387 w 945"/>
                <a:gd name="T11" fmla="*/ 867 h 944"/>
                <a:gd name="T12" fmla="*/ 0 w 945"/>
                <a:gd name="T13" fmla="*/ 814 h 944"/>
                <a:gd name="T14" fmla="*/ 0 w 945"/>
                <a:gd name="T15" fmla="*/ 498 h 944"/>
                <a:gd name="T16" fmla="*/ 387 w 945"/>
                <a:gd name="T17" fmla="*/ 498 h 944"/>
                <a:gd name="T18" fmla="*/ 387 w 945"/>
                <a:gd name="T19" fmla="*/ 867 h 944"/>
                <a:gd name="T20" fmla="*/ 430 w 945"/>
                <a:gd name="T21" fmla="*/ 71 h 944"/>
                <a:gd name="T22" fmla="*/ 944 w 945"/>
                <a:gd name="T23" fmla="*/ 0 h 944"/>
                <a:gd name="T24" fmla="*/ 944 w 945"/>
                <a:gd name="T25" fmla="*/ 450 h 944"/>
                <a:gd name="T26" fmla="*/ 430 w 945"/>
                <a:gd name="T27" fmla="*/ 450 h 944"/>
                <a:gd name="T28" fmla="*/ 430 w 945"/>
                <a:gd name="T29" fmla="*/ 71 h 944"/>
                <a:gd name="T30" fmla="*/ 944 w 945"/>
                <a:gd name="T31" fmla="*/ 498 h 944"/>
                <a:gd name="T32" fmla="*/ 944 w 945"/>
                <a:gd name="T33" fmla="*/ 943 h 944"/>
                <a:gd name="T34" fmla="*/ 430 w 945"/>
                <a:gd name="T35" fmla="*/ 873 h 944"/>
                <a:gd name="T36" fmla="*/ 430 w 945"/>
                <a:gd name="T37" fmla="*/ 498 h 944"/>
                <a:gd name="T38" fmla="*/ 944 w 945"/>
                <a:gd name="T39" fmla="*/ 498 h 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45" h="944">
                  <a:moveTo>
                    <a:pt x="0" y="130"/>
                  </a:moveTo>
                  <a:lnTo>
                    <a:pt x="387" y="77"/>
                  </a:lnTo>
                  <a:lnTo>
                    <a:pt x="387" y="450"/>
                  </a:lnTo>
                  <a:lnTo>
                    <a:pt x="0" y="450"/>
                  </a:lnTo>
                  <a:lnTo>
                    <a:pt x="0" y="130"/>
                  </a:lnTo>
                  <a:close/>
                  <a:moveTo>
                    <a:pt x="387" y="867"/>
                  </a:moveTo>
                  <a:lnTo>
                    <a:pt x="0" y="814"/>
                  </a:lnTo>
                  <a:lnTo>
                    <a:pt x="0" y="498"/>
                  </a:lnTo>
                  <a:lnTo>
                    <a:pt x="387" y="498"/>
                  </a:lnTo>
                  <a:lnTo>
                    <a:pt x="387" y="867"/>
                  </a:lnTo>
                  <a:close/>
                  <a:moveTo>
                    <a:pt x="430" y="71"/>
                  </a:moveTo>
                  <a:lnTo>
                    <a:pt x="944" y="0"/>
                  </a:lnTo>
                  <a:lnTo>
                    <a:pt x="944" y="450"/>
                  </a:lnTo>
                  <a:lnTo>
                    <a:pt x="430" y="450"/>
                  </a:lnTo>
                  <a:lnTo>
                    <a:pt x="430" y="71"/>
                  </a:lnTo>
                  <a:close/>
                  <a:moveTo>
                    <a:pt x="944" y="498"/>
                  </a:moveTo>
                  <a:lnTo>
                    <a:pt x="944" y="943"/>
                  </a:lnTo>
                  <a:lnTo>
                    <a:pt x="430" y="873"/>
                  </a:lnTo>
                  <a:lnTo>
                    <a:pt x="430" y="498"/>
                  </a:lnTo>
                  <a:lnTo>
                    <a:pt x="944" y="498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3" name="Line 166"/>
            <p:cNvSpPr>
              <a:spLocks noChangeShapeType="1"/>
            </p:cNvSpPr>
            <p:nvPr/>
          </p:nvSpPr>
          <p:spPr bwMode="auto">
            <a:xfrm>
              <a:off x="460375" y="5503042"/>
              <a:ext cx="4140837" cy="1748"/>
            </a:xfrm>
            <a:prstGeom prst="line">
              <a:avLst/>
            </a:prstGeom>
            <a:noFill/>
            <a:ln w="5040" cap="flat">
              <a:solidFill>
                <a:srgbClr val="01010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4" name="Freeform 167"/>
            <p:cNvSpPr>
              <a:spLocks noChangeArrowheads="1"/>
            </p:cNvSpPr>
            <p:nvPr/>
          </p:nvSpPr>
          <p:spPr bwMode="auto">
            <a:xfrm>
              <a:off x="3809068" y="5744360"/>
              <a:ext cx="22732" cy="22732"/>
            </a:xfrm>
            <a:custGeom>
              <a:avLst/>
              <a:gdLst>
                <a:gd name="T0" fmla="*/ 33 w 65"/>
                <a:gd name="T1" fmla="*/ 0 h 64"/>
                <a:gd name="T2" fmla="*/ 64 w 65"/>
                <a:gd name="T3" fmla="*/ 33 h 64"/>
                <a:gd name="T4" fmla="*/ 54 w 65"/>
                <a:gd name="T5" fmla="*/ 54 h 64"/>
                <a:gd name="T6" fmla="*/ 31 w 65"/>
                <a:gd name="T7" fmla="*/ 63 h 64"/>
                <a:gd name="T8" fmla="*/ 1 w 65"/>
                <a:gd name="T9" fmla="*/ 30 h 64"/>
                <a:gd name="T10" fmla="*/ 11 w 65"/>
                <a:gd name="T11" fmla="*/ 8 h 64"/>
                <a:gd name="T12" fmla="*/ 33 w 65"/>
                <a:gd name="T13" fmla="*/ 0 h 64"/>
                <a:gd name="T14" fmla="*/ 53 w 65"/>
                <a:gd name="T15" fmla="*/ 25 h 64"/>
                <a:gd name="T16" fmla="*/ 39 w 65"/>
                <a:gd name="T17" fmla="*/ 16 h 64"/>
                <a:gd name="T18" fmla="*/ 25 w 65"/>
                <a:gd name="T19" fmla="*/ 25 h 64"/>
                <a:gd name="T20" fmla="*/ 39 w 65"/>
                <a:gd name="T21" fmla="*/ 34 h 64"/>
                <a:gd name="T22" fmla="*/ 53 w 65"/>
                <a:gd name="T23" fmla="*/ 2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5" h="64">
                  <a:moveTo>
                    <a:pt x="33" y="0"/>
                  </a:moveTo>
                  <a:cubicBezTo>
                    <a:pt x="51" y="1"/>
                    <a:pt x="64" y="15"/>
                    <a:pt x="64" y="33"/>
                  </a:cubicBezTo>
                  <a:cubicBezTo>
                    <a:pt x="64" y="41"/>
                    <a:pt x="60" y="49"/>
                    <a:pt x="54" y="54"/>
                  </a:cubicBezTo>
                  <a:cubicBezTo>
                    <a:pt x="48" y="60"/>
                    <a:pt x="40" y="63"/>
                    <a:pt x="31" y="63"/>
                  </a:cubicBezTo>
                  <a:cubicBezTo>
                    <a:pt x="14" y="62"/>
                    <a:pt x="0" y="48"/>
                    <a:pt x="1" y="30"/>
                  </a:cubicBezTo>
                  <a:cubicBezTo>
                    <a:pt x="1" y="22"/>
                    <a:pt x="5" y="14"/>
                    <a:pt x="11" y="8"/>
                  </a:cubicBezTo>
                  <a:cubicBezTo>
                    <a:pt x="17" y="3"/>
                    <a:pt x="25" y="0"/>
                    <a:pt x="33" y="0"/>
                  </a:cubicBezTo>
                  <a:close/>
                  <a:moveTo>
                    <a:pt x="53" y="25"/>
                  </a:moveTo>
                  <a:cubicBezTo>
                    <a:pt x="53" y="20"/>
                    <a:pt x="46" y="16"/>
                    <a:pt x="39" y="16"/>
                  </a:cubicBezTo>
                  <a:cubicBezTo>
                    <a:pt x="31" y="16"/>
                    <a:pt x="25" y="20"/>
                    <a:pt x="25" y="25"/>
                  </a:cubicBezTo>
                  <a:cubicBezTo>
                    <a:pt x="25" y="30"/>
                    <a:pt x="31" y="34"/>
                    <a:pt x="39" y="34"/>
                  </a:cubicBezTo>
                  <a:cubicBezTo>
                    <a:pt x="46" y="34"/>
                    <a:pt x="53" y="30"/>
                    <a:pt x="53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5" name="Freeform 168"/>
            <p:cNvSpPr>
              <a:spLocks noChangeArrowheads="1"/>
            </p:cNvSpPr>
            <p:nvPr/>
          </p:nvSpPr>
          <p:spPr bwMode="auto">
            <a:xfrm>
              <a:off x="3578244" y="5719878"/>
              <a:ext cx="269294" cy="138145"/>
            </a:xfrm>
            <a:custGeom>
              <a:avLst/>
              <a:gdLst>
                <a:gd name="T0" fmla="*/ 680 w 750"/>
                <a:gd name="T1" fmla="*/ 162 h 385"/>
                <a:gd name="T2" fmla="*/ 586 w 750"/>
                <a:gd name="T3" fmla="*/ 145 h 385"/>
                <a:gd name="T4" fmla="*/ 682 w 750"/>
                <a:gd name="T5" fmla="*/ 179 h 385"/>
                <a:gd name="T6" fmla="*/ 746 w 750"/>
                <a:gd name="T7" fmla="*/ 160 h 385"/>
                <a:gd name="T8" fmla="*/ 743 w 750"/>
                <a:gd name="T9" fmla="*/ 174 h 385"/>
                <a:gd name="T10" fmla="*/ 738 w 750"/>
                <a:gd name="T11" fmla="*/ 184 h 385"/>
                <a:gd name="T12" fmla="*/ 610 w 750"/>
                <a:gd name="T13" fmla="*/ 217 h 385"/>
                <a:gd name="T14" fmla="*/ 513 w 750"/>
                <a:gd name="T15" fmla="*/ 237 h 385"/>
                <a:gd name="T16" fmla="*/ 543 w 750"/>
                <a:gd name="T17" fmla="*/ 322 h 385"/>
                <a:gd name="T18" fmla="*/ 484 w 750"/>
                <a:gd name="T19" fmla="*/ 295 h 385"/>
                <a:gd name="T20" fmla="*/ 481 w 750"/>
                <a:gd name="T21" fmla="*/ 293 h 385"/>
                <a:gd name="T22" fmla="*/ 348 w 750"/>
                <a:gd name="T23" fmla="*/ 223 h 385"/>
                <a:gd name="T24" fmla="*/ 313 w 750"/>
                <a:gd name="T25" fmla="*/ 294 h 385"/>
                <a:gd name="T26" fmla="*/ 314 w 750"/>
                <a:gd name="T27" fmla="*/ 311 h 385"/>
                <a:gd name="T28" fmla="*/ 313 w 750"/>
                <a:gd name="T29" fmla="*/ 310 h 385"/>
                <a:gd name="T30" fmla="*/ 265 w 750"/>
                <a:gd name="T31" fmla="*/ 280 h 385"/>
                <a:gd name="T32" fmla="*/ 166 w 750"/>
                <a:gd name="T33" fmla="*/ 180 h 385"/>
                <a:gd name="T34" fmla="*/ 64 w 750"/>
                <a:gd name="T35" fmla="*/ 296 h 385"/>
                <a:gd name="T36" fmla="*/ 181 w 750"/>
                <a:gd name="T37" fmla="*/ 320 h 385"/>
                <a:gd name="T38" fmla="*/ 147 w 750"/>
                <a:gd name="T39" fmla="*/ 243 h 385"/>
                <a:gd name="T40" fmla="*/ 117 w 750"/>
                <a:gd name="T41" fmla="*/ 263 h 385"/>
                <a:gd name="T42" fmla="*/ 131 w 750"/>
                <a:gd name="T43" fmla="*/ 279 h 385"/>
                <a:gd name="T44" fmla="*/ 143 w 750"/>
                <a:gd name="T45" fmla="*/ 277 h 385"/>
                <a:gd name="T46" fmla="*/ 145 w 750"/>
                <a:gd name="T47" fmla="*/ 277 h 385"/>
                <a:gd name="T48" fmla="*/ 165 w 750"/>
                <a:gd name="T49" fmla="*/ 293 h 385"/>
                <a:gd name="T50" fmla="*/ 158 w 750"/>
                <a:gd name="T51" fmla="*/ 306 h 385"/>
                <a:gd name="T52" fmla="*/ 156 w 750"/>
                <a:gd name="T53" fmla="*/ 307 h 385"/>
                <a:gd name="T54" fmla="*/ 131 w 750"/>
                <a:gd name="T55" fmla="*/ 314 h 385"/>
                <a:gd name="T56" fmla="*/ 107 w 750"/>
                <a:gd name="T57" fmla="*/ 217 h 385"/>
                <a:gd name="T58" fmla="*/ 226 w 750"/>
                <a:gd name="T59" fmla="*/ 317 h 385"/>
                <a:gd name="T60" fmla="*/ 28 w 750"/>
                <a:gd name="T61" fmla="*/ 327 h 385"/>
                <a:gd name="T62" fmla="*/ 15 w 750"/>
                <a:gd name="T63" fmla="*/ 201 h 385"/>
                <a:gd name="T64" fmla="*/ 132 w 750"/>
                <a:gd name="T65" fmla="*/ 72 h 385"/>
                <a:gd name="T66" fmla="*/ 554 w 750"/>
                <a:gd name="T67" fmla="*/ 36 h 385"/>
                <a:gd name="T68" fmla="*/ 555 w 750"/>
                <a:gd name="T69" fmla="*/ 11 h 385"/>
                <a:gd name="T70" fmla="*/ 708 w 750"/>
                <a:gd name="T71" fmla="*/ 52 h 385"/>
                <a:gd name="T72" fmla="*/ 749 w 750"/>
                <a:gd name="T73" fmla="*/ 137 h 385"/>
                <a:gd name="T74" fmla="*/ 744 w 750"/>
                <a:gd name="T75" fmla="*/ 141 h 385"/>
                <a:gd name="T76" fmla="*/ 669 w 750"/>
                <a:gd name="T77" fmla="*/ 143 h 385"/>
                <a:gd name="T78" fmla="*/ 714 w 750"/>
                <a:gd name="T79" fmla="*/ 100 h 385"/>
                <a:gd name="T80" fmla="*/ 640 w 750"/>
                <a:gd name="T81" fmla="*/ 66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385">
                  <a:moveTo>
                    <a:pt x="744" y="141"/>
                  </a:moveTo>
                  <a:cubicBezTo>
                    <a:pt x="734" y="148"/>
                    <a:pt x="710" y="165"/>
                    <a:pt x="680" y="162"/>
                  </a:cubicBezTo>
                  <a:cubicBezTo>
                    <a:pt x="652" y="159"/>
                    <a:pt x="617" y="144"/>
                    <a:pt x="573" y="115"/>
                  </a:cubicBezTo>
                  <a:cubicBezTo>
                    <a:pt x="575" y="120"/>
                    <a:pt x="584" y="141"/>
                    <a:pt x="586" y="145"/>
                  </a:cubicBezTo>
                  <a:lnTo>
                    <a:pt x="586" y="145"/>
                  </a:lnTo>
                  <a:cubicBezTo>
                    <a:pt x="593" y="149"/>
                    <a:pt x="653" y="179"/>
                    <a:pt x="682" y="179"/>
                  </a:cubicBezTo>
                  <a:cubicBezTo>
                    <a:pt x="706" y="178"/>
                    <a:pt x="732" y="166"/>
                    <a:pt x="742" y="160"/>
                  </a:cubicBezTo>
                  <a:lnTo>
                    <a:pt x="746" y="160"/>
                  </a:lnTo>
                  <a:cubicBezTo>
                    <a:pt x="746" y="160"/>
                    <a:pt x="746" y="162"/>
                    <a:pt x="746" y="163"/>
                  </a:cubicBezTo>
                  <a:cubicBezTo>
                    <a:pt x="745" y="166"/>
                    <a:pt x="744" y="171"/>
                    <a:pt x="743" y="174"/>
                  </a:cubicBezTo>
                  <a:lnTo>
                    <a:pt x="742" y="176"/>
                  </a:lnTo>
                  <a:cubicBezTo>
                    <a:pt x="741" y="179"/>
                    <a:pt x="740" y="182"/>
                    <a:pt x="738" y="184"/>
                  </a:cubicBezTo>
                  <a:cubicBezTo>
                    <a:pt x="732" y="189"/>
                    <a:pt x="722" y="194"/>
                    <a:pt x="707" y="200"/>
                  </a:cubicBezTo>
                  <a:cubicBezTo>
                    <a:pt x="683" y="211"/>
                    <a:pt x="646" y="217"/>
                    <a:pt x="610" y="217"/>
                  </a:cubicBezTo>
                  <a:cubicBezTo>
                    <a:pt x="598" y="216"/>
                    <a:pt x="586" y="215"/>
                    <a:pt x="575" y="214"/>
                  </a:cubicBezTo>
                  <a:cubicBezTo>
                    <a:pt x="542" y="210"/>
                    <a:pt x="518" y="207"/>
                    <a:pt x="513" y="237"/>
                  </a:cubicBezTo>
                  <a:cubicBezTo>
                    <a:pt x="507" y="275"/>
                    <a:pt x="542" y="320"/>
                    <a:pt x="543" y="320"/>
                  </a:cubicBezTo>
                  <a:lnTo>
                    <a:pt x="543" y="322"/>
                  </a:lnTo>
                  <a:lnTo>
                    <a:pt x="542" y="322"/>
                  </a:lnTo>
                  <a:cubicBezTo>
                    <a:pt x="542" y="322"/>
                    <a:pt x="486" y="296"/>
                    <a:pt x="484" y="295"/>
                  </a:cubicBezTo>
                  <a:lnTo>
                    <a:pt x="482" y="294"/>
                  </a:lnTo>
                  <a:lnTo>
                    <a:pt x="481" y="293"/>
                  </a:lnTo>
                  <a:cubicBezTo>
                    <a:pt x="477" y="289"/>
                    <a:pt x="468" y="280"/>
                    <a:pt x="451" y="260"/>
                  </a:cubicBezTo>
                  <a:cubicBezTo>
                    <a:pt x="418" y="221"/>
                    <a:pt x="379" y="216"/>
                    <a:pt x="348" y="223"/>
                  </a:cubicBezTo>
                  <a:cubicBezTo>
                    <a:pt x="341" y="225"/>
                    <a:pt x="332" y="230"/>
                    <a:pt x="326" y="236"/>
                  </a:cubicBezTo>
                  <a:cubicBezTo>
                    <a:pt x="310" y="252"/>
                    <a:pt x="312" y="283"/>
                    <a:pt x="313" y="294"/>
                  </a:cubicBezTo>
                  <a:cubicBezTo>
                    <a:pt x="314" y="307"/>
                    <a:pt x="314" y="308"/>
                    <a:pt x="315" y="309"/>
                  </a:cubicBezTo>
                  <a:lnTo>
                    <a:pt x="314" y="311"/>
                  </a:lnTo>
                  <a:lnTo>
                    <a:pt x="313" y="311"/>
                  </a:lnTo>
                  <a:lnTo>
                    <a:pt x="313" y="310"/>
                  </a:lnTo>
                  <a:lnTo>
                    <a:pt x="267" y="288"/>
                  </a:lnTo>
                  <a:lnTo>
                    <a:pt x="265" y="280"/>
                  </a:lnTo>
                  <a:cubicBezTo>
                    <a:pt x="264" y="275"/>
                    <a:pt x="262" y="270"/>
                    <a:pt x="260" y="263"/>
                  </a:cubicBezTo>
                  <a:cubicBezTo>
                    <a:pt x="243" y="220"/>
                    <a:pt x="207" y="187"/>
                    <a:pt x="166" y="180"/>
                  </a:cubicBezTo>
                  <a:cubicBezTo>
                    <a:pt x="138" y="175"/>
                    <a:pt x="88" y="175"/>
                    <a:pt x="62" y="225"/>
                  </a:cubicBezTo>
                  <a:cubicBezTo>
                    <a:pt x="51" y="246"/>
                    <a:pt x="51" y="273"/>
                    <a:pt x="64" y="296"/>
                  </a:cubicBezTo>
                  <a:cubicBezTo>
                    <a:pt x="76" y="320"/>
                    <a:pt x="98" y="335"/>
                    <a:pt x="124" y="337"/>
                  </a:cubicBezTo>
                  <a:cubicBezTo>
                    <a:pt x="150" y="340"/>
                    <a:pt x="170" y="334"/>
                    <a:pt x="181" y="320"/>
                  </a:cubicBezTo>
                  <a:cubicBezTo>
                    <a:pt x="192" y="306"/>
                    <a:pt x="194" y="286"/>
                    <a:pt x="186" y="270"/>
                  </a:cubicBezTo>
                  <a:cubicBezTo>
                    <a:pt x="178" y="253"/>
                    <a:pt x="165" y="244"/>
                    <a:pt x="147" y="243"/>
                  </a:cubicBezTo>
                  <a:cubicBezTo>
                    <a:pt x="134" y="242"/>
                    <a:pt x="124" y="247"/>
                    <a:pt x="120" y="253"/>
                  </a:cubicBezTo>
                  <a:cubicBezTo>
                    <a:pt x="119" y="255"/>
                    <a:pt x="117" y="258"/>
                    <a:pt x="117" y="263"/>
                  </a:cubicBezTo>
                  <a:lnTo>
                    <a:pt x="117" y="263"/>
                  </a:lnTo>
                  <a:cubicBezTo>
                    <a:pt x="117" y="276"/>
                    <a:pt x="129" y="279"/>
                    <a:pt x="131" y="279"/>
                  </a:cubicBezTo>
                  <a:cubicBezTo>
                    <a:pt x="132" y="279"/>
                    <a:pt x="136" y="279"/>
                    <a:pt x="140" y="278"/>
                  </a:cubicBezTo>
                  <a:lnTo>
                    <a:pt x="143" y="277"/>
                  </a:lnTo>
                  <a:lnTo>
                    <a:pt x="144" y="277"/>
                  </a:lnTo>
                  <a:lnTo>
                    <a:pt x="145" y="277"/>
                  </a:lnTo>
                  <a:cubicBezTo>
                    <a:pt x="154" y="275"/>
                    <a:pt x="162" y="280"/>
                    <a:pt x="164" y="288"/>
                  </a:cubicBezTo>
                  <a:cubicBezTo>
                    <a:pt x="165" y="290"/>
                    <a:pt x="165" y="291"/>
                    <a:pt x="165" y="293"/>
                  </a:cubicBezTo>
                  <a:cubicBezTo>
                    <a:pt x="165" y="298"/>
                    <a:pt x="162" y="303"/>
                    <a:pt x="158" y="307"/>
                  </a:cubicBezTo>
                  <a:lnTo>
                    <a:pt x="158" y="306"/>
                  </a:lnTo>
                  <a:lnTo>
                    <a:pt x="157" y="307"/>
                  </a:lnTo>
                  <a:lnTo>
                    <a:pt x="156" y="307"/>
                  </a:lnTo>
                  <a:cubicBezTo>
                    <a:pt x="154" y="309"/>
                    <a:pt x="152" y="310"/>
                    <a:pt x="149" y="310"/>
                  </a:cubicBezTo>
                  <a:cubicBezTo>
                    <a:pt x="143" y="313"/>
                    <a:pt x="137" y="314"/>
                    <a:pt x="131" y="314"/>
                  </a:cubicBezTo>
                  <a:cubicBezTo>
                    <a:pt x="111" y="314"/>
                    <a:pt x="82" y="296"/>
                    <a:pt x="82" y="263"/>
                  </a:cubicBezTo>
                  <a:cubicBezTo>
                    <a:pt x="82" y="245"/>
                    <a:pt x="91" y="228"/>
                    <a:pt x="107" y="217"/>
                  </a:cubicBezTo>
                  <a:cubicBezTo>
                    <a:pt x="126" y="205"/>
                    <a:pt x="159" y="201"/>
                    <a:pt x="189" y="219"/>
                  </a:cubicBezTo>
                  <a:cubicBezTo>
                    <a:pt x="226" y="242"/>
                    <a:pt x="236" y="286"/>
                    <a:pt x="226" y="317"/>
                  </a:cubicBezTo>
                  <a:cubicBezTo>
                    <a:pt x="212" y="361"/>
                    <a:pt x="172" y="384"/>
                    <a:pt x="120" y="379"/>
                  </a:cubicBezTo>
                  <a:cubicBezTo>
                    <a:pt x="83" y="376"/>
                    <a:pt x="49" y="357"/>
                    <a:pt x="28" y="327"/>
                  </a:cubicBezTo>
                  <a:cubicBezTo>
                    <a:pt x="19" y="314"/>
                    <a:pt x="12" y="300"/>
                    <a:pt x="9" y="285"/>
                  </a:cubicBezTo>
                  <a:cubicBezTo>
                    <a:pt x="0" y="252"/>
                    <a:pt x="9" y="217"/>
                    <a:pt x="15" y="201"/>
                  </a:cubicBezTo>
                  <a:cubicBezTo>
                    <a:pt x="35" y="152"/>
                    <a:pt x="73" y="109"/>
                    <a:pt x="129" y="74"/>
                  </a:cubicBezTo>
                  <a:lnTo>
                    <a:pt x="132" y="72"/>
                  </a:lnTo>
                  <a:cubicBezTo>
                    <a:pt x="250" y="0"/>
                    <a:pt x="334" y="3"/>
                    <a:pt x="395" y="5"/>
                  </a:cubicBezTo>
                  <a:cubicBezTo>
                    <a:pt x="467" y="7"/>
                    <a:pt x="544" y="32"/>
                    <a:pt x="554" y="36"/>
                  </a:cubicBezTo>
                  <a:cubicBezTo>
                    <a:pt x="554" y="33"/>
                    <a:pt x="555" y="12"/>
                    <a:pt x="555" y="12"/>
                  </a:cubicBezTo>
                  <a:lnTo>
                    <a:pt x="555" y="11"/>
                  </a:lnTo>
                  <a:lnTo>
                    <a:pt x="556" y="11"/>
                  </a:lnTo>
                  <a:cubicBezTo>
                    <a:pt x="561" y="11"/>
                    <a:pt x="664" y="27"/>
                    <a:pt x="708" y="52"/>
                  </a:cubicBezTo>
                  <a:cubicBezTo>
                    <a:pt x="713" y="55"/>
                    <a:pt x="716" y="59"/>
                    <a:pt x="719" y="62"/>
                  </a:cubicBezTo>
                  <a:cubicBezTo>
                    <a:pt x="731" y="75"/>
                    <a:pt x="747" y="126"/>
                    <a:pt x="749" y="137"/>
                  </a:cubicBezTo>
                  <a:lnTo>
                    <a:pt x="748" y="138"/>
                  </a:lnTo>
                  <a:cubicBezTo>
                    <a:pt x="748" y="138"/>
                    <a:pt x="746" y="140"/>
                    <a:pt x="744" y="141"/>
                  </a:cubicBezTo>
                  <a:close/>
                  <a:moveTo>
                    <a:pt x="626" y="97"/>
                  </a:moveTo>
                  <a:cubicBezTo>
                    <a:pt x="625" y="122"/>
                    <a:pt x="644" y="142"/>
                    <a:pt x="669" y="143"/>
                  </a:cubicBezTo>
                  <a:cubicBezTo>
                    <a:pt x="680" y="144"/>
                    <a:pt x="692" y="139"/>
                    <a:pt x="700" y="131"/>
                  </a:cubicBezTo>
                  <a:cubicBezTo>
                    <a:pt x="709" y="123"/>
                    <a:pt x="714" y="112"/>
                    <a:pt x="714" y="100"/>
                  </a:cubicBezTo>
                  <a:cubicBezTo>
                    <a:pt x="715" y="76"/>
                    <a:pt x="696" y="56"/>
                    <a:pt x="672" y="55"/>
                  </a:cubicBezTo>
                  <a:cubicBezTo>
                    <a:pt x="660" y="54"/>
                    <a:pt x="649" y="58"/>
                    <a:pt x="640" y="66"/>
                  </a:cubicBezTo>
                  <a:cubicBezTo>
                    <a:pt x="631" y="75"/>
                    <a:pt x="626" y="86"/>
                    <a:pt x="626" y="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6" name="Freeform 169"/>
            <p:cNvSpPr>
              <a:spLocks noChangeArrowheads="1"/>
            </p:cNvSpPr>
            <p:nvPr/>
          </p:nvSpPr>
          <p:spPr bwMode="auto">
            <a:xfrm>
              <a:off x="568792" y="6235739"/>
              <a:ext cx="55957" cy="69947"/>
            </a:xfrm>
            <a:custGeom>
              <a:avLst/>
              <a:gdLst>
                <a:gd name="T0" fmla="*/ 75 w 153"/>
                <a:gd name="T1" fmla="*/ 192 h 193"/>
                <a:gd name="T2" fmla="*/ 0 w 153"/>
                <a:gd name="T3" fmla="*/ 116 h 193"/>
                <a:gd name="T4" fmla="*/ 0 w 153"/>
                <a:gd name="T5" fmla="*/ 0 h 193"/>
                <a:gd name="T6" fmla="*/ 36 w 153"/>
                <a:gd name="T7" fmla="*/ 0 h 193"/>
                <a:gd name="T8" fmla="*/ 36 w 153"/>
                <a:gd name="T9" fmla="*/ 114 h 193"/>
                <a:gd name="T10" fmla="*/ 76 w 153"/>
                <a:gd name="T11" fmla="*/ 161 h 193"/>
                <a:gd name="T12" fmla="*/ 116 w 153"/>
                <a:gd name="T13" fmla="*/ 115 h 193"/>
                <a:gd name="T14" fmla="*/ 116 w 153"/>
                <a:gd name="T15" fmla="*/ 0 h 193"/>
                <a:gd name="T16" fmla="*/ 152 w 153"/>
                <a:gd name="T17" fmla="*/ 0 h 193"/>
                <a:gd name="T18" fmla="*/ 152 w 153"/>
                <a:gd name="T19" fmla="*/ 115 h 193"/>
                <a:gd name="T20" fmla="*/ 75 w 153"/>
                <a:gd name="T21" fmla="*/ 192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3" h="193">
                  <a:moveTo>
                    <a:pt x="75" y="192"/>
                  </a:moveTo>
                  <a:cubicBezTo>
                    <a:pt x="30" y="192"/>
                    <a:pt x="0" y="165"/>
                    <a:pt x="0" y="116"/>
                  </a:cubicBezTo>
                  <a:lnTo>
                    <a:pt x="0" y="0"/>
                  </a:lnTo>
                  <a:lnTo>
                    <a:pt x="36" y="0"/>
                  </a:lnTo>
                  <a:lnTo>
                    <a:pt x="36" y="114"/>
                  </a:lnTo>
                  <a:cubicBezTo>
                    <a:pt x="36" y="143"/>
                    <a:pt x="49" y="161"/>
                    <a:pt x="76" y="161"/>
                  </a:cubicBezTo>
                  <a:cubicBezTo>
                    <a:pt x="103" y="161"/>
                    <a:pt x="116" y="144"/>
                    <a:pt x="116" y="115"/>
                  </a:cubicBezTo>
                  <a:lnTo>
                    <a:pt x="116" y="0"/>
                  </a:lnTo>
                  <a:lnTo>
                    <a:pt x="152" y="0"/>
                  </a:lnTo>
                  <a:lnTo>
                    <a:pt x="152" y="115"/>
                  </a:lnTo>
                  <a:cubicBezTo>
                    <a:pt x="152" y="165"/>
                    <a:pt x="121" y="192"/>
                    <a:pt x="75" y="192"/>
                  </a:cubicBezTo>
                </a:path>
              </a:pathLst>
            </a:custGeom>
            <a:solidFill>
              <a:srgbClr val="05AC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7" name="Freeform 170"/>
            <p:cNvSpPr>
              <a:spLocks noChangeArrowheads="1"/>
            </p:cNvSpPr>
            <p:nvPr/>
          </p:nvSpPr>
          <p:spPr bwMode="auto">
            <a:xfrm>
              <a:off x="636991" y="6235739"/>
              <a:ext cx="45465" cy="68199"/>
            </a:xfrm>
            <a:custGeom>
              <a:avLst/>
              <a:gdLst>
                <a:gd name="T0" fmla="*/ 54 w 126"/>
                <a:gd name="T1" fmla="*/ 189 h 190"/>
                <a:gd name="T2" fmla="*/ 0 w 126"/>
                <a:gd name="T3" fmla="*/ 189 h 190"/>
                <a:gd name="T4" fmla="*/ 0 w 126"/>
                <a:gd name="T5" fmla="*/ 0 h 190"/>
                <a:gd name="T6" fmla="*/ 55 w 126"/>
                <a:gd name="T7" fmla="*/ 0 h 190"/>
                <a:gd name="T8" fmla="*/ 118 w 126"/>
                <a:gd name="T9" fmla="*/ 49 h 190"/>
                <a:gd name="T10" fmla="*/ 90 w 126"/>
                <a:gd name="T11" fmla="*/ 88 h 190"/>
                <a:gd name="T12" fmla="*/ 125 w 126"/>
                <a:gd name="T13" fmla="*/ 134 h 190"/>
                <a:gd name="T14" fmla="*/ 54 w 126"/>
                <a:gd name="T15" fmla="*/ 189 h 190"/>
                <a:gd name="T16" fmla="*/ 53 w 126"/>
                <a:gd name="T17" fmla="*/ 28 h 190"/>
                <a:gd name="T18" fmla="*/ 35 w 126"/>
                <a:gd name="T19" fmla="*/ 28 h 190"/>
                <a:gd name="T20" fmla="*/ 35 w 126"/>
                <a:gd name="T21" fmla="*/ 78 h 190"/>
                <a:gd name="T22" fmla="*/ 51 w 126"/>
                <a:gd name="T23" fmla="*/ 78 h 190"/>
                <a:gd name="T24" fmla="*/ 84 w 126"/>
                <a:gd name="T25" fmla="*/ 52 h 190"/>
                <a:gd name="T26" fmla="*/ 53 w 126"/>
                <a:gd name="T27" fmla="*/ 28 h 190"/>
                <a:gd name="T28" fmla="*/ 54 w 126"/>
                <a:gd name="T29" fmla="*/ 103 h 190"/>
                <a:gd name="T30" fmla="*/ 35 w 126"/>
                <a:gd name="T31" fmla="*/ 103 h 190"/>
                <a:gd name="T32" fmla="*/ 35 w 126"/>
                <a:gd name="T33" fmla="*/ 161 h 190"/>
                <a:gd name="T34" fmla="*/ 54 w 126"/>
                <a:gd name="T35" fmla="*/ 161 h 190"/>
                <a:gd name="T36" fmla="*/ 90 w 126"/>
                <a:gd name="T37" fmla="*/ 133 h 190"/>
                <a:gd name="T38" fmla="*/ 54 w 126"/>
                <a:gd name="T39" fmla="*/ 103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6" h="190">
                  <a:moveTo>
                    <a:pt x="54" y="189"/>
                  </a:moveTo>
                  <a:lnTo>
                    <a:pt x="0" y="189"/>
                  </a:lnTo>
                  <a:lnTo>
                    <a:pt x="0" y="0"/>
                  </a:lnTo>
                  <a:lnTo>
                    <a:pt x="55" y="0"/>
                  </a:lnTo>
                  <a:cubicBezTo>
                    <a:pt x="97" y="0"/>
                    <a:pt x="118" y="19"/>
                    <a:pt x="118" y="49"/>
                  </a:cubicBezTo>
                  <a:cubicBezTo>
                    <a:pt x="118" y="69"/>
                    <a:pt x="107" y="82"/>
                    <a:pt x="90" y="88"/>
                  </a:cubicBezTo>
                  <a:cubicBezTo>
                    <a:pt x="111" y="95"/>
                    <a:pt x="125" y="109"/>
                    <a:pt x="125" y="134"/>
                  </a:cubicBezTo>
                  <a:cubicBezTo>
                    <a:pt x="125" y="171"/>
                    <a:pt x="98" y="189"/>
                    <a:pt x="54" y="189"/>
                  </a:cubicBezTo>
                  <a:close/>
                  <a:moveTo>
                    <a:pt x="53" y="28"/>
                  </a:moveTo>
                  <a:lnTo>
                    <a:pt x="35" y="28"/>
                  </a:lnTo>
                  <a:lnTo>
                    <a:pt x="35" y="78"/>
                  </a:lnTo>
                  <a:lnTo>
                    <a:pt x="51" y="78"/>
                  </a:lnTo>
                  <a:cubicBezTo>
                    <a:pt x="73" y="78"/>
                    <a:pt x="84" y="68"/>
                    <a:pt x="84" y="52"/>
                  </a:cubicBezTo>
                  <a:cubicBezTo>
                    <a:pt x="84" y="37"/>
                    <a:pt x="75" y="28"/>
                    <a:pt x="53" y="28"/>
                  </a:cubicBezTo>
                  <a:close/>
                  <a:moveTo>
                    <a:pt x="54" y="103"/>
                  </a:moveTo>
                  <a:lnTo>
                    <a:pt x="35" y="103"/>
                  </a:lnTo>
                  <a:lnTo>
                    <a:pt x="35" y="161"/>
                  </a:lnTo>
                  <a:lnTo>
                    <a:pt x="54" y="161"/>
                  </a:lnTo>
                  <a:cubicBezTo>
                    <a:pt x="77" y="161"/>
                    <a:pt x="90" y="152"/>
                    <a:pt x="90" y="133"/>
                  </a:cubicBezTo>
                  <a:cubicBezTo>
                    <a:pt x="90" y="114"/>
                    <a:pt x="78" y="103"/>
                    <a:pt x="54" y="103"/>
                  </a:cubicBezTo>
                  <a:close/>
                </a:path>
              </a:pathLst>
            </a:custGeom>
            <a:solidFill>
              <a:srgbClr val="05AC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8" name="Freeform 171"/>
            <p:cNvSpPr>
              <a:spLocks noChangeArrowheads="1"/>
            </p:cNvSpPr>
            <p:nvPr/>
          </p:nvSpPr>
          <p:spPr bwMode="auto">
            <a:xfrm>
              <a:off x="692948" y="6235739"/>
              <a:ext cx="54208" cy="69947"/>
            </a:xfrm>
            <a:custGeom>
              <a:avLst/>
              <a:gdLst>
                <a:gd name="T0" fmla="*/ 75 w 153"/>
                <a:gd name="T1" fmla="*/ 192 h 193"/>
                <a:gd name="T2" fmla="*/ 0 w 153"/>
                <a:gd name="T3" fmla="*/ 116 h 193"/>
                <a:gd name="T4" fmla="*/ 0 w 153"/>
                <a:gd name="T5" fmla="*/ 0 h 193"/>
                <a:gd name="T6" fmla="*/ 36 w 153"/>
                <a:gd name="T7" fmla="*/ 0 h 193"/>
                <a:gd name="T8" fmla="*/ 36 w 153"/>
                <a:gd name="T9" fmla="*/ 114 h 193"/>
                <a:gd name="T10" fmla="*/ 75 w 153"/>
                <a:gd name="T11" fmla="*/ 161 h 193"/>
                <a:gd name="T12" fmla="*/ 116 w 153"/>
                <a:gd name="T13" fmla="*/ 115 h 193"/>
                <a:gd name="T14" fmla="*/ 116 w 153"/>
                <a:gd name="T15" fmla="*/ 0 h 193"/>
                <a:gd name="T16" fmla="*/ 152 w 153"/>
                <a:gd name="T17" fmla="*/ 0 h 193"/>
                <a:gd name="T18" fmla="*/ 152 w 153"/>
                <a:gd name="T19" fmla="*/ 115 h 193"/>
                <a:gd name="T20" fmla="*/ 75 w 153"/>
                <a:gd name="T21" fmla="*/ 192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3" h="193">
                  <a:moveTo>
                    <a:pt x="75" y="192"/>
                  </a:moveTo>
                  <a:cubicBezTo>
                    <a:pt x="29" y="192"/>
                    <a:pt x="0" y="165"/>
                    <a:pt x="0" y="116"/>
                  </a:cubicBezTo>
                  <a:lnTo>
                    <a:pt x="0" y="0"/>
                  </a:lnTo>
                  <a:lnTo>
                    <a:pt x="36" y="0"/>
                  </a:lnTo>
                  <a:lnTo>
                    <a:pt x="36" y="114"/>
                  </a:lnTo>
                  <a:cubicBezTo>
                    <a:pt x="36" y="143"/>
                    <a:pt x="49" y="161"/>
                    <a:pt x="75" y="161"/>
                  </a:cubicBezTo>
                  <a:cubicBezTo>
                    <a:pt x="102" y="161"/>
                    <a:pt x="116" y="144"/>
                    <a:pt x="116" y="115"/>
                  </a:cubicBezTo>
                  <a:lnTo>
                    <a:pt x="116" y="0"/>
                  </a:lnTo>
                  <a:lnTo>
                    <a:pt x="152" y="0"/>
                  </a:lnTo>
                  <a:lnTo>
                    <a:pt x="152" y="115"/>
                  </a:lnTo>
                  <a:cubicBezTo>
                    <a:pt x="152" y="165"/>
                    <a:pt x="121" y="192"/>
                    <a:pt x="75" y="192"/>
                  </a:cubicBezTo>
                </a:path>
              </a:pathLst>
            </a:custGeom>
            <a:solidFill>
              <a:srgbClr val="05AC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9" name="Freeform 172"/>
            <p:cNvSpPr>
              <a:spLocks noChangeArrowheads="1"/>
            </p:cNvSpPr>
            <p:nvPr/>
          </p:nvSpPr>
          <p:spPr bwMode="auto">
            <a:xfrm>
              <a:off x="761145" y="6235739"/>
              <a:ext cx="54209" cy="68199"/>
            </a:xfrm>
            <a:custGeom>
              <a:avLst/>
              <a:gdLst>
                <a:gd name="T0" fmla="*/ 122 w 153"/>
                <a:gd name="T1" fmla="*/ 189 h 190"/>
                <a:gd name="T2" fmla="*/ 33 w 153"/>
                <a:gd name="T3" fmla="*/ 59 h 190"/>
                <a:gd name="T4" fmla="*/ 33 w 153"/>
                <a:gd name="T5" fmla="*/ 189 h 190"/>
                <a:gd name="T6" fmla="*/ 0 w 153"/>
                <a:gd name="T7" fmla="*/ 189 h 190"/>
                <a:gd name="T8" fmla="*/ 0 w 153"/>
                <a:gd name="T9" fmla="*/ 0 h 190"/>
                <a:gd name="T10" fmla="*/ 34 w 153"/>
                <a:gd name="T11" fmla="*/ 0 h 190"/>
                <a:gd name="T12" fmla="*/ 119 w 153"/>
                <a:gd name="T13" fmla="*/ 124 h 190"/>
                <a:gd name="T14" fmla="*/ 119 w 153"/>
                <a:gd name="T15" fmla="*/ 0 h 190"/>
                <a:gd name="T16" fmla="*/ 152 w 153"/>
                <a:gd name="T17" fmla="*/ 0 h 190"/>
                <a:gd name="T18" fmla="*/ 152 w 153"/>
                <a:gd name="T19" fmla="*/ 189 h 190"/>
                <a:gd name="T20" fmla="*/ 122 w 153"/>
                <a:gd name="T21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3" h="190">
                  <a:moveTo>
                    <a:pt x="122" y="189"/>
                  </a:moveTo>
                  <a:lnTo>
                    <a:pt x="33" y="59"/>
                  </a:lnTo>
                  <a:lnTo>
                    <a:pt x="33" y="189"/>
                  </a:lnTo>
                  <a:lnTo>
                    <a:pt x="0" y="189"/>
                  </a:lnTo>
                  <a:lnTo>
                    <a:pt x="0" y="0"/>
                  </a:lnTo>
                  <a:lnTo>
                    <a:pt x="34" y="0"/>
                  </a:lnTo>
                  <a:lnTo>
                    <a:pt x="119" y="124"/>
                  </a:lnTo>
                  <a:lnTo>
                    <a:pt x="119" y="0"/>
                  </a:lnTo>
                  <a:lnTo>
                    <a:pt x="152" y="0"/>
                  </a:lnTo>
                  <a:lnTo>
                    <a:pt x="152" y="189"/>
                  </a:lnTo>
                  <a:lnTo>
                    <a:pt x="122" y="189"/>
                  </a:lnTo>
                </a:path>
              </a:pathLst>
            </a:custGeom>
            <a:solidFill>
              <a:srgbClr val="05AC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0" name="Freeform 173"/>
            <p:cNvSpPr>
              <a:spLocks noChangeArrowheads="1"/>
            </p:cNvSpPr>
            <p:nvPr/>
          </p:nvSpPr>
          <p:spPr bwMode="auto">
            <a:xfrm>
              <a:off x="825846" y="6235739"/>
              <a:ext cx="55957" cy="68199"/>
            </a:xfrm>
            <a:custGeom>
              <a:avLst/>
              <a:gdLst>
                <a:gd name="T0" fmla="*/ 93 w 153"/>
                <a:gd name="T1" fmla="*/ 32 h 190"/>
                <a:gd name="T2" fmla="*/ 93 w 153"/>
                <a:gd name="T3" fmla="*/ 189 h 190"/>
                <a:gd name="T4" fmla="*/ 57 w 153"/>
                <a:gd name="T5" fmla="*/ 189 h 190"/>
                <a:gd name="T6" fmla="*/ 57 w 153"/>
                <a:gd name="T7" fmla="*/ 32 h 190"/>
                <a:gd name="T8" fmla="*/ 0 w 153"/>
                <a:gd name="T9" fmla="*/ 32 h 190"/>
                <a:gd name="T10" fmla="*/ 0 w 153"/>
                <a:gd name="T11" fmla="*/ 0 h 190"/>
                <a:gd name="T12" fmla="*/ 147 w 153"/>
                <a:gd name="T13" fmla="*/ 0 h 190"/>
                <a:gd name="T14" fmla="*/ 152 w 153"/>
                <a:gd name="T15" fmla="*/ 32 h 190"/>
                <a:gd name="T16" fmla="*/ 93 w 153"/>
                <a:gd name="T17" fmla="*/ 32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190">
                  <a:moveTo>
                    <a:pt x="93" y="32"/>
                  </a:moveTo>
                  <a:lnTo>
                    <a:pt x="93" y="189"/>
                  </a:lnTo>
                  <a:lnTo>
                    <a:pt x="57" y="189"/>
                  </a:lnTo>
                  <a:lnTo>
                    <a:pt x="57" y="32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47" y="0"/>
                  </a:lnTo>
                  <a:lnTo>
                    <a:pt x="152" y="32"/>
                  </a:lnTo>
                  <a:lnTo>
                    <a:pt x="93" y="32"/>
                  </a:lnTo>
                </a:path>
              </a:pathLst>
            </a:custGeom>
            <a:solidFill>
              <a:srgbClr val="05AC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1" name="Freeform 174"/>
            <p:cNvSpPr>
              <a:spLocks noChangeArrowheads="1"/>
            </p:cNvSpPr>
            <p:nvPr/>
          </p:nvSpPr>
          <p:spPr bwMode="auto">
            <a:xfrm>
              <a:off x="887049" y="6235739"/>
              <a:ext cx="55957" cy="69947"/>
            </a:xfrm>
            <a:custGeom>
              <a:avLst/>
              <a:gdLst>
                <a:gd name="T0" fmla="*/ 75 w 153"/>
                <a:gd name="T1" fmla="*/ 192 h 193"/>
                <a:gd name="T2" fmla="*/ 0 w 153"/>
                <a:gd name="T3" fmla="*/ 116 h 193"/>
                <a:gd name="T4" fmla="*/ 0 w 153"/>
                <a:gd name="T5" fmla="*/ 0 h 193"/>
                <a:gd name="T6" fmla="*/ 36 w 153"/>
                <a:gd name="T7" fmla="*/ 0 h 193"/>
                <a:gd name="T8" fmla="*/ 36 w 153"/>
                <a:gd name="T9" fmla="*/ 114 h 193"/>
                <a:gd name="T10" fmla="*/ 75 w 153"/>
                <a:gd name="T11" fmla="*/ 161 h 193"/>
                <a:gd name="T12" fmla="*/ 116 w 153"/>
                <a:gd name="T13" fmla="*/ 115 h 193"/>
                <a:gd name="T14" fmla="*/ 116 w 153"/>
                <a:gd name="T15" fmla="*/ 0 h 193"/>
                <a:gd name="T16" fmla="*/ 152 w 153"/>
                <a:gd name="T17" fmla="*/ 0 h 193"/>
                <a:gd name="T18" fmla="*/ 152 w 153"/>
                <a:gd name="T19" fmla="*/ 115 h 193"/>
                <a:gd name="T20" fmla="*/ 75 w 153"/>
                <a:gd name="T21" fmla="*/ 192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3" h="193">
                  <a:moveTo>
                    <a:pt x="75" y="192"/>
                  </a:moveTo>
                  <a:cubicBezTo>
                    <a:pt x="29" y="192"/>
                    <a:pt x="0" y="165"/>
                    <a:pt x="0" y="116"/>
                  </a:cubicBezTo>
                  <a:lnTo>
                    <a:pt x="0" y="0"/>
                  </a:lnTo>
                  <a:lnTo>
                    <a:pt x="36" y="0"/>
                  </a:lnTo>
                  <a:lnTo>
                    <a:pt x="36" y="114"/>
                  </a:lnTo>
                  <a:cubicBezTo>
                    <a:pt x="36" y="143"/>
                    <a:pt x="49" y="161"/>
                    <a:pt x="75" y="161"/>
                  </a:cubicBezTo>
                  <a:cubicBezTo>
                    <a:pt x="102" y="161"/>
                    <a:pt x="116" y="144"/>
                    <a:pt x="116" y="115"/>
                  </a:cubicBezTo>
                  <a:lnTo>
                    <a:pt x="116" y="0"/>
                  </a:lnTo>
                  <a:lnTo>
                    <a:pt x="152" y="0"/>
                  </a:lnTo>
                  <a:lnTo>
                    <a:pt x="152" y="115"/>
                  </a:lnTo>
                  <a:cubicBezTo>
                    <a:pt x="152" y="165"/>
                    <a:pt x="121" y="192"/>
                    <a:pt x="75" y="192"/>
                  </a:cubicBezTo>
                </a:path>
              </a:pathLst>
            </a:custGeom>
            <a:solidFill>
              <a:srgbClr val="05AC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2" name="Freeform 175"/>
            <p:cNvSpPr>
              <a:spLocks noChangeArrowheads="1"/>
            </p:cNvSpPr>
            <p:nvPr/>
          </p:nvSpPr>
          <p:spPr bwMode="auto">
            <a:xfrm>
              <a:off x="1159841" y="6235739"/>
              <a:ext cx="50712" cy="69947"/>
            </a:xfrm>
            <a:custGeom>
              <a:avLst/>
              <a:gdLst>
                <a:gd name="T0" fmla="*/ 100 w 140"/>
                <a:gd name="T1" fmla="*/ 191 h 192"/>
                <a:gd name="T2" fmla="*/ 51 w 140"/>
                <a:gd name="T3" fmla="*/ 117 h 192"/>
                <a:gd name="T4" fmla="*/ 36 w 140"/>
                <a:gd name="T5" fmla="*/ 117 h 192"/>
                <a:gd name="T6" fmla="*/ 36 w 140"/>
                <a:gd name="T7" fmla="*/ 189 h 192"/>
                <a:gd name="T8" fmla="*/ 0 w 140"/>
                <a:gd name="T9" fmla="*/ 189 h 192"/>
                <a:gd name="T10" fmla="*/ 0 w 140"/>
                <a:gd name="T11" fmla="*/ 0 h 192"/>
                <a:gd name="T12" fmla="*/ 58 w 140"/>
                <a:gd name="T13" fmla="*/ 0 h 192"/>
                <a:gd name="T14" fmla="*/ 126 w 140"/>
                <a:gd name="T15" fmla="*/ 57 h 192"/>
                <a:gd name="T16" fmla="*/ 87 w 140"/>
                <a:gd name="T17" fmla="*/ 110 h 192"/>
                <a:gd name="T18" fmla="*/ 139 w 140"/>
                <a:gd name="T19" fmla="*/ 184 h 192"/>
                <a:gd name="T20" fmla="*/ 100 w 140"/>
                <a:gd name="T21" fmla="*/ 191 h 192"/>
                <a:gd name="T22" fmla="*/ 55 w 140"/>
                <a:gd name="T23" fmla="*/ 29 h 192"/>
                <a:gd name="T24" fmla="*/ 36 w 140"/>
                <a:gd name="T25" fmla="*/ 29 h 192"/>
                <a:gd name="T26" fmla="*/ 36 w 140"/>
                <a:gd name="T27" fmla="*/ 89 h 192"/>
                <a:gd name="T28" fmla="*/ 54 w 140"/>
                <a:gd name="T29" fmla="*/ 89 h 192"/>
                <a:gd name="T30" fmla="*/ 90 w 140"/>
                <a:gd name="T31" fmla="*/ 59 h 192"/>
                <a:gd name="T32" fmla="*/ 55 w 140"/>
                <a:gd name="T33" fmla="*/ 29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0" h="192">
                  <a:moveTo>
                    <a:pt x="100" y="191"/>
                  </a:moveTo>
                  <a:lnTo>
                    <a:pt x="51" y="117"/>
                  </a:lnTo>
                  <a:lnTo>
                    <a:pt x="36" y="117"/>
                  </a:lnTo>
                  <a:lnTo>
                    <a:pt x="36" y="189"/>
                  </a:lnTo>
                  <a:lnTo>
                    <a:pt x="0" y="189"/>
                  </a:lnTo>
                  <a:lnTo>
                    <a:pt x="0" y="0"/>
                  </a:lnTo>
                  <a:lnTo>
                    <a:pt x="58" y="0"/>
                  </a:lnTo>
                  <a:cubicBezTo>
                    <a:pt x="100" y="0"/>
                    <a:pt x="126" y="20"/>
                    <a:pt x="126" y="57"/>
                  </a:cubicBezTo>
                  <a:cubicBezTo>
                    <a:pt x="126" y="84"/>
                    <a:pt x="111" y="102"/>
                    <a:pt x="87" y="110"/>
                  </a:cubicBezTo>
                  <a:lnTo>
                    <a:pt x="139" y="184"/>
                  </a:lnTo>
                  <a:lnTo>
                    <a:pt x="100" y="191"/>
                  </a:lnTo>
                  <a:close/>
                  <a:moveTo>
                    <a:pt x="55" y="29"/>
                  </a:moveTo>
                  <a:lnTo>
                    <a:pt x="36" y="29"/>
                  </a:lnTo>
                  <a:lnTo>
                    <a:pt x="36" y="89"/>
                  </a:lnTo>
                  <a:lnTo>
                    <a:pt x="54" y="89"/>
                  </a:lnTo>
                  <a:cubicBezTo>
                    <a:pt x="76" y="89"/>
                    <a:pt x="90" y="78"/>
                    <a:pt x="90" y="59"/>
                  </a:cubicBezTo>
                  <a:cubicBezTo>
                    <a:pt x="90" y="40"/>
                    <a:pt x="78" y="29"/>
                    <a:pt x="55" y="29"/>
                  </a:cubicBezTo>
                  <a:close/>
                </a:path>
              </a:pathLst>
            </a:custGeom>
            <a:solidFill>
              <a:srgbClr val="05AC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3" name="Freeform 176"/>
            <p:cNvSpPr>
              <a:spLocks noChangeArrowheads="1"/>
            </p:cNvSpPr>
            <p:nvPr/>
          </p:nvSpPr>
          <p:spPr bwMode="auto">
            <a:xfrm>
              <a:off x="1217547" y="6235739"/>
              <a:ext cx="41968" cy="68199"/>
            </a:xfrm>
            <a:custGeom>
              <a:avLst/>
              <a:gdLst>
                <a:gd name="T0" fmla="*/ 0 w 113"/>
                <a:gd name="T1" fmla="*/ 0 h 190"/>
                <a:gd name="T2" fmla="*/ 109 w 113"/>
                <a:gd name="T3" fmla="*/ 0 h 190"/>
                <a:gd name="T4" fmla="*/ 109 w 113"/>
                <a:gd name="T5" fmla="*/ 31 h 190"/>
                <a:gd name="T6" fmla="*/ 36 w 113"/>
                <a:gd name="T7" fmla="*/ 31 h 190"/>
                <a:gd name="T8" fmla="*/ 36 w 113"/>
                <a:gd name="T9" fmla="*/ 76 h 190"/>
                <a:gd name="T10" fmla="*/ 93 w 113"/>
                <a:gd name="T11" fmla="*/ 76 h 190"/>
                <a:gd name="T12" fmla="*/ 97 w 113"/>
                <a:gd name="T13" fmla="*/ 106 h 190"/>
                <a:gd name="T14" fmla="*/ 36 w 113"/>
                <a:gd name="T15" fmla="*/ 106 h 190"/>
                <a:gd name="T16" fmla="*/ 36 w 113"/>
                <a:gd name="T17" fmla="*/ 158 h 190"/>
                <a:gd name="T18" fmla="*/ 112 w 113"/>
                <a:gd name="T19" fmla="*/ 158 h 190"/>
                <a:gd name="T20" fmla="*/ 112 w 113"/>
                <a:gd name="T21" fmla="*/ 189 h 190"/>
                <a:gd name="T22" fmla="*/ 0 w 113"/>
                <a:gd name="T23" fmla="*/ 189 h 190"/>
                <a:gd name="T24" fmla="*/ 0 w 113"/>
                <a:gd name="T25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3" h="190">
                  <a:moveTo>
                    <a:pt x="0" y="0"/>
                  </a:moveTo>
                  <a:lnTo>
                    <a:pt x="109" y="0"/>
                  </a:lnTo>
                  <a:lnTo>
                    <a:pt x="109" y="31"/>
                  </a:lnTo>
                  <a:lnTo>
                    <a:pt x="36" y="31"/>
                  </a:lnTo>
                  <a:lnTo>
                    <a:pt x="36" y="76"/>
                  </a:lnTo>
                  <a:lnTo>
                    <a:pt x="93" y="76"/>
                  </a:lnTo>
                  <a:lnTo>
                    <a:pt x="97" y="106"/>
                  </a:lnTo>
                  <a:lnTo>
                    <a:pt x="36" y="106"/>
                  </a:lnTo>
                  <a:lnTo>
                    <a:pt x="36" y="158"/>
                  </a:lnTo>
                  <a:lnTo>
                    <a:pt x="112" y="158"/>
                  </a:lnTo>
                  <a:lnTo>
                    <a:pt x="112" y="189"/>
                  </a:lnTo>
                  <a:lnTo>
                    <a:pt x="0" y="189"/>
                  </a:lnTo>
                  <a:lnTo>
                    <a:pt x="0" y="0"/>
                  </a:lnTo>
                </a:path>
              </a:pathLst>
            </a:custGeom>
            <a:solidFill>
              <a:srgbClr val="05AC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4" name="Freeform 177"/>
            <p:cNvSpPr>
              <a:spLocks noChangeArrowheads="1"/>
            </p:cNvSpPr>
            <p:nvPr/>
          </p:nvSpPr>
          <p:spPr bwMode="auto">
            <a:xfrm>
              <a:off x="1270007" y="6235739"/>
              <a:ext cx="59455" cy="68199"/>
            </a:xfrm>
            <a:custGeom>
              <a:avLst/>
              <a:gdLst>
                <a:gd name="T0" fmla="*/ 60 w 161"/>
                <a:gd name="T1" fmla="*/ 189 h 190"/>
                <a:gd name="T2" fmla="*/ 0 w 161"/>
                <a:gd name="T3" fmla="*/ 189 h 190"/>
                <a:gd name="T4" fmla="*/ 0 w 161"/>
                <a:gd name="T5" fmla="*/ 0 h 190"/>
                <a:gd name="T6" fmla="*/ 60 w 161"/>
                <a:gd name="T7" fmla="*/ 0 h 190"/>
                <a:gd name="T8" fmla="*/ 160 w 161"/>
                <a:gd name="T9" fmla="*/ 94 h 190"/>
                <a:gd name="T10" fmla="*/ 60 w 161"/>
                <a:gd name="T11" fmla="*/ 189 h 190"/>
                <a:gd name="T12" fmla="*/ 60 w 161"/>
                <a:gd name="T13" fmla="*/ 30 h 190"/>
                <a:gd name="T14" fmla="*/ 36 w 161"/>
                <a:gd name="T15" fmla="*/ 30 h 190"/>
                <a:gd name="T16" fmla="*/ 36 w 161"/>
                <a:gd name="T17" fmla="*/ 159 h 190"/>
                <a:gd name="T18" fmla="*/ 59 w 161"/>
                <a:gd name="T19" fmla="*/ 159 h 190"/>
                <a:gd name="T20" fmla="*/ 123 w 161"/>
                <a:gd name="T21" fmla="*/ 94 h 190"/>
                <a:gd name="T22" fmla="*/ 60 w 161"/>
                <a:gd name="T23" fmla="*/ 3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1" h="190">
                  <a:moveTo>
                    <a:pt x="60" y="189"/>
                  </a:moveTo>
                  <a:lnTo>
                    <a:pt x="0" y="189"/>
                  </a:lnTo>
                  <a:lnTo>
                    <a:pt x="0" y="0"/>
                  </a:lnTo>
                  <a:lnTo>
                    <a:pt x="60" y="0"/>
                  </a:lnTo>
                  <a:cubicBezTo>
                    <a:pt x="126" y="0"/>
                    <a:pt x="160" y="39"/>
                    <a:pt x="160" y="94"/>
                  </a:cubicBezTo>
                  <a:cubicBezTo>
                    <a:pt x="160" y="150"/>
                    <a:pt x="124" y="189"/>
                    <a:pt x="60" y="189"/>
                  </a:cubicBezTo>
                  <a:close/>
                  <a:moveTo>
                    <a:pt x="60" y="30"/>
                  </a:moveTo>
                  <a:lnTo>
                    <a:pt x="36" y="30"/>
                  </a:lnTo>
                  <a:lnTo>
                    <a:pt x="36" y="159"/>
                  </a:lnTo>
                  <a:lnTo>
                    <a:pt x="59" y="159"/>
                  </a:lnTo>
                  <a:cubicBezTo>
                    <a:pt x="99" y="159"/>
                    <a:pt x="123" y="139"/>
                    <a:pt x="123" y="94"/>
                  </a:cubicBezTo>
                  <a:cubicBezTo>
                    <a:pt x="123" y="51"/>
                    <a:pt x="98" y="30"/>
                    <a:pt x="60" y="30"/>
                  </a:cubicBezTo>
                  <a:close/>
                </a:path>
              </a:pathLst>
            </a:custGeom>
            <a:solidFill>
              <a:srgbClr val="05AC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5" name="Freeform 178"/>
            <p:cNvSpPr>
              <a:spLocks noChangeArrowheads="1"/>
            </p:cNvSpPr>
            <p:nvPr/>
          </p:nvSpPr>
          <p:spPr bwMode="auto">
            <a:xfrm>
              <a:off x="1360938" y="6235739"/>
              <a:ext cx="55957" cy="68199"/>
            </a:xfrm>
            <a:custGeom>
              <a:avLst/>
              <a:gdLst>
                <a:gd name="T0" fmla="*/ 117 w 154"/>
                <a:gd name="T1" fmla="*/ 107 h 190"/>
                <a:gd name="T2" fmla="*/ 37 w 154"/>
                <a:gd name="T3" fmla="*/ 107 h 190"/>
                <a:gd name="T4" fmla="*/ 37 w 154"/>
                <a:gd name="T5" fmla="*/ 189 h 190"/>
                <a:gd name="T6" fmla="*/ 0 w 154"/>
                <a:gd name="T7" fmla="*/ 189 h 190"/>
                <a:gd name="T8" fmla="*/ 0 w 154"/>
                <a:gd name="T9" fmla="*/ 0 h 190"/>
                <a:gd name="T10" fmla="*/ 37 w 154"/>
                <a:gd name="T11" fmla="*/ 0 h 190"/>
                <a:gd name="T12" fmla="*/ 37 w 154"/>
                <a:gd name="T13" fmla="*/ 75 h 190"/>
                <a:gd name="T14" fmla="*/ 117 w 154"/>
                <a:gd name="T15" fmla="*/ 75 h 190"/>
                <a:gd name="T16" fmla="*/ 117 w 154"/>
                <a:gd name="T17" fmla="*/ 0 h 190"/>
                <a:gd name="T18" fmla="*/ 153 w 154"/>
                <a:gd name="T19" fmla="*/ 0 h 190"/>
                <a:gd name="T20" fmla="*/ 153 w 154"/>
                <a:gd name="T21" fmla="*/ 189 h 190"/>
                <a:gd name="T22" fmla="*/ 117 w 154"/>
                <a:gd name="T23" fmla="*/ 189 h 190"/>
                <a:gd name="T24" fmla="*/ 117 w 154"/>
                <a:gd name="T25" fmla="*/ 10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90">
                  <a:moveTo>
                    <a:pt x="117" y="107"/>
                  </a:moveTo>
                  <a:lnTo>
                    <a:pt x="37" y="107"/>
                  </a:lnTo>
                  <a:lnTo>
                    <a:pt x="37" y="189"/>
                  </a:lnTo>
                  <a:lnTo>
                    <a:pt x="0" y="189"/>
                  </a:lnTo>
                  <a:lnTo>
                    <a:pt x="0" y="0"/>
                  </a:lnTo>
                  <a:lnTo>
                    <a:pt x="37" y="0"/>
                  </a:lnTo>
                  <a:lnTo>
                    <a:pt x="37" y="75"/>
                  </a:lnTo>
                  <a:lnTo>
                    <a:pt x="117" y="75"/>
                  </a:lnTo>
                  <a:lnTo>
                    <a:pt x="117" y="0"/>
                  </a:lnTo>
                  <a:lnTo>
                    <a:pt x="153" y="0"/>
                  </a:lnTo>
                  <a:lnTo>
                    <a:pt x="153" y="189"/>
                  </a:lnTo>
                  <a:lnTo>
                    <a:pt x="117" y="189"/>
                  </a:lnTo>
                  <a:lnTo>
                    <a:pt x="117" y="107"/>
                  </a:lnTo>
                </a:path>
              </a:pathLst>
            </a:custGeom>
            <a:solidFill>
              <a:srgbClr val="05AC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6" name="Freeform 179"/>
            <p:cNvSpPr>
              <a:spLocks noChangeArrowheads="1"/>
            </p:cNvSpPr>
            <p:nvPr/>
          </p:nvSpPr>
          <p:spPr bwMode="auto">
            <a:xfrm>
              <a:off x="1423890" y="6233991"/>
              <a:ext cx="64700" cy="69947"/>
            </a:xfrm>
            <a:custGeom>
              <a:avLst/>
              <a:gdLst>
                <a:gd name="T0" fmla="*/ 71 w 179"/>
                <a:gd name="T1" fmla="*/ 0 h 193"/>
                <a:gd name="T2" fmla="*/ 109 w 179"/>
                <a:gd name="T3" fmla="*/ 0 h 193"/>
                <a:gd name="T4" fmla="*/ 178 w 179"/>
                <a:gd name="T5" fmla="*/ 185 h 193"/>
                <a:gd name="T6" fmla="*/ 142 w 179"/>
                <a:gd name="T7" fmla="*/ 192 h 193"/>
                <a:gd name="T8" fmla="*/ 124 w 179"/>
                <a:gd name="T9" fmla="*/ 142 h 193"/>
                <a:gd name="T10" fmla="*/ 53 w 179"/>
                <a:gd name="T11" fmla="*/ 142 h 193"/>
                <a:gd name="T12" fmla="*/ 36 w 179"/>
                <a:gd name="T13" fmla="*/ 190 h 193"/>
                <a:gd name="T14" fmla="*/ 0 w 179"/>
                <a:gd name="T15" fmla="*/ 190 h 193"/>
                <a:gd name="T16" fmla="*/ 71 w 179"/>
                <a:gd name="T17" fmla="*/ 0 h 193"/>
                <a:gd name="T18" fmla="*/ 62 w 179"/>
                <a:gd name="T19" fmla="*/ 112 h 193"/>
                <a:gd name="T20" fmla="*/ 114 w 179"/>
                <a:gd name="T21" fmla="*/ 112 h 193"/>
                <a:gd name="T22" fmla="*/ 88 w 179"/>
                <a:gd name="T23" fmla="*/ 39 h 193"/>
                <a:gd name="T24" fmla="*/ 62 w 179"/>
                <a:gd name="T25" fmla="*/ 112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9" h="193">
                  <a:moveTo>
                    <a:pt x="71" y="0"/>
                  </a:moveTo>
                  <a:lnTo>
                    <a:pt x="109" y="0"/>
                  </a:lnTo>
                  <a:lnTo>
                    <a:pt x="178" y="185"/>
                  </a:lnTo>
                  <a:lnTo>
                    <a:pt x="142" y="192"/>
                  </a:lnTo>
                  <a:lnTo>
                    <a:pt x="124" y="142"/>
                  </a:lnTo>
                  <a:lnTo>
                    <a:pt x="53" y="142"/>
                  </a:lnTo>
                  <a:lnTo>
                    <a:pt x="36" y="190"/>
                  </a:lnTo>
                  <a:lnTo>
                    <a:pt x="0" y="190"/>
                  </a:lnTo>
                  <a:lnTo>
                    <a:pt x="71" y="0"/>
                  </a:lnTo>
                  <a:close/>
                  <a:moveTo>
                    <a:pt x="62" y="112"/>
                  </a:moveTo>
                  <a:lnTo>
                    <a:pt x="114" y="112"/>
                  </a:lnTo>
                  <a:lnTo>
                    <a:pt x="88" y="39"/>
                  </a:lnTo>
                  <a:lnTo>
                    <a:pt x="62" y="112"/>
                  </a:lnTo>
                  <a:close/>
                </a:path>
              </a:pathLst>
            </a:custGeom>
            <a:solidFill>
              <a:srgbClr val="05AC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7" name="Freeform 180"/>
            <p:cNvSpPr>
              <a:spLocks noChangeArrowheads="1"/>
            </p:cNvSpPr>
            <p:nvPr/>
          </p:nvSpPr>
          <p:spPr bwMode="auto">
            <a:xfrm>
              <a:off x="1485092" y="6235739"/>
              <a:ext cx="54209" cy="68199"/>
            </a:xfrm>
            <a:custGeom>
              <a:avLst/>
              <a:gdLst>
                <a:gd name="T0" fmla="*/ 93 w 153"/>
                <a:gd name="T1" fmla="*/ 32 h 190"/>
                <a:gd name="T2" fmla="*/ 93 w 153"/>
                <a:gd name="T3" fmla="*/ 189 h 190"/>
                <a:gd name="T4" fmla="*/ 57 w 153"/>
                <a:gd name="T5" fmla="*/ 189 h 190"/>
                <a:gd name="T6" fmla="*/ 57 w 153"/>
                <a:gd name="T7" fmla="*/ 32 h 190"/>
                <a:gd name="T8" fmla="*/ 0 w 153"/>
                <a:gd name="T9" fmla="*/ 32 h 190"/>
                <a:gd name="T10" fmla="*/ 0 w 153"/>
                <a:gd name="T11" fmla="*/ 0 h 190"/>
                <a:gd name="T12" fmla="*/ 146 w 153"/>
                <a:gd name="T13" fmla="*/ 0 h 190"/>
                <a:gd name="T14" fmla="*/ 152 w 153"/>
                <a:gd name="T15" fmla="*/ 32 h 190"/>
                <a:gd name="T16" fmla="*/ 93 w 153"/>
                <a:gd name="T17" fmla="*/ 32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190">
                  <a:moveTo>
                    <a:pt x="93" y="32"/>
                  </a:moveTo>
                  <a:lnTo>
                    <a:pt x="93" y="189"/>
                  </a:lnTo>
                  <a:lnTo>
                    <a:pt x="57" y="189"/>
                  </a:lnTo>
                  <a:lnTo>
                    <a:pt x="57" y="32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46" y="0"/>
                  </a:lnTo>
                  <a:lnTo>
                    <a:pt x="152" y="32"/>
                  </a:lnTo>
                  <a:lnTo>
                    <a:pt x="93" y="32"/>
                  </a:lnTo>
                </a:path>
              </a:pathLst>
            </a:custGeom>
            <a:solidFill>
              <a:srgbClr val="05AC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8" name="Freeform 181"/>
            <p:cNvSpPr>
              <a:spLocks noChangeArrowheads="1"/>
            </p:cNvSpPr>
            <p:nvPr/>
          </p:nvSpPr>
          <p:spPr bwMode="auto">
            <a:xfrm>
              <a:off x="2443360" y="6233991"/>
              <a:ext cx="64701" cy="69947"/>
            </a:xfrm>
            <a:custGeom>
              <a:avLst/>
              <a:gdLst>
                <a:gd name="T0" fmla="*/ 89 w 179"/>
                <a:gd name="T1" fmla="*/ 195 h 196"/>
                <a:gd name="T2" fmla="*/ 0 w 179"/>
                <a:gd name="T3" fmla="*/ 98 h 196"/>
                <a:gd name="T4" fmla="*/ 89 w 179"/>
                <a:gd name="T5" fmla="*/ 0 h 196"/>
                <a:gd name="T6" fmla="*/ 178 w 179"/>
                <a:gd name="T7" fmla="*/ 97 h 196"/>
                <a:gd name="T8" fmla="*/ 89 w 179"/>
                <a:gd name="T9" fmla="*/ 195 h 196"/>
                <a:gd name="T10" fmla="*/ 89 w 179"/>
                <a:gd name="T11" fmla="*/ 30 h 196"/>
                <a:gd name="T12" fmla="*/ 37 w 179"/>
                <a:gd name="T13" fmla="*/ 97 h 196"/>
                <a:gd name="T14" fmla="*/ 89 w 179"/>
                <a:gd name="T15" fmla="*/ 165 h 196"/>
                <a:gd name="T16" fmla="*/ 141 w 179"/>
                <a:gd name="T17" fmla="*/ 97 h 196"/>
                <a:gd name="T18" fmla="*/ 89 w 179"/>
                <a:gd name="T19" fmla="*/ 3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9" h="196">
                  <a:moveTo>
                    <a:pt x="89" y="195"/>
                  </a:moveTo>
                  <a:cubicBezTo>
                    <a:pt x="35" y="195"/>
                    <a:pt x="0" y="156"/>
                    <a:pt x="0" y="98"/>
                  </a:cubicBezTo>
                  <a:cubicBezTo>
                    <a:pt x="0" y="39"/>
                    <a:pt x="35" y="0"/>
                    <a:pt x="89" y="0"/>
                  </a:cubicBezTo>
                  <a:cubicBezTo>
                    <a:pt x="143" y="0"/>
                    <a:pt x="178" y="39"/>
                    <a:pt x="178" y="97"/>
                  </a:cubicBezTo>
                  <a:cubicBezTo>
                    <a:pt x="178" y="155"/>
                    <a:pt x="143" y="195"/>
                    <a:pt x="89" y="195"/>
                  </a:cubicBezTo>
                  <a:close/>
                  <a:moveTo>
                    <a:pt x="89" y="30"/>
                  </a:moveTo>
                  <a:cubicBezTo>
                    <a:pt x="57" y="30"/>
                    <a:pt x="37" y="56"/>
                    <a:pt x="37" y="97"/>
                  </a:cubicBezTo>
                  <a:cubicBezTo>
                    <a:pt x="37" y="139"/>
                    <a:pt x="57" y="165"/>
                    <a:pt x="89" y="165"/>
                  </a:cubicBezTo>
                  <a:cubicBezTo>
                    <a:pt x="122" y="165"/>
                    <a:pt x="141" y="139"/>
                    <a:pt x="141" y="97"/>
                  </a:cubicBezTo>
                  <a:cubicBezTo>
                    <a:pt x="141" y="56"/>
                    <a:pt x="121" y="30"/>
                    <a:pt x="89" y="30"/>
                  </a:cubicBezTo>
                  <a:close/>
                </a:path>
              </a:pathLst>
            </a:custGeom>
            <a:solidFill>
              <a:srgbClr val="05AC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9" name="Freeform 182"/>
            <p:cNvSpPr>
              <a:spLocks noChangeArrowheads="1"/>
            </p:cNvSpPr>
            <p:nvPr/>
          </p:nvSpPr>
          <p:spPr bwMode="auto">
            <a:xfrm>
              <a:off x="2515056" y="6233991"/>
              <a:ext cx="43716" cy="69947"/>
            </a:xfrm>
            <a:custGeom>
              <a:avLst/>
              <a:gdLst>
                <a:gd name="T0" fmla="*/ 60 w 124"/>
                <a:gd name="T1" fmla="*/ 193 h 194"/>
                <a:gd name="T2" fmla="*/ 0 w 124"/>
                <a:gd name="T3" fmla="*/ 180 h 194"/>
                <a:gd name="T4" fmla="*/ 6 w 124"/>
                <a:gd name="T5" fmla="*/ 147 h 194"/>
                <a:gd name="T6" fmla="*/ 60 w 124"/>
                <a:gd name="T7" fmla="*/ 163 h 194"/>
                <a:gd name="T8" fmla="*/ 88 w 124"/>
                <a:gd name="T9" fmla="*/ 140 h 194"/>
                <a:gd name="T10" fmla="*/ 55 w 124"/>
                <a:gd name="T11" fmla="*/ 109 h 194"/>
                <a:gd name="T12" fmla="*/ 3 w 124"/>
                <a:gd name="T13" fmla="*/ 53 h 194"/>
                <a:gd name="T14" fmla="*/ 64 w 124"/>
                <a:gd name="T15" fmla="*/ 0 h 194"/>
                <a:gd name="T16" fmla="*/ 114 w 124"/>
                <a:gd name="T17" fmla="*/ 11 h 194"/>
                <a:gd name="T18" fmla="*/ 108 w 124"/>
                <a:gd name="T19" fmla="*/ 44 h 194"/>
                <a:gd name="T20" fmla="*/ 64 w 124"/>
                <a:gd name="T21" fmla="*/ 29 h 194"/>
                <a:gd name="T22" fmla="*/ 38 w 124"/>
                <a:gd name="T23" fmla="*/ 50 h 194"/>
                <a:gd name="T24" fmla="*/ 70 w 124"/>
                <a:gd name="T25" fmla="*/ 78 h 194"/>
                <a:gd name="T26" fmla="*/ 123 w 124"/>
                <a:gd name="T27" fmla="*/ 137 h 194"/>
                <a:gd name="T28" fmla="*/ 60 w 124"/>
                <a:gd name="T29" fmla="*/ 193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94">
                  <a:moveTo>
                    <a:pt x="60" y="193"/>
                  </a:moveTo>
                  <a:cubicBezTo>
                    <a:pt x="37" y="193"/>
                    <a:pt x="17" y="188"/>
                    <a:pt x="0" y="180"/>
                  </a:cubicBezTo>
                  <a:lnTo>
                    <a:pt x="6" y="147"/>
                  </a:lnTo>
                  <a:cubicBezTo>
                    <a:pt x="22" y="156"/>
                    <a:pt x="41" y="163"/>
                    <a:pt x="60" y="163"/>
                  </a:cubicBezTo>
                  <a:cubicBezTo>
                    <a:pt x="77" y="163"/>
                    <a:pt x="88" y="156"/>
                    <a:pt x="88" y="140"/>
                  </a:cubicBezTo>
                  <a:cubicBezTo>
                    <a:pt x="88" y="127"/>
                    <a:pt x="82" y="121"/>
                    <a:pt x="55" y="109"/>
                  </a:cubicBezTo>
                  <a:cubicBezTo>
                    <a:pt x="18" y="94"/>
                    <a:pt x="3" y="82"/>
                    <a:pt x="3" y="53"/>
                  </a:cubicBezTo>
                  <a:cubicBezTo>
                    <a:pt x="3" y="19"/>
                    <a:pt x="29" y="0"/>
                    <a:pt x="64" y="0"/>
                  </a:cubicBezTo>
                  <a:cubicBezTo>
                    <a:pt x="86" y="0"/>
                    <a:pt x="100" y="4"/>
                    <a:pt x="114" y="11"/>
                  </a:cubicBezTo>
                  <a:lnTo>
                    <a:pt x="108" y="44"/>
                  </a:lnTo>
                  <a:cubicBezTo>
                    <a:pt x="95" y="35"/>
                    <a:pt x="79" y="29"/>
                    <a:pt x="64" y="29"/>
                  </a:cubicBezTo>
                  <a:cubicBezTo>
                    <a:pt x="46" y="29"/>
                    <a:pt x="38" y="38"/>
                    <a:pt x="38" y="50"/>
                  </a:cubicBezTo>
                  <a:cubicBezTo>
                    <a:pt x="38" y="62"/>
                    <a:pt x="44" y="67"/>
                    <a:pt x="70" y="78"/>
                  </a:cubicBezTo>
                  <a:cubicBezTo>
                    <a:pt x="109" y="94"/>
                    <a:pt x="123" y="108"/>
                    <a:pt x="123" y="137"/>
                  </a:cubicBezTo>
                  <a:cubicBezTo>
                    <a:pt x="123" y="174"/>
                    <a:pt x="96" y="193"/>
                    <a:pt x="60" y="193"/>
                  </a:cubicBezTo>
                </a:path>
              </a:pathLst>
            </a:custGeom>
            <a:solidFill>
              <a:srgbClr val="05AC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0" name="Freeform 183"/>
            <p:cNvSpPr>
              <a:spLocks noChangeArrowheads="1"/>
            </p:cNvSpPr>
            <p:nvPr/>
          </p:nvSpPr>
          <p:spPr bwMode="auto">
            <a:xfrm>
              <a:off x="2565767" y="6233991"/>
              <a:ext cx="59455" cy="69947"/>
            </a:xfrm>
            <a:custGeom>
              <a:avLst/>
              <a:gdLst>
                <a:gd name="T0" fmla="*/ 128 w 167"/>
                <a:gd name="T1" fmla="*/ 193 h 194"/>
                <a:gd name="T2" fmla="*/ 82 w 167"/>
                <a:gd name="T3" fmla="*/ 118 h 194"/>
                <a:gd name="T4" fmla="*/ 38 w 167"/>
                <a:gd name="T5" fmla="*/ 191 h 194"/>
                <a:gd name="T6" fmla="*/ 0 w 167"/>
                <a:gd name="T7" fmla="*/ 191 h 194"/>
                <a:gd name="T8" fmla="*/ 62 w 167"/>
                <a:gd name="T9" fmla="*/ 94 h 194"/>
                <a:gd name="T10" fmla="*/ 6 w 167"/>
                <a:gd name="T11" fmla="*/ 7 h 194"/>
                <a:gd name="T12" fmla="*/ 44 w 167"/>
                <a:gd name="T13" fmla="*/ 0 h 194"/>
                <a:gd name="T14" fmla="*/ 84 w 167"/>
                <a:gd name="T15" fmla="*/ 67 h 194"/>
                <a:gd name="T16" fmla="*/ 123 w 167"/>
                <a:gd name="T17" fmla="*/ 2 h 194"/>
                <a:gd name="T18" fmla="*/ 161 w 167"/>
                <a:gd name="T19" fmla="*/ 2 h 194"/>
                <a:gd name="T20" fmla="*/ 104 w 167"/>
                <a:gd name="T21" fmla="*/ 91 h 194"/>
                <a:gd name="T22" fmla="*/ 166 w 167"/>
                <a:gd name="T23" fmla="*/ 186 h 194"/>
                <a:gd name="T24" fmla="*/ 128 w 167"/>
                <a:gd name="T25" fmla="*/ 193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7" h="194">
                  <a:moveTo>
                    <a:pt x="128" y="193"/>
                  </a:moveTo>
                  <a:lnTo>
                    <a:pt x="82" y="118"/>
                  </a:lnTo>
                  <a:lnTo>
                    <a:pt x="38" y="191"/>
                  </a:lnTo>
                  <a:lnTo>
                    <a:pt x="0" y="191"/>
                  </a:lnTo>
                  <a:lnTo>
                    <a:pt x="62" y="94"/>
                  </a:lnTo>
                  <a:lnTo>
                    <a:pt x="6" y="7"/>
                  </a:lnTo>
                  <a:lnTo>
                    <a:pt x="44" y="0"/>
                  </a:lnTo>
                  <a:lnTo>
                    <a:pt x="84" y="67"/>
                  </a:lnTo>
                  <a:lnTo>
                    <a:pt x="123" y="2"/>
                  </a:lnTo>
                  <a:lnTo>
                    <a:pt x="161" y="2"/>
                  </a:lnTo>
                  <a:lnTo>
                    <a:pt x="104" y="91"/>
                  </a:lnTo>
                  <a:lnTo>
                    <a:pt x="166" y="186"/>
                  </a:lnTo>
                  <a:lnTo>
                    <a:pt x="128" y="193"/>
                  </a:lnTo>
                </a:path>
              </a:pathLst>
            </a:custGeom>
            <a:solidFill>
              <a:srgbClr val="05AC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1" name="Freeform 184"/>
            <p:cNvSpPr>
              <a:spLocks noChangeArrowheads="1"/>
            </p:cNvSpPr>
            <p:nvPr/>
          </p:nvSpPr>
          <p:spPr bwMode="auto">
            <a:xfrm>
              <a:off x="2443360" y="6233991"/>
              <a:ext cx="64701" cy="69947"/>
            </a:xfrm>
            <a:custGeom>
              <a:avLst/>
              <a:gdLst>
                <a:gd name="T0" fmla="*/ 89 w 179"/>
                <a:gd name="T1" fmla="*/ 195 h 196"/>
                <a:gd name="T2" fmla="*/ 0 w 179"/>
                <a:gd name="T3" fmla="*/ 98 h 196"/>
                <a:gd name="T4" fmla="*/ 89 w 179"/>
                <a:gd name="T5" fmla="*/ 0 h 196"/>
                <a:gd name="T6" fmla="*/ 178 w 179"/>
                <a:gd name="T7" fmla="*/ 97 h 196"/>
                <a:gd name="T8" fmla="*/ 89 w 179"/>
                <a:gd name="T9" fmla="*/ 195 h 196"/>
                <a:gd name="T10" fmla="*/ 89 w 179"/>
                <a:gd name="T11" fmla="*/ 30 h 196"/>
                <a:gd name="T12" fmla="*/ 37 w 179"/>
                <a:gd name="T13" fmla="*/ 97 h 196"/>
                <a:gd name="T14" fmla="*/ 89 w 179"/>
                <a:gd name="T15" fmla="*/ 165 h 196"/>
                <a:gd name="T16" fmla="*/ 141 w 179"/>
                <a:gd name="T17" fmla="*/ 97 h 196"/>
                <a:gd name="T18" fmla="*/ 89 w 179"/>
                <a:gd name="T19" fmla="*/ 3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9" h="196">
                  <a:moveTo>
                    <a:pt x="89" y="195"/>
                  </a:moveTo>
                  <a:cubicBezTo>
                    <a:pt x="35" y="195"/>
                    <a:pt x="0" y="156"/>
                    <a:pt x="0" y="98"/>
                  </a:cubicBezTo>
                  <a:cubicBezTo>
                    <a:pt x="0" y="39"/>
                    <a:pt x="35" y="0"/>
                    <a:pt x="89" y="0"/>
                  </a:cubicBezTo>
                  <a:cubicBezTo>
                    <a:pt x="143" y="0"/>
                    <a:pt x="178" y="39"/>
                    <a:pt x="178" y="97"/>
                  </a:cubicBezTo>
                  <a:cubicBezTo>
                    <a:pt x="178" y="155"/>
                    <a:pt x="143" y="195"/>
                    <a:pt x="89" y="195"/>
                  </a:cubicBezTo>
                  <a:close/>
                  <a:moveTo>
                    <a:pt x="89" y="30"/>
                  </a:moveTo>
                  <a:cubicBezTo>
                    <a:pt x="57" y="30"/>
                    <a:pt x="37" y="56"/>
                    <a:pt x="37" y="97"/>
                  </a:cubicBezTo>
                  <a:cubicBezTo>
                    <a:pt x="37" y="139"/>
                    <a:pt x="57" y="165"/>
                    <a:pt x="89" y="165"/>
                  </a:cubicBezTo>
                  <a:cubicBezTo>
                    <a:pt x="122" y="165"/>
                    <a:pt x="141" y="139"/>
                    <a:pt x="141" y="97"/>
                  </a:cubicBezTo>
                  <a:cubicBezTo>
                    <a:pt x="141" y="56"/>
                    <a:pt x="121" y="30"/>
                    <a:pt x="89" y="30"/>
                  </a:cubicBezTo>
                  <a:close/>
                </a:path>
              </a:pathLst>
            </a:custGeom>
            <a:solidFill>
              <a:srgbClr val="05AC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2" name="Freeform 185"/>
            <p:cNvSpPr>
              <a:spLocks noChangeArrowheads="1"/>
            </p:cNvSpPr>
            <p:nvPr/>
          </p:nvSpPr>
          <p:spPr bwMode="auto">
            <a:xfrm>
              <a:off x="2515056" y="6233991"/>
              <a:ext cx="43716" cy="69947"/>
            </a:xfrm>
            <a:custGeom>
              <a:avLst/>
              <a:gdLst>
                <a:gd name="T0" fmla="*/ 60 w 124"/>
                <a:gd name="T1" fmla="*/ 193 h 194"/>
                <a:gd name="T2" fmla="*/ 0 w 124"/>
                <a:gd name="T3" fmla="*/ 180 h 194"/>
                <a:gd name="T4" fmla="*/ 6 w 124"/>
                <a:gd name="T5" fmla="*/ 147 h 194"/>
                <a:gd name="T6" fmla="*/ 60 w 124"/>
                <a:gd name="T7" fmla="*/ 163 h 194"/>
                <a:gd name="T8" fmla="*/ 88 w 124"/>
                <a:gd name="T9" fmla="*/ 140 h 194"/>
                <a:gd name="T10" fmla="*/ 55 w 124"/>
                <a:gd name="T11" fmla="*/ 109 h 194"/>
                <a:gd name="T12" fmla="*/ 3 w 124"/>
                <a:gd name="T13" fmla="*/ 53 h 194"/>
                <a:gd name="T14" fmla="*/ 64 w 124"/>
                <a:gd name="T15" fmla="*/ 0 h 194"/>
                <a:gd name="T16" fmla="*/ 114 w 124"/>
                <a:gd name="T17" fmla="*/ 11 h 194"/>
                <a:gd name="T18" fmla="*/ 108 w 124"/>
                <a:gd name="T19" fmla="*/ 44 h 194"/>
                <a:gd name="T20" fmla="*/ 64 w 124"/>
                <a:gd name="T21" fmla="*/ 29 h 194"/>
                <a:gd name="T22" fmla="*/ 38 w 124"/>
                <a:gd name="T23" fmla="*/ 50 h 194"/>
                <a:gd name="T24" fmla="*/ 70 w 124"/>
                <a:gd name="T25" fmla="*/ 78 h 194"/>
                <a:gd name="T26" fmla="*/ 123 w 124"/>
                <a:gd name="T27" fmla="*/ 137 h 194"/>
                <a:gd name="T28" fmla="*/ 60 w 124"/>
                <a:gd name="T29" fmla="*/ 193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94">
                  <a:moveTo>
                    <a:pt x="60" y="193"/>
                  </a:moveTo>
                  <a:cubicBezTo>
                    <a:pt x="37" y="193"/>
                    <a:pt x="17" y="188"/>
                    <a:pt x="0" y="180"/>
                  </a:cubicBezTo>
                  <a:lnTo>
                    <a:pt x="6" y="147"/>
                  </a:lnTo>
                  <a:cubicBezTo>
                    <a:pt x="22" y="156"/>
                    <a:pt x="41" y="163"/>
                    <a:pt x="60" y="163"/>
                  </a:cubicBezTo>
                  <a:cubicBezTo>
                    <a:pt x="77" y="163"/>
                    <a:pt x="88" y="156"/>
                    <a:pt x="88" y="140"/>
                  </a:cubicBezTo>
                  <a:cubicBezTo>
                    <a:pt x="88" y="127"/>
                    <a:pt x="82" y="121"/>
                    <a:pt x="55" y="109"/>
                  </a:cubicBezTo>
                  <a:cubicBezTo>
                    <a:pt x="18" y="94"/>
                    <a:pt x="3" y="82"/>
                    <a:pt x="3" y="53"/>
                  </a:cubicBezTo>
                  <a:cubicBezTo>
                    <a:pt x="3" y="19"/>
                    <a:pt x="29" y="0"/>
                    <a:pt x="64" y="0"/>
                  </a:cubicBezTo>
                  <a:cubicBezTo>
                    <a:pt x="86" y="0"/>
                    <a:pt x="100" y="4"/>
                    <a:pt x="114" y="11"/>
                  </a:cubicBezTo>
                  <a:lnTo>
                    <a:pt x="108" y="44"/>
                  </a:lnTo>
                  <a:cubicBezTo>
                    <a:pt x="95" y="35"/>
                    <a:pt x="79" y="29"/>
                    <a:pt x="64" y="29"/>
                  </a:cubicBezTo>
                  <a:cubicBezTo>
                    <a:pt x="46" y="29"/>
                    <a:pt x="38" y="38"/>
                    <a:pt x="38" y="50"/>
                  </a:cubicBezTo>
                  <a:cubicBezTo>
                    <a:pt x="38" y="62"/>
                    <a:pt x="44" y="67"/>
                    <a:pt x="70" y="78"/>
                  </a:cubicBezTo>
                  <a:cubicBezTo>
                    <a:pt x="109" y="94"/>
                    <a:pt x="123" y="108"/>
                    <a:pt x="123" y="137"/>
                  </a:cubicBezTo>
                  <a:cubicBezTo>
                    <a:pt x="123" y="174"/>
                    <a:pt x="96" y="193"/>
                    <a:pt x="60" y="193"/>
                  </a:cubicBezTo>
                </a:path>
              </a:pathLst>
            </a:custGeom>
            <a:solidFill>
              <a:srgbClr val="05AC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3" name="Freeform 186"/>
            <p:cNvSpPr>
              <a:spLocks noChangeArrowheads="1"/>
            </p:cNvSpPr>
            <p:nvPr/>
          </p:nvSpPr>
          <p:spPr bwMode="auto">
            <a:xfrm>
              <a:off x="2565767" y="6233991"/>
              <a:ext cx="59455" cy="69947"/>
            </a:xfrm>
            <a:custGeom>
              <a:avLst/>
              <a:gdLst>
                <a:gd name="T0" fmla="*/ 128 w 167"/>
                <a:gd name="T1" fmla="*/ 193 h 194"/>
                <a:gd name="T2" fmla="*/ 82 w 167"/>
                <a:gd name="T3" fmla="*/ 118 h 194"/>
                <a:gd name="T4" fmla="*/ 38 w 167"/>
                <a:gd name="T5" fmla="*/ 191 h 194"/>
                <a:gd name="T6" fmla="*/ 0 w 167"/>
                <a:gd name="T7" fmla="*/ 191 h 194"/>
                <a:gd name="T8" fmla="*/ 62 w 167"/>
                <a:gd name="T9" fmla="*/ 94 h 194"/>
                <a:gd name="T10" fmla="*/ 6 w 167"/>
                <a:gd name="T11" fmla="*/ 7 h 194"/>
                <a:gd name="T12" fmla="*/ 44 w 167"/>
                <a:gd name="T13" fmla="*/ 0 h 194"/>
                <a:gd name="T14" fmla="*/ 84 w 167"/>
                <a:gd name="T15" fmla="*/ 67 h 194"/>
                <a:gd name="T16" fmla="*/ 123 w 167"/>
                <a:gd name="T17" fmla="*/ 2 h 194"/>
                <a:gd name="T18" fmla="*/ 161 w 167"/>
                <a:gd name="T19" fmla="*/ 2 h 194"/>
                <a:gd name="T20" fmla="*/ 104 w 167"/>
                <a:gd name="T21" fmla="*/ 91 h 194"/>
                <a:gd name="T22" fmla="*/ 166 w 167"/>
                <a:gd name="T23" fmla="*/ 186 h 194"/>
                <a:gd name="T24" fmla="*/ 128 w 167"/>
                <a:gd name="T25" fmla="*/ 193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7" h="194">
                  <a:moveTo>
                    <a:pt x="128" y="193"/>
                  </a:moveTo>
                  <a:lnTo>
                    <a:pt x="82" y="118"/>
                  </a:lnTo>
                  <a:lnTo>
                    <a:pt x="38" y="191"/>
                  </a:lnTo>
                  <a:lnTo>
                    <a:pt x="0" y="191"/>
                  </a:lnTo>
                  <a:lnTo>
                    <a:pt x="62" y="94"/>
                  </a:lnTo>
                  <a:lnTo>
                    <a:pt x="6" y="7"/>
                  </a:lnTo>
                  <a:lnTo>
                    <a:pt x="44" y="0"/>
                  </a:lnTo>
                  <a:lnTo>
                    <a:pt x="84" y="67"/>
                  </a:lnTo>
                  <a:lnTo>
                    <a:pt x="123" y="2"/>
                  </a:lnTo>
                  <a:lnTo>
                    <a:pt x="161" y="2"/>
                  </a:lnTo>
                  <a:lnTo>
                    <a:pt x="104" y="91"/>
                  </a:lnTo>
                  <a:lnTo>
                    <a:pt x="166" y="186"/>
                  </a:lnTo>
                  <a:lnTo>
                    <a:pt x="128" y="193"/>
                  </a:lnTo>
                </a:path>
              </a:pathLst>
            </a:custGeom>
            <a:solidFill>
              <a:srgbClr val="05AC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4" name="Freeform 187"/>
            <p:cNvSpPr>
              <a:spLocks noChangeArrowheads="1"/>
            </p:cNvSpPr>
            <p:nvPr/>
          </p:nvSpPr>
          <p:spPr bwMode="auto">
            <a:xfrm>
              <a:off x="3501303" y="6254975"/>
              <a:ext cx="45465" cy="50711"/>
            </a:xfrm>
            <a:custGeom>
              <a:avLst/>
              <a:gdLst>
                <a:gd name="T0" fmla="*/ 61 w 125"/>
                <a:gd name="T1" fmla="*/ 138 h 139"/>
                <a:gd name="T2" fmla="*/ 0 w 125"/>
                <a:gd name="T3" fmla="*/ 69 h 139"/>
                <a:gd name="T4" fmla="*/ 62 w 125"/>
                <a:gd name="T5" fmla="*/ 0 h 139"/>
                <a:gd name="T6" fmla="*/ 124 w 125"/>
                <a:gd name="T7" fmla="*/ 69 h 139"/>
                <a:gd name="T8" fmla="*/ 61 w 125"/>
                <a:gd name="T9" fmla="*/ 138 h 139"/>
                <a:gd name="T10" fmla="*/ 61 w 125"/>
                <a:gd name="T11" fmla="*/ 27 h 139"/>
                <a:gd name="T12" fmla="*/ 32 w 125"/>
                <a:gd name="T13" fmla="*/ 69 h 139"/>
                <a:gd name="T14" fmla="*/ 61 w 125"/>
                <a:gd name="T15" fmla="*/ 111 h 139"/>
                <a:gd name="T16" fmla="*/ 92 w 125"/>
                <a:gd name="T17" fmla="*/ 69 h 139"/>
                <a:gd name="T18" fmla="*/ 61 w 125"/>
                <a:gd name="T19" fmla="*/ 2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5" h="139">
                  <a:moveTo>
                    <a:pt x="61" y="138"/>
                  </a:moveTo>
                  <a:cubicBezTo>
                    <a:pt x="26" y="138"/>
                    <a:pt x="0" y="112"/>
                    <a:pt x="0" y="69"/>
                  </a:cubicBezTo>
                  <a:cubicBezTo>
                    <a:pt x="0" y="26"/>
                    <a:pt x="26" y="0"/>
                    <a:pt x="62" y="0"/>
                  </a:cubicBezTo>
                  <a:cubicBezTo>
                    <a:pt x="98" y="0"/>
                    <a:pt x="124" y="26"/>
                    <a:pt x="124" y="69"/>
                  </a:cubicBezTo>
                  <a:cubicBezTo>
                    <a:pt x="124" y="112"/>
                    <a:pt x="97" y="138"/>
                    <a:pt x="61" y="138"/>
                  </a:cubicBezTo>
                  <a:close/>
                  <a:moveTo>
                    <a:pt x="61" y="27"/>
                  </a:moveTo>
                  <a:cubicBezTo>
                    <a:pt x="42" y="27"/>
                    <a:pt x="32" y="44"/>
                    <a:pt x="32" y="69"/>
                  </a:cubicBezTo>
                  <a:cubicBezTo>
                    <a:pt x="32" y="93"/>
                    <a:pt x="42" y="111"/>
                    <a:pt x="61" y="111"/>
                  </a:cubicBezTo>
                  <a:cubicBezTo>
                    <a:pt x="82" y="111"/>
                    <a:pt x="92" y="93"/>
                    <a:pt x="92" y="69"/>
                  </a:cubicBezTo>
                  <a:cubicBezTo>
                    <a:pt x="92" y="45"/>
                    <a:pt x="81" y="27"/>
                    <a:pt x="61" y="27"/>
                  </a:cubicBezTo>
                  <a:close/>
                </a:path>
              </a:pathLst>
            </a:custGeom>
            <a:solidFill>
              <a:srgbClr val="05AC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5" name="Freeform 188"/>
            <p:cNvSpPr>
              <a:spLocks noChangeArrowheads="1"/>
            </p:cNvSpPr>
            <p:nvPr/>
          </p:nvSpPr>
          <p:spPr bwMode="auto">
            <a:xfrm>
              <a:off x="3555511" y="6254975"/>
              <a:ext cx="45465" cy="66450"/>
            </a:xfrm>
            <a:custGeom>
              <a:avLst/>
              <a:gdLst>
                <a:gd name="T0" fmla="*/ 63 w 122"/>
                <a:gd name="T1" fmla="*/ 136 h 187"/>
                <a:gd name="T2" fmla="*/ 32 w 122"/>
                <a:gd name="T3" fmla="*/ 131 h 187"/>
                <a:gd name="T4" fmla="*/ 32 w 122"/>
                <a:gd name="T5" fmla="*/ 181 h 187"/>
                <a:gd name="T6" fmla="*/ 0 w 122"/>
                <a:gd name="T7" fmla="*/ 186 h 187"/>
                <a:gd name="T8" fmla="*/ 0 w 122"/>
                <a:gd name="T9" fmla="*/ 3 h 187"/>
                <a:gd name="T10" fmla="*/ 27 w 122"/>
                <a:gd name="T11" fmla="*/ 3 h 187"/>
                <a:gd name="T12" fmla="*/ 30 w 122"/>
                <a:gd name="T13" fmla="*/ 21 h 187"/>
                <a:gd name="T14" fmla="*/ 71 w 122"/>
                <a:gd name="T15" fmla="*/ 0 h 187"/>
                <a:gd name="T16" fmla="*/ 121 w 122"/>
                <a:gd name="T17" fmla="*/ 65 h 187"/>
                <a:gd name="T18" fmla="*/ 63 w 122"/>
                <a:gd name="T19" fmla="*/ 136 h 187"/>
                <a:gd name="T20" fmla="*/ 62 w 122"/>
                <a:gd name="T21" fmla="*/ 29 h 187"/>
                <a:gd name="T22" fmla="*/ 32 w 122"/>
                <a:gd name="T23" fmla="*/ 48 h 187"/>
                <a:gd name="T24" fmla="*/ 32 w 122"/>
                <a:gd name="T25" fmla="*/ 104 h 187"/>
                <a:gd name="T26" fmla="*/ 58 w 122"/>
                <a:gd name="T27" fmla="*/ 110 h 187"/>
                <a:gd name="T28" fmla="*/ 88 w 122"/>
                <a:gd name="T29" fmla="*/ 67 h 187"/>
                <a:gd name="T30" fmla="*/ 62 w 122"/>
                <a:gd name="T31" fmla="*/ 29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2" h="187">
                  <a:moveTo>
                    <a:pt x="63" y="136"/>
                  </a:moveTo>
                  <a:cubicBezTo>
                    <a:pt x="50" y="136"/>
                    <a:pt x="40" y="134"/>
                    <a:pt x="32" y="131"/>
                  </a:cubicBezTo>
                  <a:lnTo>
                    <a:pt x="32" y="181"/>
                  </a:lnTo>
                  <a:lnTo>
                    <a:pt x="0" y="186"/>
                  </a:lnTo>
                  <a:lnTo>
                    <a:pt x="0" y="3"/>
                  </a:lnTo>
                  <a:lnTo>
                    <a:pt x="27" y="3"/>
                  </a:lnTo>
                  <a:lnTo>
                    <a:pt x="30" y="21"/>
                  </a:lnTo>
                  <a:cubicBezTo>
                    <a:pt x="40" y="10"/>
                    <a:pt x="53" y="0"/>
                    <a:pt x="71" y="0"/>
                  </a:cubicBezTo>
                  <a:cubicBezTo>
                    <a:pt x="99" y="0"/>
                    <a:pt x="121" y="21"/>
                    <a:pt x="121" y="65"/>
                  </a:cubicBezTo>
                  <a:cubicBezTo>
                    <a:pt x="121" y="114"/>
                    <a:pt x="93" y="136"/>
                    <a:pt x="63" y="136"/>
                  </a:cubicBezTo>
                  <a:close/>
                  <a:moveTo>
                    <a:pt x="62" y="29"/>
                  </a:moveTo>
                  <a:cubicBezTo>
                    <a:pt x="50" y="29"/>
                    <a:pt x="41" y="36"/>
                    <a:pt x="32" y="48"/>
                  </a:cubicBezTo>
                  <a:lnTo>
                    <a:pt x="32" y="104"/>
                  </a:lnTo>
                  <a:cubicBezTo>
                    <a:pt x="40" y="108"/>
                    <a:pt x="47" y="110"/>
                    <a:pt x="58" y="110"/>
                  </a:cubicBezTo>
                  <a:cubicBezTo>
                    <a:pt x="75" y="110"/>
                    <a:pt x="88" y="96"/>
                    <a:pt x="88" y="67"/>
                  </a:cubicBezTo>
                  <a:cubicBezTo>
                    <a:pt x="88" y="42"/>
                    <a:pt x="77" y="29"/>
                    <a:pt x="62" y="29"/>
                  </a:cubicBezTo>
                  <a:close/>
                </a:path>
              </a:pathLst>
            </a:custGeom>
            <a:solidFill>
              <a:srgbClr val="05AC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6" name="Freeform 189"/>
            <p:cNvSpPr>
              <a:spLocks noChangeArrowheads="1"/>
            </p:cNvSpPr>
            <p:nvPr/>
          </p:nvSpPr>
          <p:spPr bwMode="auto">
            <a:xfrm>
              <a:off x="3606223" y="6254975"/>
              <a:ext cx="43716" cy="50711"/>
            </a:xfrm>
            <a:custGeom>
              <a:avLst/>
              <a:gdLst>
                <a:gd name="T0" fmla="*/ 64 w 118"/>
                <a:gd name="T1" fmla="*/ 138 h 139"/>
                <a:gd name="T2" fmla="*/ 0 w 118"/>
                <a:gd name="T3" fmla="*/ 69 h 139"/>
                <a:gd name="T4" fmla="*/ 60 w 118"/>
                <a:gd name="T5" fmla="*/ 0 h 139"/>
                <a:gd name="T6" fmla="*/ 117 w 118"/>
                <a:gd name="T7" fmla="*/ 67 h 139"/>
                <a:gd name="T8" fmla="*/ 117 w 118"/>
                <a:gd name="T9" fmla="*/ 75 h 139"/>
                <a:gd name="T10" fmla="*/ 32 w 118"/>
                <a:gd name="T11" fmla="*/ 75 h 139"/>
                <a:gd name="T12" fmla="*/ 68 w 118"/>
                <a:gd name="T13" fmla="*/ 112 h 139"/>
                <a:gd name="T14" fmla="*/ 113 w 118"/>
                <a:gd name="T15" fmla="*/ 96 h 139"/>
                <a:gd name="T16" fmla="*/ 117 w 118"/>
                <a:gd name="T17" fmla="*/ 121 h 139"/>
                <a:gd name="T18" fmla="*/ 64 w 118"/>
                <a:gd name="T19" fmla="*/ 138 h 139"/>
                <a:gd name="T20" fmla="*/ 32 w 118"/>
                <a:gd name="T21" fmla="*/ 55 h 139"/>
                <a:gd name="T22" fmla="*/ 85 w 118"/>
                <a:gd name="T23" fmla="*/ 55 h 139"/>
                <a:gd name="T24" fmla="*/ 59 w 118"/>
                <a:gd name="T25" fmla="*/ 23 h 139"/>
                <a:gd name="T26" fmla="*/ 32 w 118"/>
                <a:gd name="T27" fmla="*/ 55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8" h="139">
                  <a:moveTo>
                    <a:pt x="64" y="138"/>
                  </a:moveTo>
                  <a:cubicBezTo>
                    <a:pt x="27" y="138"/>
                    <a:pt x="0" y="116"/>
                    <a:pt x="0" y="69"/>
                  </a:cubicBezTo>
                  <a:cubicBezTo>
                    <a:pt x="0" y="26"/>
                    <a:pt x="25" y="0"/>
                    <a:pt x="60" y="0"/>
                  </a:cubicBezTo>
                  <a:cubicBezTo>
                    <a:pt x="99" y="0"/>
                    <a:pt x="117" y="30"/>
                    <a:pt x="117" y="67"/>
                  </a:cubicBezTo>
                  <a:cubicBezTo>
                    <a:pt x="117" y="70"/>
                    <a:pt x="117" y="73"/>
                    <a:pt x="117" y="75"/>
                  </a:cubicBezTo>
                  <a:lnTo>
                    <a:pt x="32" y="75"/>
                  </a:lnTo>
                  <a:cubicBezTo>
                    <a:pt x="33" y="101"/>
                    <a:pt x="47" y="112"/>
                    <a:pt x="68" y="112"/>
                  </a:cubicBezTo>
                  <a:cubicBezTo>
                    <a:pt x="85" y="112"/>
                    <a:pt x="99" y="106"/>
                    <a:pt x="113" y="96"/>
                  </a:cubicBezTo>
                  <a:lnTo>
                    <a:pt x="117" y="121"/>
                  </a:lnTo>
                  <a:cubicBezTo>
                    <a:pt x="103" y="131"/>
                    <a:pt x="85" y="138"/>
                    <a:pt x="64" y="138"/>
                  </a:cubicBezTo>
                  <a:close/>
                  <a:moveTo>
                    <a:pt x="32" y="55"/>
                  </a:moveTo>
                  <a:lnTo>
                    <a:pt x="85" y="55"/>
                  </a:lnTo>
                  <a:cubicBezTo>
                    <a:pt x="83" y="34"/>
                    <a:pt x="75" y="23"/>
                    <a:pt x="59" y="23"/>
                  </a:cubicBezTo>
                  <a:cubicBezTo>
                    <a:pt x="46" y="23"/>
                    <a:pt x="35" y="33"/>
                    <a:pt x="32" y="55"/>
                  </a:cubicBezTo>
                  <a:close/>
                </a:path>
              </a:pathLst>
            </a:custGeom>
            <a:solidFill>
              <a:srgbClr val="05AC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7" name="Freeform 190"/>
            <p:cNvSpPr>
              <a:spLocks noChangeArrowheads="1"/>
            </p:cNvSpPr>
            <p:nvPr/>
          </p:nvSpPr>
          <p:spPr bwMode="auto">
            <a:xfrm>
              <a:off x="3658683" y="6254975"/>
              <a:ext cx="41968" cy="48963"/>
            </a:xfrm>
            <a:custGeom>
              <a:avLst/>
              <a:gdLst>
                <a:gd name="T0" fmla="*/ 80 w 113"/>
                <a:gd name="T1" fmla="*/ 48 h 136"/>
                <a:gd name="T2" fmla="*/ 63 w 113"/>
                <a:gd name="T3" fmla="*/ 29 h 136"/>
                <a:gd name="T4" fmla="*/ 33 w 113"/>
                <a:gd name="T5" fmla="*/ 46 h 136"/>
                <a:gd name="T6" fmla="*/ 33 w 113"/>
                <a:gd name="T7" fmla="*/ 135 h 136"/>
                <a:gd name="T8" fmla="*/ 0 w 113"/>
                <a:gd name="T9" fmla="*/ 135 h 136"/>
                <a:gd name="T10" fmla="*/ 0 w 113"/>
                <a:gd name="T11" fmla="*/ 3 h 136"/>
                <a:gd name="T12" fmla="*/ 28 w 113"/>
                <a:gd name="T13" fmla="*/ 3 h 136"/>
                <a:gd name="T14" fmla="*/ 31 w 113"/>
                <a:gd name="T15" fmla="*/ 21 h 136"/>
                <a:gd name="T16" fmla="*/ 75 w 113"/>
                <a:gd name="T17" fmla="*/ 0 h 136"/>
                <a:gd name="T18" fmla="*/ 112 w 113"/>
                <a:gd name="T19" fmla="*/ 40 h 136"/>
                <a:gd name="T20" fmla="*/ 112 w 113"/>
                <a:gd name="T21" fmla="*/ 135 h 136"/>
                <a:gd name="T22" fmla="*/ 80 w 113"/>
                <a:gd name="T23" fmla="*/ 135 h 136"/>
                <a:gd name="T24" fmla="*/ 80 w 113"/>
                <a:gd name="T25" fmla="*/ 4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3" h="136">
                  <a:moveTo>
                    <a:pt x="80" y="48"/>
                  </a:moveTo>
                  <a:cubicBezTo>
                    <a:pt x="80" y="37"/>
                    <a:pt x="75" y="29"/>
                    <a:pt x="63" y="29"/>
                  </a:cubicBezTo>
                  <a:cubicBezTo>
                    <a:pt x="52" y="29"/>
                    <a:pt x="42" y="36"/>
                    <a:pt x="33" y="46"/>
                  </a:cubicBezTo>
                  <a:lnTo>
                    <a:pt x="33" y="135"/>
                  </a:lnTo>
                  <a:lnTo>
                    <a:pt x="0" y="135"/>
                  </a:lnTo>
                  <a:lnTo>
                    <a:pt x="0" y="3"/>
                  </a:lnTo>
                  <a:lnTo>
                    <a:pt x="28" y="3"/>
                  </a:lnTo>
                  <a:lnTo>
                    <a:pt x="31" y="21"/>
                  </a:lnTo>
                  <a:cubicBezTo>
                    <a:pt x="43" y="10"/>
                    <a:pt x="57" y="0"/>
                    <a:pt x="75" y="0"/>
                  </a:cubicBezTo>
                  <a:cubicBezTo>
                    <a:pt x="99" y="0"/>
                    <a:pt x="112" y="15"/>
                    <a:pt x="112" y="40"/>
                  </a:cubicBezTo>
                  <a:lnTo>
                    <a:pt x="112" y="135"/>
                  </a:lnTo>
                  <a:lnTo>
                    <a:pt x="80" y="135"/>
                  </a:lnTo>
                  <a:lnTo>
                    <a:pt x="80" y="48"/>
                  </a:lnTo>
                </a:path>
              </a:pathLst>
            </a:custGeom>
            <a:solidFill>
              <a:srgbClr val="05AC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8" name="Freeform 191"/>
            <p:cNvSpPr>
              <a:spLocks noChangeArrowheads="1"/>
            </p:cNvSpPr>
            <p:nvPr/>
          </p:nvSpPr>
          <p:spPr bwMode="auto">
            <a:xfrm>
              <a:off x="3709394" y="6233991"/>
              <a:ext cx="45465" cy="69947"/>
            </a:xfrm>
            <a:custGeom>
              <a:avLst/>
              <a:gdLst>
                <a:gd name="T0" fmla="*/ 59 w 123"/>
                <a:gd name="T1" fmla="*/ 193 h 194"/>
                <a:gd name="T2" fmla="*/ 0 w 123"/>
                <a:gd name="T3" fmla="*/ 180 h 194"/>
                <a:gd name="T4" fmla="*/ 5 w 123"/>
                <a:gd name="T5" fmla="*/ 147 h 194"/>
                <a:gd name="T6" fmla="*/ 59 w 123"/>
                <a:gd name="T7" fmla="*/ 163 h 194"/>
                <a:gd name="T8" fmla="*/ 88 w 123"/>
                <a:gd name="T9" fmla="*/ 140 h 194"/>
                <a:gd name="T10" fmla="*/ 54 w 123"/>
                <a:gd name="T11" fmla="*/ 109 h 194"/>
                <a:gd name="T12" fmla="*/ 2 w 123"/>
                <a:gd name="T13" fmla="*/ 53 h 194"/>
                <a:gd name="T14" fmla="*/ 63 w 123"/>
                <a:gd name="T15" fmla="*/ 0 h 194"/>
                <a:gd name="T16" fmla="*/ 113 w 123"/>
                <a:gd name="T17" fmla="*/ 11 h 194"/>
                <a:gd name="T18" fmla="*/ 108 w 123"/>
                <a:gd name="T19" fmla="*/ 44 h 194"/>
                <a:gd name="T20" fmla="*/ 63 w 123"/>
                <a:gd name="T21" fmla="*/ 29 h 194"/>
                <a:gd name="T22" fmla="*/ 37 w 123"/>
                <a:gd name="T23" fmla="*/ 50 h 194"/>
                <a:gd name="T24" fmla="*/ 69 w 123"/>
                <a:gd name="T25" fmla="*/ 78 h 194"/>
                <a:gd name="T26" fmla="*/ 122 w 123"/>
                <a:gd name="T27" fmla="*/ 137 h 194"/>
                <a:gd name="T28" fmla="*/ 59 w 123"/>
                <a:gd name="T29" fmla="*/ 193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3" h="194">
                  <a:moveTo>
                    <a:pt x="59" y="193"/>
                  </a:moveTo>
                  <a:cubicBezTo>
                    <a:pt x="36" y="193"/>
                    <a:pt x="16" y="188"/>
                    <a:pt x="0" y="180"/>
                  </a:cubicBezTo>
                  <a:lnTo>
                    <a:pt x="5" y="147"/>
                  </a:lnTo>
                  <a:cubicBezTo>
                    <a:pt x="21" y="156"/>
                    <a:pt x="41" y="163"/>
                    <a:pt x="59" y="163"/>
                  </a:cubicBezTo>
                  <a:cubicBezTo>
                    <a:pt x="76" y="163"/>
                    <a:pt x="88" y="156"/>
                    <a:pt x="88" y="140"/>
                  </a:cubicBezTo>
                  <a:cubicBezTo>
                    <a:pt x="88" y="127"/>
                    <a:pt x="81" y="121"/>
                    <a:pt x="54" y="109"/>
                  </a:cubicBezTo>
                  <a:cubicBezTo>
                    <a:pt x="17" y="94"/>
                    <a:pt x="2" y="82"/>
                    <a:pt x="2" y="53"/>
                  </a:cubicBezTo>
                  <a:cubicBezTo>
                    <a:pt x="2" y="19"/>
                    <a:pt x="28" y="0"/>
                    <a:pt x="63" y="0"/>
                  </a:cubicBezTo>
                  <a:cubicBezTo>
                    <a:pt x="85" y="0"/>
                    <a:pt x="99" y="4"/>
                    <a:pt x="113" y="11"/>
                  </a:cubicBezTo>
                  <a:lnTo>
                    <a:pt x="108" y="44"/>
                  </a:lnTo>
                  <a:cubicBezTo>
                    <a:pt x="94" y="35"/>
                    <a:pt x="78" y="29"/>
                    <a:pt x="63" y="29"/>
                  </a:cubicBezTo>
                  <a:cubicBezTo>
                    <a:pt x="45" y="29"/>
                    <a:pt x="37" y="38"/>
                    <a:pt x="37" y="50"/>
                  </a:cubicBezTo>
                  <a:cubicBezTo>
                    <a:pt x="37" y="62"/>
                    <a:pt x="43" y="67"/>
                    <a:pt x="69" y="78"/>
                  </a:cubicBezTo>
                  <a:cubicBezTo>
                    <a:pt x="108" y="94"/>
                    <a:pt x="122" y="108"/>
                    <a:pt x="122" y="137"/>
                  </a:cubicBezTo>
                  <a:cubicBezTo>
                    <a:pt x="122" y="174"/>
                    <a:pt x="95" y="193"/>
                    <a:pt x="59" y="193"/>
                  </a:cubicBezTo>
                </a:path>
              </a:pathLst>
            </a:custGeom>
            <a:solidFill>
              <a:srgbClr val="05AC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9" name="Freeform 192"/>
            <p:cNvSpPr>
              <a:spLocks noChangeArrowheads="1"/>
            </p:cNvSpPr>
            <p:nvPr/>
          </p:nvSpPr>
          <p:spPr bwMode="auto">
            <a:xfrm>
              <a:off x="3763603" y="6235739"/>
              <a:ext cx="55957" cy="69947"/>
            </a:xfrm>
            <a:custGeom>
              <a:avLst/>
              <a:gdLst>
                <a:gd name="T0" fmla="*/ 76 w 154"/>
                <a:gd name="T1" fmla="*/ 192 h 193"/>
                <a:gd name="T2" fmla="*/ 0 w 154"/>
                <a:gd name="T3" fmla="*/ 116 h 193"/>
                <a:gd name="T4" fmla="*/ 0 w 154"/>
                <a:gd name="T5" fmla="*/ 0 h 193"/>
                <a:gd name="T6" fmla="*/ 36 w 154"/>
                <a:gd name="T7" fmla="*/ 0 h 193"/>
                <a:gd name="T8" fmla="*/ 36 w 154"/>
                <a:gd name="T9" fmla="*/ 114 h 193"/>
                <a:gd name="T10" fmla="*/ 76 w 154"/>
                <a:gd name="T11" fmla="*/ 161 h 193"/>
                <a:gd name="T12" fmla="*/ 116 w 154"/>
                <a:gd name="T13" fmla="*/ 115 h 193"/>
                <a:gd name="T14" fmla="*/ 116 w 154"/>
                <a:gd name="T15" fmla="*/ 0 h 193"/>
                <a:gd name="T16" fmla="*/ 153 w 154"/>
                <a:gd name="T17" fmla="*/ 0 h 193"/>
                <a:gd name="T18" fmla="*/ 153 w 154"/>
                <a:gd name="T19" fmla="*/ 115 h 193"/>
                <a:gd name="T20" fmla="*/ 76 w 154"/>
                <a:gd name="T21" fmla="*/ 192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4" h="193">
                  <a:moveTo>
                    <a:pt x="76" y="192"/>
                  </a:moveTo>
                  <a:cubicBezTo>
                    <a:pt x="30" y="192"/>
                    <a:pt x="0" y="165"/>
                    <a:pt x="0" y="116"/>
                  </a:cubicBezTo>
                  <a:lnTo>
                    <a:pt x="0" y="0"/>
                  </a:lnTo>
                  <a:lnTo>
                    <a:pt x="36" y="0"/>
                  </a:lnTo>
                  <a:lnTo>
                    <a:pt x="36" y="114"/>
                  </a:lnTo>
                  <a:cubicBezTo>
                    <a:pt x="36" y="143"/>
                    <a:pt x="49" y="161"/>
                    <a:pt x="76" y="161"/>
                  </a:cubicBezTo>
                  <a:cubicBezTo>
                    <a:pt x="103" y="161"/>
                    <a:pt x="116" y="144"/>
                    <a:pt x="116" y="115"/>
                  </a:cubicBezTo>
                  <a:lnTo>
                    <a:pt x="116" y="0"/>
                  </a:lnTo>
                  <a:lnTo>
                    <a:pt x="153" y="0"/>
                  </a:lnTo>
                  <a:lnTo>
                    <a:pt x="153" y="115"/>
                  </a:lnTo>
                  <a:cubicBezTo>
                    <a:pt x="153" y="165"/>
                    <a:pt x="121" y="192"/>
                    <a:pt x="76" y="192"/>
                  </a:cubicBezTo>
                </a:path>
              </a:pathLst>
            </a:custGeom>
            <a:solidFill>
              <a:srgbClr val="05AC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0" name="Freeform 193"/>
            <p:cNvSpPr>
              <a:spLocks noChangeArrowheads="1"/>
            </p:cNvSpPr>
            <p:nvPr/>
          </p:nvSpPr>
          <p:spPr bwMode="auto">
            <a:xfrm>
              <a:off x="3828303" y="6233991"/>
              <a:ext cx="45465" cy="69947"/>
            </a:xfrm>
            <a:custGeom>
              <a:avLst/>
              <a:gdLst>
                <a:gd name="T0" fmla="*/ 60 w 124"/>
                <a:gd name="T1" fmla="*/ 193 h 194"/>
                <a:gd name="T2" fmla="*/ 0 w 124"/>
                <a:gd name="T3" fmla="*/ 180 h 194"/>
                <a:gd name="T4" fmla="*/ 6 w 124"/>
                <a:gd name="T5" fmla="*/ 147 h 194"/>
                <a:gd name="T6" fmla="*/ 60 w 124"/>
                <a:gd name="T7" fmla="*/ 163 h 194"/>
                <a:gd name="T8" fmla="*/ 88 w 124"/>
                <a:gd name="T9" fmla="*/ 140 h 194"/>
                <a:gd name="T10" fmla="*/ 54 w 124"/>
                <a:gd name="T11" fmla="*/ 109 h 194"/>
                <a:gd name="T12" fmla="*/ 3 w 124"/>
                <a:gd name="T13" fmla="*/ 53 h 194"/>
                <a:gd name="T14" fmla="*/ 64 w 124"/>
                <a:gd name="T15" fmla="*/ 0 h 194"/>
                <a:gd name="T16" fmla="*/ 114 w 124"/>
                <a:gd name="T17" fmla="*/ 11 h 194"/>
                <a:gd name="T18" fmla="*/ 108 w 124"/>
                <a:gd name="T19" fmla="*/ 44 h 194"/>
                <a:gd name="T20" fmla="*/ 64 w 124"/>
                <a:gd name="T21" fmla="*/ 29 h 194"/>
                <a:gd name="T22" fmla="*/ 38 w 124"/>
                <a:gd name="T23" fmla="*/ 50 h 194"/>
                <a:gd name="T24" fmla="*/ 70 w 124"/>
                <a:gd name="T25" fmla="*/ 78 h 194"/>
                <a:gd name="T26" fmla="*/ 123 w 124"/>
                <a:gd name="T27" fmla="*/ 137 h 194"/>
                <a:gd name="T28" fmla="*/ 60 w 124"/>
                <a:gd name="T29" fmla="*/ 193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94">
                  <a:moveTo>
                    <a:pt x="60" y="193"/>
                  </a:moveTo>
                  <a:cubicBezTo>
                    <a:pt x="37" y="193"/>
                    <a:pt x="17" y="188"/>
                    <a:pt x="0" y="180"/>
                  </a:cubicBezTo>
                  <a:lnTo>
                    <a:pt x="6" y="147"/>
                  </a:lnTo>
                  <a:cubicBezTo>
                    <a:pt x="22" y="156"/>
                    <a:pt x="41" y="163"/>
                    <a:pt x="60" y="163"/>
                  </a:cubicBezTo>
                  <a:cubicBezTo>
                    <a:pt x="77" y="163"/>
                    <a:pt x="88" y="156"/>
                    <a:pt x="88" y="140"/>
                  </a:cubicBezTo>
                  <a:cubicBezTo>
                    <a:pt x="88" y="127"/>
                    <a:pt x="82" y="121"/>
                    <a:pt x="54" y="109"/>
                  </a:cubicBezTo>
                  <a:cubicBezTo>
                    <a:pt x="18" y="94"/>
                    <a:pt x="3" y="82"/>
                    <a:pt x="3" y="53"/>
                  </a:cubicBezTo>
                  <a:cubicBezTo>
                    <a:pt x="3" y="19"/>
                    <a:pt x="29" y="0"/>
                    <a:pt x="64" y="0"/>
                  </a:cubicBezTo>
                  <a:cubicBezTo>
                    <a:pt x="85" y="0"/>
                    <a:pt x="100" y="4"/>
                    <a:pt x="114" y="11"/>
                  </a:cubicBezTo>
                  <a:lnTo>
                    <a:pt x="108" y="44"/>
                  </a:lnTo>
                  <a:cubicBezTo>
                    <a:pt x="95" y="35"/>
                    <a:pt x="79" y="29"/>
                    <a:pt x="64" y="29"/>
                  </a:cubicBezTo>
                  <a:cubicBezTo>
                    <a:pt x="46" y="29"/>
                    <a:pt x="38" y="38"/>
                    <a:pt x="38" y="50"/>
                  </a:cubicBezTo>
                  <a:cubicBezTo>
                    <a:pt x="38" y="62"/>
                    <a:pt x="44" y="67"/>
                    <a:pt x="70" y="78"/>
                  </a:cubicBezTo>
                  <a:cubicBezTo>
                    <a:pt x="109" y="94"/>
                    <a:pt x="123" y="108"/>
                    <a:pt x="123" y="137"/>
                  </a:cubicBezTo>
                  <a:cubicBezTo>
                    <a:pt x="123" y="174"/>
                    <a:pt x="96" y="193"/>
                    <a:pt x="60" y="193"/>
                  </a:cubicBezTo>
                </a:path>
              </a:pathLst>
            </a:custGeom>
            <a:solidFill>
              <a:srgbClr val="05AC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1" name="Freeform 194"/>
            <p:cNvSpPr>
              <a:spLocks noChangeArrowheads="1"/>
            </p:cNvSpPr>
            <p:nvPr/>
          </p:nvSpPr>
          <p:spPr bwMode="auto">
            <a:xfrm>
              <a:off x="3884260" y="6235739"/>
              <a:ext cx="41968" cy="68199"/>
            </a:xfrm>
            <a:custGeom>
              <a:avLst/>
              <a:gdLst>
                <a:gd name="T0" fmla="*/ 0 w 113"/>
                <a:gd name="T1" fmla="*/ 0 h 190"/>
                <a:gd name="T2" fmla="*/ 110 w 113"/>
                <a:gd name="T3" fmla="*/ 0 h 190"/>
                <a:gd name="T4" fmla="*/ 110 w 113"/>
                <a:gd name="T5" fmla="*/ 31 h 190"/>
                <a:gd name="T6" fmla="*/ 36 w 113"/>
                <a:gd name="T7" fmla="*/ 31 h 190"/>
                <a:gd name="T8" fmla="*/ 36 w 113"/>
                <a:gd name="T9" fmla="*/ 76 h 190"/>
                <a:gd name="T10" fmla="*/ 93 w 113"/>
                <a:gd name="T11" fmla="*/ 76 h 190"/>
                <a:gd name="T12" fmla="*/ 98 w 113"/>
                <a:gd name="T13" fmla="*/ 106 h 190"/>
                <a:gd name="T14" fmla="*/ 36 w 113"/>
                <a:gd name="T15" fmla="*/ 106 h 190"/>
                <a:gd name="T16" fmla="*/ 36 w 113"/>
                <a:gd name="T17" fmla="*/ 158 h 190"/>
                <a:gd name="T18" fmla="*/ 112 w 113"/>
                <a:gd name="T19" fmla="*/ 158 h 190"/>
                <a:gd name="T20" fmla="*/ 112 w 113"/>
                <a:gd name="T21" fmla="*/ 189 h 190"/>
                <a:gd name="T22" fmla="*/ 0 w 113"/>
                <a:gd name="T23" fmla="*/ 189 h 190"/>
                <a:gd name="T24" fmla="*/ 0 w 113"/>
                <a:gd name="T25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3" h="190">
                  <a:moveTo>
                    <a:pt x="0" y="0"/>
                  </a:moveTo>
                  <a:lnTo>
                    <a:pt x="110" y="0"/>
                  </a:lnTo>
                  <a:lnTo>
                    <a:pt x="110" y="31"/>
                  </a:lnTo>
                  <a:lnTo>
                    <a:pt x="36" y="31"/>
                  </a:lnTo>
                  <a:lnTo>
                    <a:pt x="36" y="76"/>
                  </a:lnTo>
                  <a:lnTo>
                    <a:pt x="93" y="76"/>
                  </a:lnTo>
                  <a:lnTo>
                    <a:pt x="98" y="106"/>
                  </a:lnTo>
                  <a:lnTo>
                    <a:pt x="36" y="106"/>
                  </a:lnTo>
                  <a:lnTo>
                    <a:pt x="36" y="158"/>
                  </a:lnTo>
                  <a:lnTo>
                    <a:pt x="112" y="158"/>
                  </a:lnTo>
                  <a:lnTo>
                    <a:pt x="112" y="189"/>
                  </a:lnTo>
                  <a:lnTo>
                    <a:pt x="0" y="189"/>
                  </a:lnTo>
                  <a:lnTo>
                    <a:pt x="0" y="0"/>
                  </a:lnTo>
                </a:path>
              </a:pathLst>
            </a:custGeom>
            <a:solidFill>
              <a:srgbClr val="05AC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2" name="Freeform 195"/>
            <p:cNvSpPr>
              <a:spLocks noChangeArrowheads="1"/>
            </p:cNvSpPr>
            <p:nvPr/>
          </p:nvSpPr>
          <p:spPr bwMode="auto">
            <a:xfrm>
              <a:off x="4130822" y="6233991"/>
              <a:ext cx="62952" cy="69947"/>
            </a:xfrm>
            <a:custGeom>
              <a:avLst/>
              <a:gdLst>
                <a:gd name="T0" fmla="*/ 89 w 178"/>
                <a:gd name="T1" fmla="*/ 195 h 196"/>
                <a:gd name="T2" fmla="*/ 0 w 178"/>
                <a:gd name="T3" fmla="*/ 98 h 196"/>
                <a:gd name="T4" fmla="*/ 89 w 178"/>
                <a:gd name="T5" fmla="*/ 0 h 196"/>
                <a:gd name="T6" fmla="*/ 177 w 178"/>
                <a:gd name="T7" fmla="*/ 97 h 196"/>
                <a:gd name="T8" fmla="*/ 89 w 178"/>
                <a:gd name="T9" fmla="*/ 195 h 196"/>
                <a:gd name="T10" fmla="*/ 89 w 178"/>
                <a:gd name="T11" fmla="*/ 30 h 196"/>
                <a:gd name="T12" fmla="*/ 37 w 178"/>
                <a:gd name="T13" fmla="*/ 97 h 196"/>
                <a:gd name="T14" fmla="*/ 89 w 178"/>
                <a:gd name="T15" fmla="*/ 165 h 196"/>
                <a:gd name="T16" fmla="*/ 141 w 178"/>
                <a:gd name="T17" fmla="*/ 97 h 196"/>
                <a:gd name="T18" fmla="*/ 89 w 178"/>
                <a:gd name="T19" fmla="*/ 3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8" h="196">
                  <a:moveTo>
                    <a:pt x="89" y="195"/>
                  </a:moveTo>
                  <a:cubicBezTo>
                    <a:pt x="35" y="195"/>
                    <a:pt x="0" y="156"/>
                    <a:pt x="0" y="98"/>
                  </a:cubicBezTo>
                  <a:cubicBezTo>
                    <a:pt x="0" y="39"/>
                    <a:pt x="35" y="0"/>
                    <a:pt x="89" y="0"/>
                  </a:cubicBezTo>
                  <a:cubicBezTo>
                    <a:pt x="143" y="0"/>
                    <a:pt x="177" y="39"/>
                    <a:pt x="177" y="97"/>
                  </a:cubicBezTo>
                  <a:cubicBezTo>
                    <a:pt x="177" y="155"/>
                    <a:pt x="143" y="195"/>
                    <a:pt x="89" y="195"/>
                  </a:cubicBezTo>
                  <a:close/>
                  <a:moveTo>
                    <a:pt x="89" y="30"/>
                  </a:moveTo>
                  <a:cubicBezTo>
                    <a:pt x="57" y="30"/>
                    <a:pt x="37" y="56"/>
                    <a:pt x="37" y="97"/>
                  </a:cubicBezTo>
                  <a:cubicBezTo>
                    <a:pt x="37" y="139"/>
                    <a:pt x="57" y="165"/>
                    <a:pt x="89" y="165"/>
                  </a:cubicBezTo>
                  <a:cubicBezTo>
                    <a:pt x="121" y="165"/>
                    <a:pt x="141" y="139"/>
                    <a:pt x="141" y="97"/>
                  </a:cubicBezTo>
                  <a:cubicBezTo>
                    <a:pt x="141" y="56"/>
                    <a:pt x="121" y="30"/>
                    <a:pt x="89" y="30"/>
                  </a:cubicBezTo>
                  <a:close/>
                </a:path>
              </a:pathLst>
            </a:custGeom>
            <a:solidFill>
              <a:srgbClr val="05AC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3" name="Freeform 196"/>
            <p:cNvSpPr>
              <a:spLocks noChangeArrowheads="1"/>
            </p:cNvSpPr>
            <p:nvPr/>
          </p:nvSpPr>
          <p:spPr bwMode="auto">
            <a:xfrm>
              <a:off x="4206014" y="6235739"/>
              <a:ext cx="52460" cy="69947"/>
            </a:xfrm>
            <a:custGeom>
              <a:avLst/>
              <a:gdLst>
                <a:gd name="T0" fmla="*/ 101 w 140"/>
                <a:gd name="T1" fmla="*/ 191 h 192"/>
                <a:gd name="T2" fmla="*/ 51 w 140"/>
                <a:gd name="T3" fmla="*/ 117 h 192"/>
                <a:gd name="T4" fmla="*/ 36 w 140"/>
                <a:gd name="T5" fmla="*/ 117 h 192"/>
                <a:gd name="T6" fmla="*/ 36 w 140"/>
                <a:gd name="T7" fmla="*/ 189 h 192"/>
                <a:gd name="T8" fmla="*/ 0 w 140"/>
                <a:gd name="T9" fmla="*/ 189 h 192"/>
                <a:gd name="T10" fmla="*/ 0 w 140"/>
                <a:gd name="T11" fmla="*/ 0 h 192"/>
                <a:gd name="T12" fmla="*/ 58 w 140"/>
                <a:gd name="T13" fmla="*/ 0 h 192"/>
                <a:gd name="T14" fmla="*/ 126 w 140"/>
                <a:gd name="T15" fmla="*/ 57 h 192"/>
                <a:gd name="T16" fmla="*/ 88 w 140"/>
                <a:gd name="T17" fmla="*/ 110 h 192"/>
                <a:gd name="T18" fmla="*/ 139 w 140"/>
                <a:gd name="T19" fmla="*/ 184 h 192"/>
                <a:gd name="T20" fmla="*/ 101 w 140"/>
                <a:gd name="T21" fmla="*/ 191 h 192"/>
                <a:gd name="T22" fmla="*/ 56 w 140"/>
                <a:gd name="T23" fmla="*/ 29 h 192"/>
                <a:gd name="T24" fmla="*/ 36 w 140"/>
                <a:gd name="T25" fmla="*/ 29 h 192"/>
                <a:gd name="T26" fmla="*/ 36 w 140"/>
                <a:gd name="T27" fmla="*/ 89 h 192"/>
                <a:gd name="T28" fmla="*/ 54 w 140"/>
                <a:gd name="T29" fmla="*/ 89 h 192"/>
                <a:gd name="T30" fmla="*/ 90 w 140"/>
                <a:gd name="T31" fmla="*/ 59 h 192"/>
                <a:gd name="T32" fmla="*/ 56 w 140"/>
                <a:gd name="T33" fmla="*/ 29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0" h="192">
                  <a:moveTo>
                    <a:pt x="101" y="191"/>
                  </a:moveTo>
                  <a:lnTo>
                    <a:pt x="51" y="117"/>
                  </a:lnTo>
                  <a:lnTo>
                    <a:pt x="36" y="117"/>
                  </a:lnTo>
                  <a:lnTo>
                    <a:pt x="36" y="189"/>
                  </a:lnTo>
                  <a:lnTo>
                    <a:pt x="0" y="189"/>
                  </a:lnTo>
                  <a:lnTo>
                    <a:pt x="0" y="0"/>
                  </a:lnTo>
                  <a:lnTo>
                    <a:pt x="58" y="0"/>
                  </a:lnTo>
                  <a:cubicBezTo>
                    <a:pt x="101" y="0"/>
                    <a:pt x="126" y="20"/>
                    <a:pt x="126" y="57"/>
                  </a:cubicBezTo>
                  <a:cubicBezTo>
                    <a:pt x="126" y="84"/>
                    <a:pt x="111" y="102"/>
                    <a:pt x="88" y="110"/>
                  </a:cubicBezTo>
                  <a:lnTo>
                    <a:pt x="139" y="184"/>
                  </a:lnTo>
                  <a:lnTo>
                    <a:pt x="101" y="191"/>
                  </a:lnTo>
                  <a:close/>
                  <a:moveTo>
                    <a:pt x="56" y="29"/>
                  </a:moveTo>
                  <a:lnTo>
                    <a:pt x="36" y="29"/>
                  </a:lnTo>
                  <a:lnTo>
                    <a:pt x="36" y="89"/>
                  </a:lnTo>
                  <a:lnTo>
                    <a:pt x="54" y="89"/>
                  </a:lnTo>
                  <a:cubicBezTo>
                    <a:pt x="77" y="89"/>
                    <a:pt x="90" y="78"/>
                    <a:pt x="90" y="59"/>
                  </a:cubicBezTo>
                  <a:cubicBezTo>
                    <a:pt x="90" y="40"/>
                    <a:pt x="78" y="29"/>
                    <a:pt x="56" y="29"/>
                  </a:cubicBezTo>
                  <a:close/>
                </a:path>
              </a:pathLst>
            </a:custGeom>
            <a:solidFill>
              <a:srgbClr val="05AC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4" name="Freeform 197"/>
            <p:cNvSpPr>
              <a:spLocks noChangeArrowheads="1"/>
            </p:cNvSpPr>
            <p:nvPr/>
          </p:nvSpPr>
          <p:spPr bwMode="auto">
            <a:xfrm>
              <a:off x="4258474" y="6233991"/>
              <a:ext cx="66449" cy="69947"/>
            </a:xfrm>
            <a:custGeom>
              <a:avLst/>
              <a:gdLst>
                <a:gd name="T0" fmla="*/ 71 w 180"/>
                <a:gd name="T1" fmla="*/ 0 h 193"/>
                <a:gd name="T2" fmla="*/ 109 w 180"/>
                <a:gd name="T3" fmla="*/ 0 h 193"/>
                <a:gd name="T4" fmla="*/ 179 w 180"/>
                <a:gd name="T5" fmla="*/ 185 h 193"/>
                <a:gd name="T6" fmla="*/ 142 w 180"/>
                <a:gd name="T7" fmla="*/ 192 h 193"/>
                <a:gd name="T8" fmla="*/ 124 w 180"/>
                <a:gd name="T9" fmla="*/ 142 h 193"/>
                <a:gd name="T10" fmla="*/ 53 w 180"/>
                <a:gd name="T11" fmla="*/ 142 h 193"/>
                <a:gd name="T12" fmla="*/ 36 w 180"/>
                <a:gd name="T13" fmla="*/ 190 h 193"/>
                <a:gd name="T14" fmla="*/ 0 w 180"/>
                <a:gd name="T15" fmla="*/ 190 h 193"/>
                <a:gd name="T16" fmla="*/ 71 w 180"/>
                <a:gd name="T17" fmla="*/ 0 h 193"/>
                <a:gd name="T18" fmla="*/ 63 w 180"/>
                <a:gd name="T19" fmla="*/ 112 h 193"/>
                <a:gd name="T20" fmla="*/ 114 w 180"/>
                <a:gd name="T21" fmla="*/ 112 h 193"/>
                <a:gd name="T22" fmla="*/ 89 w 180"/>
                <a:gd name="T23" fmla="*/ 39 h 193"/>
                <a:gd name="T24" fmla="*/ 63 w 180"/>
                <a:gd name="T25" fmla="*/ 112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193">
                  <a:moveTo>
                    <a:pt x="71" y="0"/>
                  </a:moveTo>
                  <a:lnTo>
                    <a:pt x="109" y="0"/>
                  </a:lnTo>
                  <a:lnTo>
                    <a:pt x="179" y="185"/>
                  </a:lnTo>
                  <a:lnTo>
                    <a:pt x="142" y="192"/>
                  </a:lnTo>
                  <a:lnTo>
                    <a:pt x="124" y="142"/>
                  </a:lnTo>
                  <a:lnTo>
                    <a:pt x="53" y="142"/>
                  </a:lnTo>
                  <a:lnTo>
                    <a:pt x="36" y="190"/>
                  </a:lnTo>
                  <a:lnTo>
                    <a:pt x="0" y="190"/>
                  </a:lnTo>
                  <a:lnTo>
                    <a:pt x="71" y="0"/>
                  </a:lnTo>
                  <a:close/>
                  <a:moveTo>
                    <a:pt x="63" y="112"/>
                  </a:moveTo>
                  <a:lnTo>
                    <a:pt x="114" y="112"/>
                  </a:lnTo>
                  <a:lnTo>
                    <a:pt x="89" y="39"/>
                  </a:lnTo>
                  <a:lnTo>
                    <a:pt x="63" y="112"/>
                  </a:lnTo>
                  <a:close/>
                </a:path>
              </a:pathLst>
            </a:custGeom>
            <a:solidFill>
              <a:srgbClr val="05AC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5" name="Freeform 198"/>
            <p:cNvSpPr>
              <a:spLocks noChangeArrowheads="1"/>
            </p:cNvSpPr>
            <p:nvPr/>
          </p:nvSpPr>
          <p:spPr bwMode="auto">
            <a:xfrm>
              <a:off x="4326673" y="6233991"/>
              <a:ext cx="52460" cy="69947"/>
            </a:xfrm>
            <a:custGeom>
              <a:avLst/>
              <a:gdLst>
                <a:gd name="T0" fmla="*/ 89 w 146"/>
                <a:gd name="T1" fmla="*/ 195 h 196"/>
                <a:gd name="T2" fmla="*/ 0 w 146"/>
                <a:gd name="T3" fmla="*/ 98 h 196"/>
                <a:gd name="T4" fmla="*/ 90 w 146"/>
                <a:gd name="T5" fmla="*/ 0 h 196"/>
                <a:gd name="T6" fmla="*/ 142 w 146"/>
                <a:gd name="T7" fmla="*/ 14 h 196"/>
                <a:gd name="T8" fmla="*/ 137 w 146"/>
                <a:gd name="T9" fmla="*/ 48 h 196"/>
                <a:gd name="T10" fmla="*/ 91 w 146"/>
                <a:gd name="T11" fmla="*/ 31 h 196"/>
                <a:gd name="T12" fmla="*/ 37 w 146"/>
                <a:gd name="T13" fmla="*/ 97 h 196"/>
                <a:gd name="T14" fmla="*/ 92 w 146"/>
                <a:gd name="T15" fmla="*/ 164 h 196"/>
                <a:gd name="T16" fmla="*/ 140 w 146"/>
                <a:gd name="T17" fmla="*/ 147 h 196"/>
                <a:gd name="T18" fmla="*/ 145 w 146"/>
                <a:gd name="T19" fmla="*/ 179 h 196"/>
                <a:gd name="T20" fmla="*/ 89 w 146"/>
                <a:gd name="T21" fmla="*/ 19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6" h="196">
                  <a:moveTo>
                    <a:pt x="89" y="195"/>
                  </a:moveTo>
                  <a:cubicBezTo>
                    <a:pt x="34" y="195"/>
                    <a:pt x="0" y="157"/>
                    <a:pt x="0" y="98"/>
                  </a:cubicBezTo>
                  <a:cubicBezTo>
                    <a:pt x="0" y="39"/>
                    <a:pt x="35" y="0"/>
                    <a:pt x="90" y="0"/>
                  </a:cubicBezTo>
                  <a:cubicBezTo>
                    <a:pt x="111" y="0"/>
                    <a:pt x="128" y="5"/>
                    <a:pt x="142" y="14"/>
                  </a:cubicBezTo>
                  <a:lnTo>
                    <a:pt x="137" y="48"/>
                  </a:lnTo>
                  <a:cubicBezTo>
                    <a:pt x="124" y="38"/>
                    <a:pt x="110" y="31"/>
                    <a:pt x="91" y="31"/>
                  </a:cubicBezTo>
                  <a:cubicBezTo>
                    <a:pt x="57" y="31"/>
                    <a:pt x="37" y="57"/>
                    <a:pt x="37" y="97"/>
                  </a:cubicBezTo>
                  <a:cubicBezTo>
                    <a:pt x="37" y="138"/>
                    <a:pt x="58" y="164"/>
                    <a:pt x="92" y="164"/>
                  </a:cubicBezTo>
                  <a:cubicBezTo>
                    <a:pt x="110" y="164"/>
                    <a:pt x="125" y="157"/>
                    <a:pt x="140" y="147"/>
                  </a:cubicBezTo>
                  <a:lnTo>
                    <a:pt x="145" y="179"/>
                  </a:lnTo>
                  <a:cubicBezTo>
                    <a:pt x="130" y="188"/>
                    <a:pt x="111" y="195"/>
                    <a:pt x="89" y="195"/>
                  </a:cubicBezTo>
                </a:path>
              </a:pathLst>
            </a:custGeom>
            <a:solidFill>
              <a:srgbClr val="05AC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6" name="Freeform 199"/>
            <p:cNvSpPr>
              <a:spLocks noChangeArrowheads="1"/>
            </p:cNvSpPr>
            <p:nvPr/>
          </p:nvSpPr>
          <p:spPr bwMode="auto">
            <a:xfrm>
              <a:off x="4391373" y="6235739"/>
              <a:ext cx="38471" cy="68199"/>
            </a:xfrm>
            <a:custGeom>
              <a:avLst/>
              <a:gdLst>
                <a:gd name="T0" fmla="*/ 0 w 105"/>
                <a:gd name="T1" fmla="*/ 0 h 190"/>
                <a:gd name="T2" fmla="*/ 36 w 105"/>
                <a:gd name="T3" fmla="*/ 0 h 190"/>
                <a:gd name="T4" fmla="*/ 36 w 105"/>
                <a:gd name="T5" fmla="*/ 157 h 190"/>
                <a:gd name="T6" fmla="*/ 99 w 105"/>
                <a:gd name="T7" fmla="*/ 157 h 190"/>
                <a:gd name="T8" fmla="*/ 104 w 105"/>
                <a:gd name="T9" fmla="*/ 189 h 190"/>
                <a:gd name="T10" fmla="*/ 0 w 105"/>
                <a:gd name="T11" fmla="*/ 189 h 190"/>
                <a:gd name="T12" fmla="*/ 0 w 105"/>
                <a:gd name="T13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190">
                  <a:moveTo>
                    <a:pt x="0" y="0"/>
                  </a:moveTo>
                  <a:lnTo>
                    <a:pt x="36" y="0"/>
                  </a:lnTo>
                  <a:lnTo>
                    <a:pt x="36" y="157"/>
                  </a:lnTo>
                  <a:lnTo>
                    <a:pt x="99" y="157"/>
                  </a:lnTo>
                  <a:lnTo>
                    <a:pt x="104" y="189"/>
                  </a:lnTo>
                  <a:lnTo>
                    <a:pt x="0" y="189"/>
                  </a:lnTo>
                  <a:lnTo>
                    <a:pt x="0" y="0"/>
                  </a:lnTo>
                </a:path>
              </a:pathLst>
            </a:custGeom>
            <a:solidFill>
              <a:srgbClr val="05AC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7" name="Freeform 200"/>
            <p:cNvSpPr>
              <a:spLocks noChangeArrowheads="1"/>
            </p:cNvSpPr>
            <p:nvPr/>
          </p:nvSpPr>
          <p:spPr bwMode="auto">
            <a:xfrm>
              <a:off x="4438587" y="6235739"/>
              <a:ext cx="41968" cy="68199"/>
            </a:xfrm>
            <a:custGeom>
              <a:avLst/>
              <a:gdLst>
                <a:gd name="T0" fmla="*/ 0 w 114"/>
                <a:gd name="T1" fmla="*/ 0 h 190"/>
                <a:gd name="T2" fmla="*/ 110 w 114"/>
                <a:gd name="T3" fmla="*/ 0 h 190"/>
                <a:gd name="T4" fmla="*/ 110 w 114"/>
                <a:gd name="T5" fmla="*/ 31 h 190"/>
                <a:gd name="T6" fmla="*/ 36 w 114"/>
                <a:gd name="T7" fmla="*/ 31 h 190"/>
                <a:gd name="T8" fmla="*/ 36 w 114"/>
                <a:gd name="T9" fmla="*/ 76 h 190"/>
                <a:gd name="T10" fmla="*/ 93 w 114"/>
                <a:gd name="T11" fmla="*/ 76 h 190"/>
                <a:gd name="T12" fmla="*/ 98 w 114"/>
                <a:gd name="T13" fmla="*/ 106 h 190"/>
                <a:gd name="T14" fmla="*/ 36 w 114"/>
                <a:gd name="T15" fmla="*/ 106 h 190"/>
                <a:gd name="T16" fmla="*/ 36 w 114"/>
                <a:gd name="T17" fmla="*/ 158 h 190"/>
                <a:gd name="T18" fmla="*/ 113 w 114"/>
                <a:gd name="T19" fmla="*/ 158 h 190"/>
                <a:gd name="T20" fmla="*/ 113 w 114"/>
                <a:gd name="T21" fmla="*/ 189 h 190"/>
                <a:gd name="T22" fmla="*/ 0 w 114"/>
                <a:gd name="T23" fmla="*/ 189 h 190"/>
                <a:gd name="T24" fmla="*/ 0 w 114"/>
                <a:gd name="T25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4" h="190">
                  <a:moveTo>
                    <a:pt x="0" y="0"/>
                  </a:moveTo>
                  <a:lnTo>
                    <a:pt x="110" y="0"/>
                  </a:lnTo>
                  <a:lnTo>
                    <a:pt x="110" y="31"/>
                  </a:lnTo>
                  <a:lnTo>
                    <a:pt x="36" y="31"/>
                  </a:lnTo>
                  <a:lnTo>
                    <a:pt x="36" y="76"/>
                  </a:lnTo>
                  <a:lnTo>
                    <a:pt x="93" y="76"/>
                  </a:lnTo>
                  <a:lnTo>
                    <a:pt x="98" y="106"/>
                  </a:lnTo>
                  <a:lnTo>
                    <a:pt x="36" y="106"/>
                  </a:lnTo>
                  <a:lnTo>
                    <a:pt x="36" y="158"/>
                  </a:lnTo>
                  <a:lnTo>
                    <a:pt x="113" y="158"/>
                  </a:lnTo>
                  <a:lnTo>
                    <a:pt x="113" y="189"/>
                  </a:lnTo>
                  <a:lnTo>
                    <a:pt x="0" y="189"/>
                  </a:lnTo>
                  <a:lnTo>
                    <a:pt x="0" y="0"/>
                  </a:lnTo>
                </a:path>
              </a:pathLst>
            </a:custGeom>
            <a:solidFill>
              <a:srgbClr val="05AC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8" name="Freeform 201"/>
            <p:cNvSpPr>
              <a:spLocks noChangeArrowheads="1"/>
            </p:cNvSpPr>
            <p:nvPr/>
          </p:nvSpPr>
          <p:spPr bwMode="auto">
            <a:xfrm>
              <a:off x="2959217" y="6235739"/>
              <a:ext cx="57705" cy="68199"/>
            </a:xfrm>
            <a:custGeom>
              <a:avLst/>
              <a:gdLst>
                <a:gd name="T0" fmla="*/ 60 w 160"/>
                <a:gd name="T1" fmla="*/ 189 h 190"/>
                <a:gd name="T2" fmla="*/ 0 w 160"/>
                <a:gd name="T3" fmla="*/ 189 h 190"/>
                <a:gd name="T4" fmla="*/ 0 w 160"/>
                <a:gd name="T5" fmla="*/ 0 h 190"/>
                <a:gd name="T6" fmla="*/ 60 w 160"/>
                <a:gd name="T7" fmla="*/ 0 h 190"/>
                <a:gd name="T8" fmla="*/ 159 w 160"/>
                <a:gd name="T9" fmla="*/ 94 h 190"/>
                <a:gd name="T10" fmla="*/ 60 w 160"/>
                <a:gd name="T11" fmla="*/ 189 h 190"/>
                <a:gd name="T12" fmla="*/ 59 w 160"/>
                <a:gd name="T13" fmla="*/ 30 h 190"/>
                <a:gd name="T14" fmla="*/ 36 w 160"/>
                <a:gd name="T15" fmla="*/ 30 h 190"/>
                <a:gd name="T16" fmla="*/ 36 w 160"/>
                <a:gd name="T17" fmla="*/ 159 h 190"/>
                <a:gd name="T18" fmla="*/ 59 w 160"/>
                <a:gd name="T19" fmla="*/ 159 h 190"/>
                <a:gd name="T20" fmla="*/ 122 w 160"/>
                <a:gd name="T21" fmla="*/ 94 h 190"/>
                <a:gd name="T22" fmla="*/ 59 w 160"/>
                <a:gd name="T23" fmla="*/ 3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190">
                  <a:moveTo>
                    <a:pt x="60" y="189"/>
                  </a:moveTo>
                  <a:lnTo>
                    <a:pt x="0" y="189"/>
                  </a:lnTo>
                  <a:lnTo>
                    <a:pt x="0" y="0"/>
                  </a:lnTo>
                  <a:lnTo>
                    <a:pt x="60" y="0"/>
                  </a:lnTo>
                  <a:cubicBezTo>
                    <a:pt x="125" y="0"/>
                    <a:pt x="159" y="39"/>
                    <a:pt x="159" y="94"/>
                  </a:cubicBezTo>
                  <a:cubicBezTo>
                    <a:pt x="159" y="150"/>
                    <a:pt x="124" y="189"/>
                    <a:pt x="60" y="189"/>
                  </a:cubicBezTo>
                  <a:close/>
                  <a:moveTo>
                    <a:pt x="59" y="30"/>
                  </a:moveTo>
                  <a:lnTo>
                    <a:pt x="36" y="30"/>
                  </a:lnTo>
                  <a:lnTo>
                    <a:pt x="36" y="159"/>
                  </a:lnTo>
                  <a:lnTo>
                    <a:pt x="59" y="159"/>
                  </a:lnTo>
                  <a:cubicBezTo>
                    <a:pt x="98" y="159"/>
                    <a:pt x="122" y="139"/>
                    <a:pt x="122" y="94"/>
                  </a:cubicBezTo>
                  <a:cubicBezTo>
                    <a:pt x="122" y="51"/>
                    <a:pt x="97" y="30"/>
                    <a:pt x="59" y="30"/>
                  </a:cubicBezTo>
                  <a:close/>
                </a:path>
              </a:pathLst>
            </a:custGeom>
            <a:solidFill>
              <a:srgbClr val="05AC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9" name="Freeform 202"/>
            <p:cNvSpPr>
              <a:spLocks noChangeArrowheads="1"/>
            </p:cNvSpPr>
            <p:nvPr/>
          </p:nvSpPr>
          <p:spPr bwMode="auto">
            <a:xfrm>
              <a:off x="3029164" y="6235739"/>
              <a:ext cx="40219" cy="68199"/>
            </a:xfrm>
            <a:custGeom>
              <a:avLst/>
              <a:gdLst>
                <a:gd name="T0" fmla="*/ 0 w 114"/>
                <a:gd name="T1" fmla="*/ 0 h 190"/>
                <a:gd name="T2" fmla="*/ 110 w 114"/>
                <a:gd name="T3" fmla="*/ 0 h 190"/>
                <a:gd name="T4" fmla="*/ 110 w 114"/>
                <a:gd name="T5" fmla="*/ 31 h 190"/>
                <a:gd name="T6" fmla="*/ 36 w 114"/>
                <a:gd name="T7" fmla="*/ 31 h 190"/>
                <a:gd name="T8" fmla="*/ 36 w 114"/>
                <a:gd name="T9" fmla="*/ 76 h 190"/>
                <a:gd name="T10" fmla="*/ 93 w 114"/>
                <a:gd name="T11" fmla="*/ 76 h 190"/>
                <a:gd name="T12" fmla="*/ 98 w 114"/>
                <a:gd name="T13" fmla="*/ 106 h 190"/>
                <a:gd name="T14" fmla="*/ 36 w 114"/>
                <a:gd name="T15" fmla="*/ 106 h 190"/>
                <a:gd name="T16" fmla="*/ 36 w 114"/>
                <a:gd name="T17" fmla="*/ 158 h 190"/>
                <a:gd name="T18" fmla="*/ 113 w 114"/>
                <a:gd name="T19" fmla="*/ 158 h 190"/>
                <a:gd name="T20" fmla="*/ 113 w 114"/>
                <a:gd name="T21" fmla="*/ 189 h 190"/>
                <a:gd name="T22" fmla="*/ 0 w 114"/>
                <a:gd name="T23" fmla="*/ 189 h 190"/>
                <a:gd name="T24" fmla="*/ 0 w 114"/>
                <a:gd name="T25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4" h="190">
                  <a:moveTo>
                    <a:pt x="0" y="0"/>
                  </a:moveTo>
                  <a:lnTo>
                    <a:pt x="110" y="0"/>
                  </a:lnTo>
                  <a:lnTo>
                    <a:pt x="110" y="31"/>
                  </a:lnTo>
                  <a:lnTo>
                    <a:pt x="36" y="31"/>
                  </a:lnTo>
                  <a:lnTo>
                    <a:pt x="36" y="76"/>
                  </a:lnTo>
                  <a:lnTo>
                    <a:pt x="93" y="76"/>
                  </a:lnTo>
                  <a:lnTo>
                    <a:pt x="98" y="106"/>
                  </a:lnTo>
                  <a:lnTo>
                    <a:pt x="36" y="106"/>
                  </a:lnTo>
                  <a:lnTo>
                    <a:pt x="36" y="158"/>
                  </a:lnTo>
                  <a:lnTo>
                    <a:pt x="113" y="158"/>
                  </a:lnTo>
                  <a:lnTo>
                    <a:pt x="113" y="189"/>
                  </a:lnTo>
                  <a:lnTo>
                    <a:pt x="0" y="189"/>
                  </a:lnTo>
                  <a:lnTo>
                    <a:pt x="0" y="0"/>
                  </a:lnTo>
                </a:path>
              </a:pathLst>
            </a:custGeom>
            <a:solidFill>
              <a:srgbClr val="05AC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0" name="Freeform 203"/>
            <p:cNvSpPr>
              <a:spLocks noChangeArrowheads="1"/>
            </p:cNvSpPr>
            <p:nvPr/>
          </p:nvSpPr>
          <p:spPr bwMode="auto">
            <a:xfrm>
              <a:off x="3079874" y="6235739"/>
              <a:ext cx="45465" cy="68199"/>
            </a:xfrm>
            <a:custGeom>
              <a:avLst/>
              <a:gdLst>
                <a:gd name="T0" fmla="*/ 54 w 126"/>
                <a:gd name="T1" fmla="*/ 189 h 190"/>
                <a:gd name="T2" fmla="*/ 0 w 126"/>
                <a:gd name="T3" fmla="*/ 189 h 190"/>
                <a:gd name="T4" fmla="*/ 0 w 126"/>
                <a:gd name="T5" fmla="*/ 0 h 190"/>
                <a:gd name="T6" fmla="*/ 55 w 126"/>
                <a:gd name="T7" fmla="*/ 0 h 190"/>
                <a:gd name="T8" fmla="*/ 117 w 126"/>
                <a:gd name="T9" fmla="*/ 49 h 190"/>
                <a:gd name="T10" fmla="*/ 90 w 126"/>
                <a:gd name="T11" fmla="*/ 88 h 190"/>
                <a:gd name="T12" fmla="*/ 125 w 126"/>
                <a:gd name="T13" fmla="*/ 134 h 190"/>
                <a:gd name="T14" fmla="*/ 54 w 126"/>
                <a:gd name="T15" fmla="*/ 189 h 190"/>
                <a:gd name="T16" fmla="*/ 53 w 126"/>
                <a:gd name="T17" fmla="*/ 28 h 190"/>
                <a:gd name="T18" fmla="*/ 34 w 126"/>
                <a:gd name="T19" fmla="*/ 28 h 190"/>
                <a:gd name="T20" fmla="*/ 34 w 126"/>
                <a:gd name="T21" fmla="*/ 78 h 190"/>
                <a:gd name="T22" fmla="*/ 51 w 126"/>
                <a:gd name="T23" fmla="*/ 78 h 190"/>
                <a:gd name="T24" fmla="*/ 84 w 126"/>
                <a:gd name="T25" fmla="*/ 52 h 190"/>
                <a:gd name="T26" fmla="*/ 53 w 126"/>
                <a:gd name="T27" fmla="*/ 28 h 190"/>
                <a:gd name="T28" fmla="*/ 53 w 126"/>
                <a:gd name="T29" fmla="*/ 103 h 190"/>
                <a:gd name="T30" fmla="*/ 34 w 126"/>
                <a:gd name="T31" fmla="*/ 103 h 190"/>
                <a:gd name="T32" fmla="*/ 34 w 126"/>
                <a:gd name="T33" fmla="*/ 161 h 190"/>
                <a:gd name="T34" fmla="*/ 54 w 126"/>
                <a:gd name="T35" fmla="*/ 161 h 190"/>
                <a:gd name="T36" fmla="*/ 90 w 126"/>
                <a:gd name="T37" fmla="*/ 133 h 190"/>
                <a:gd name="T38" fmla="*/ 53 w 126"/>
                <a:gd name="T39" fmla="*/ 103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6" h="190">
                  <a:moveTo>
                    <a:pt x="54" y="189"/>
                  </a:moveTo>
                  <a:lnTo>
                    <a:pt x="0" y="189"/>
                  </a:lnTo>
                  <a:lnTo>
                    <a:pt x="0" y="0"/>
                  </a:lnTo>
                  <a:lnTo>
                    <a:pt x="55" y="0"/>
                  </a:lnTo>
                  <a:cubicBezTo>
                    <a:pt x="97" y="0"/>
                    <a:pt x="117" y="19"/>
                    <a:pt x="117" y="49"/>
                  </a:cubicBezTo>
                  <a:cubicBezTo>
                    <a:pt x="117" y="69"/>
                    <a:pt x="106" y="82"/>
                    <a:pt x="90" y="88"/>
                  </a:cubicBezTo>
                  <a:cubicBezTo>
                    <a:pt x="111" y="95"/>
                    <a:pt x="125" y="109"/>
                    <a:pt x="125" y="134"/>
                  </a:cubicBezTo>
                  <a:cubicBezTo>
                    <a:pt x="125" y="171"/>
                    <a:pt x="98" y="189"/>
                    <a:pt x="54" y="189"/>
                  </a:cubicBezTo>
                  <a:close/>
                  <a:moveTo>
                    <a:pt x="53" y="28"/>
                  </a:moveTo>
                  <a:lnTo>
                    <a:pt x="34" y="28"/>
                  </a:lnTo>
                  <a:lnTo>
                    <a:pt x="34" y="78"/>
                  </a:lnTo>
                  <a:lnTo>
                    <a:pt x="51" y="78"/>
                  </a:lnTo>
                  <a:cubicBezTo>
                    <a:pt x="72" y="78"/>
                    <a:pt x="84" y="68"/>
                    <a:pt x="84" y="52"/>
                  </a:cubicBezTo>
                  <a:cubicBezTo>
                    <a:pt x="84" y="37"/>
                    <a:pt x="75" y="28"/>
                    <a:pt x="53" y="28"/>
                  </a:cubicBezTo>
                  <a:close/>
                  <a:moveTo>
                    <a:pt x="53" y="103"/>
                  </a:moveTo>
                  <a:lnTo>
                    <a:pt x="34" y="103"/>
                  </a:lnTo>
                  <a:lnTo>
                    <a:pt x="34" y="161"/>
                  </a:lnTo>
                  <a:lnTo>
                    <a:pt x="54" y="161"/>
                  </a:lnTo>
                  <a:cubicBezTo>
                    <a:pt x="77" y="161"/>
                    <a:pt x="90" y="152"/>
                    <a:pt x="90" y="133"/>
                  </a:cubicBezTo>
                  <a:cubicBezTo>
                    <a:pt x="90" y="114"/>
                    <a:pt x="77" y="103"/>
                    <a:pt x="53" y="103"/>
                  </a:cubicBezTo>
                  <a:close/>
                </a:path>
              </a:pathLst>
            </a:custGeom>
            <a:solidFill>
              <a:srgbClr val="05AC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1" name="Freeform 204"/>
            <p:cNvSpPr>
              <a:spLocks noChangeArrowheads="1"/>
            </p:cNvSpPr>
            <p:nvPr/>
          </p:nvSpPr>
          <p:spPr bwMode="auto">
            <a:xfrm>
              <a:off x="3137581" y="6235739"/>
              <a:ext cx="12240" cy="68199"/>
            </a:xfrm>
            <a:custGeom>
              <a:avLst/>
              <a:gdLst>
                <a:gd name="T0" fmla="*/ 0 w 37"/>
                <a:gd name="T1" fmla="*/ 0 h 190"/>
                <a:gd name="T2" fmla="*/ 36 w 37"/>
                <a:gd name="T3" fmla="*/ 0 h 190"/>
                <a:gd name="T4" fmla="*/ 36 w 37"/>
                <a:gd name="T5" fmla="*/ 189 h 190"/>
                <a:gd name="T6" fmla="*/ 0 w 37"/>
                <a:gd name="T7" fmla="*/ 189 h 190"/>
                <a:gd name="T8" fmla="*/ 0 w 37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90">
                  <a:moveTo>
                    <a:pt x="0" y="0"/>
                  </a:moveTo>
                  <a:lnTo>
                    <a:pt x="36" y="0"/>
                  </a:lnTo>
                  <a:lnTo>
                    <a:pt x="36" y="189"/>
                  </a:lnTo>
                  <a:lnTo>
                    <a:pt x="0" y="189"/>
                  </a:lnTo>
                  <a:lnTo>
                    <a:pt x="0" y="0"/>
                  </a:lnTo>
                </a:path>
              </a:pathLst>
            </a:custGeom>
            <a:solidFill>
              <a:srgbClr val="05AC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2" name="Freeform 205"/>
            <p:cNvSpPr>
              <a:spLocks noChangeArrowheads="1"/>
            </p:cNvSpPr>
            <p:nvPr/>
          </p:nvSpPr>
          <p:spPr bwMode="auto">
            <a:xfrm>
              <a:off x="3158565" y="6233991"/>
              <a:ext cx="66449" cy="69947"/>
            </a:xfrm>
            <a:custGeom>
              <a:avLst/>
              <a:gdLst>
                <a:gd name="T0" fmla="*/ 71 w 179"/>
                <a:gd name="T1" fmla="*/ 0 h 193"/>
                <a:gd name="T2" fmla="*/ 109 w 179"/>
                <a:gd name="T3" fmla="*/ 0 h 193"/>
                <a:gd name="T4" fmla="*/ 178 w 179"/>
                <a:gd name="T5" fmla="*/ 185 h 193"/>
                <a:gd name="T6" fmla="*/ 142 w 179"/>
                <a:gd name="T7" fmla="*/ 192 h 193"/>
                <a:gd name="T8" fmla="*/ 124 w 179"/>
                <a:gd name="T9" fmla="*/ 142 h 193"/>
                <a:gd name="T10" fmla="*/ 52 w 179"/>
                <a:gd name="T11" fmla="*/ 142 h 193"/>
                <a:gd name="T12" fmla="*/ 36 w 179"/>
                <a:gd name="T13" fmla="*/ 190 h 193"/>
                <a:gd name="T14" fmla="*/ 0 w 179"/>
                <a:gd name="T15" fmla="*/ 190 h 193"/>
                <a:gd name="T16" fmla="*/ 71 w 179"/>
                <a:gd name="T17" fmla="*/ 0 h 193"/>
                <a:gd name="T18" fmla="*/ 62 w 179"/>
                <a:gd name="T19" fmla="*/ 112 h 193"/>
                <a:gd name="T20" fmla="*/ 114 w 179"/>
                <a:gd name="T21" fmla="*/ 112 h 193"/>
                <a:gd name="T22" fmla="*/ 88 w 179"/>
                <a:gd name="T23" fmla="*/ 39 h 193"/>
                <a:gd name="T24" fmla="*/ 62 w 179"/>
                <a:gd name="T25" fmla="*/ 112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9" h="193">
                  <a:moveTo>
                    <a:pt x="71" y="0"/>
                  </a:moveTo>
                  <a:lnTo>
                    <a:pt x="109" y="0"/>
                  </a:lnTo>
                  <a:lnTo>
                    <a:pt x="178" y="185"/>
                  </a:lnTo>
                  <a:lnTo>
                    <a:pt x="142" y="192"/>
                  </a:lnTo>
                  <a:lnTo>
                    <a:pt x="124" y="142"/>
                  </a:lnTo>
                  <a:lnTo>
                    <a:pt x="52" y="142"/>
                  </a:lnTo>
                  <a:lnTo>
                    <a:pt x="36" y="190"/>
                  </a:lnTo>
                  <a:lnTo>
                    <a:pt x="0" y="190"/>
                  </a:lnTo>
                  <a:lnTo>
                    <a:pt x="71" y="0"/>
                  </a:lnTo>
                  <a:close/>
                  <a:moveTo>
                    <a:pt x="62" y="112"/>
                  </a:moveTo>
                  <a:lnTo>
                    <a:pt x="114" y="112"/>
                  </a:lnTo>
                  <a:lnTo>
                    <a:pt x="88" y="39"/>
                  </a:lnTo>
                  <a:lnTo>
                    <a:pt x="62" y="112"/>
                  </a:lnTo>
                  <a:close/>
                </a:path>
              </a:pathLst>
            </a:custGeom>
            <a:solidFill>
              <a:srgbClr val="05AC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3" name="Freeform 206"/>
            <p:cNvSpPr>
              <a:spLocks noChangeArrowheads="1"/>
            </p:cNvSpPr>
            <p:nvPr/>
          </p:nvSpPr>
          <p:spPr bwMode="auto">
            <a:xfrm>
              <a:off x="3232009" y="6235739"/>
              <a:ext cx="55957" cy="68199"/>
            </a:xfrm>
            <a:custGeom>
              <a:avLst/>
              <a:gdLst>
                <a:gd name="T0" fmla="*/ 122 w 154"/>
                <a:gd name="T1" fmla="*/ 189 h 190"/>
                <a:gd name="T2" fmla="*/ 34 w 154"/>
                <a:gd name="T3" fmla="*/ 59 h 190"/>
                <a:gd name="T4" fmla="*/ 34 w 154"/>
                <a:gd name="T5" fmla="*/ 189 h 190"/>
                <a:gd name="T6" fmla="*/ 0 w 154"/>
                <a:gd name="T7" fmla="*/ 189 h 190"/>
                <a:gd name="T8" fmla="*/ 0 w 154"/>
                <a:gd name="T9" fmla="*/ 0 h 190"/>
                <a:gd name="T10" fmla="*/ 34 w 154"/>
                <a:gd name="T11" fmla="*/ 0 h 190"/>
                <a:gd name="T12" fmla="*/ 119 w 154"/>
                <a:gd name="T13" fmla="*/ 124 h 190"/>
                <a:gd name="T14" fmla="*/ 119 w 154"/>
                <a:gd name="T15" fmla="*/ 0 h 190"/>
                <a:gd name="T16" fmla="*/ 153 w 154"/>
                <a:gd name="T17" fmla="*/ 0 h 190"/>
                <a:gd name="T18" fmla="*/ 153 w 154"/>
                <a:gd name="T19" fmla="*/ 189 h 190"/>
                <a:gd name="T20" fmla="*/ 122 w 154"/>
                <a:gd name="T21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4" h="190">
                  <a:moveTo>
                    <a:pt x="122" y="189"/>
                  </a:moveTo>
                  <a:lnTo>
                    <a:pt x="34" y="59"/>
                  </a:lnTo>
                  <a:lnTo>
                    <a:pt x="34" y="189"/>
                  </a:lnTo>
                  <a:lnTo>
                    <a:pt x="0" y="189"/>
                  </a:lnTo>
                  <a:lnTo>
                    <a:pt x="0" y="0"/>
                  </a:lnTo>
                  <a:lnTo>
                    <a:pt x="34" y="0"/>
                  </a:lnTo>
                  <a:lnTo>
                    <a:pt x="119" y="124"/>
                  </a:lnTo>
                  <a:lnTo>
                    <a:pt x="119" y="0"/>
                  </a:lnTo>
                  <a:lnTo>
                    <a:pt x="153" y="0"/>
                  </a:lnTo>
                  <a:lnTo>
                    <a:pt x="153" y="189"/>
                  </a:lnTo>
                  <a:lnTo>
                    <a:pt x="122" y="189"/>
                  </a:lnTo>
                </a:path>
              </a:pathLst>
            </a:custGeom>
            <a:solidFill>
              <a:srgbClr val="05AC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4" name="Freeform 207"/>
            <p:cNvSpPr>
              <a:spLocks noChangeArrowheads="1"/>
            </p:cNvSpPr>
            <p:nvPr/>
          </p:nvSpPr>
          <p:spPr bwMode="auto">
            <a:xfrm>
              <a:off x="1705424" y="6233991"/>
              <a:ext cx="92680" cy="69947"/>
            </a:xfrm>
            <a:custGeom>
              <a:avLst/>
              <a:gdLst>
                <a:gd name="T0" fmla="*/ 205 w 260"/>
                <a:gd name="T1" fmla="*/ 191 h 192"/>
                <a:gd name="T2" fmla="*/ 171 w 260"/>
                <a:gd name="T3" fmla="*/ 191 h 192"/>
                <a:gd name="T4" fmla="*/ 129 w 260"/>
                <a:gd name="T5" fmla="*/ 53 h 192"/>
                <a:gd name="T6" fmla="*/ 87 w 260"/>
                <a:gd name="T7" fmla="*/ 191 h 192"/>
                <a:gd name="T8" fmla="*/ 53 w 260"/>
                <a:gd name="T9" fmla="*/ 191 h 192"/>
                <a:gd name="T10" fmla="*/ 0 w 260"/>
                <a:gd name="T11" fmla="*/ 7 h 192"/>
                <a:gd name="T12" fmla="*/ 38 w 260"/>
                <a:gd name="T13" fmla="*/ 0 h 192"/>
                <a:gd name="T14" fmla="*/ 73 w 260"/>
                <a:gd name="T15" fmla="*/ 135 h 192"/>
                <a:gd name="T16" fmla="*/ 113 w 260"/>
                <a:gd name="T17" fmla="*/ 2 h 192"/>
                <a:gd name="T18" fmla="*/ 149 w 260"/>
                <a:gd name="T19" fmla="*/ 2 h 192"/>
                <a:gd name="T20" fmla="*/ 188 w 260"/>
                <a:gd name="T21" fmla="*/ 135 h 192"/>
                <a:gd name="T22" fmla="*/ 223 w 260"/>
                <a:gd name="T23" fmla="*/ 2 h 192"/>
                <a:gd name="T24" fmla="*/ 259 w 260"/>
                <a:gd name="T25" fmla="*/ 2 h 192"/>
                <a:gd name="T26" fmla="*/ 205 w 260"/>
                <a:gd name="T27" fmla="*/ 191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0" h="192">
                  <a:moveTo>
                    <a:pt x="205" y="191"/>
                  </a:moveTo>
                  <a:lnTo>
                    <a:pt x="171" y="191"/>
                  </a:lnTo>
                  <a:lnTo>
                    <a:pt x="129" y="53"/>
                  </a:lnTo>
                  <a:lnTo>
                    <a:pt x="87" y="191"/>
                  </a:lnTo>
                  <a:lnTo>
                    <a:pt x="53" y="191"/>
                  </a:lnTo>
                  <a:lnTo>
                    <a:pt x="0" y="7"/>
                  </a:lnTo>
                  <a:lnTo>
                    <a:pt x="38" y="0"/>
                  </a:lnTo>
                  <a:lnTo>
                    <a:pt x="73" y="135"/>
                  </a:lnTo>
                  <a:lnTo>
                    <a:pt x="113" y="2"/>
                  </a:lnTo>
                  <a:lnTo>
                    <a:pt x="149" y="2"/>
                  </a:lnTo>
                  <a:lnTo>
                    <a:pt x="188" y="135"/>
                  </a:lnTo>
                  <a:lnTo>
                    <a:pt x="223" y="2"/>
                  </a:lnTo>
                  <a:lnTo>
                    <a:pt x="259" y="2"/>
                  </a:lnTo>
                  <a:lnTo>
                    <a:pt x="205" y="191"/>
                  </a:lnTo>
                </a:path>
              </a:pathLst>
            </a:custGeom>
            <a:solidFill>
              <a:srgbClr val="05AC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5" name="Freeform 208"/>
            <p:cNvSpPr>
              <a:spLocks noChangeArrowheads="1"/>
            </p:cNvSpPr>
            <p:nvPr/>
          </p:nvSpPr>
          <p:spPr bwMode="auto">
            <a:xfrm>
              <a:off x="1805099" y="6235739"/>
              <a:ext cx="12240" cy="68199"/>
            </a:xfrm>
            <a:custGeom>
              <a:avLst/>
              <a:gdLst>
                <a:gd name="T0" fmla="*/ 0 w 37"/>
                <a:gd name="T1" fmla="*/ 0 h 190"/>
                <a:gd name="T2" fmla="*/ 36 w 37"/>
                <a:gd name="T3" fmla="*/ 0 h 190"/>
                <a:gd name="T4" fmla="*/ 36 w 37"/>
                <a:gd name="T5" fmla="*/ 189 h 190"/>
                <a:gd name="T6" fmla="*/ 0 w 37"/>
                <a:gd name="T7" fmla="*/ 189 h 190"/>
                <a:gd name="T8" fmla="*/ 0 w 37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90">
                  <a:moveTo>
                    <a:pt x="0" y="0"/>
                  </a:moveTo>
                  <a:lnTo>
                    <a:pt x="36" y="0"/>
                  </a:lnTo>
                  <a:lnTo>
                    <a:pt x="36" y="189"/>
                  </a:lnTo>
                  <a:lnTo>
                    <a:pt x="0" y="189"/>
                  </a:lnTo>
                  <a:lnTo>
                    <a:pt x="0" y="0"/>
                  </a:lnTo>
                </a:path>
              </a:pathLst>
            </a:custGeom>
            <a:solidFill>
              <a:srgbClr val="05AC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6" name="Freeform 209"/>
            <p:cNvSpPr>
              <a:spLocks noChangeArrowheads="1"/>
            </p:cNvSpPr>
            <p:nvPr/>
          </p:nvSpPr>
          <p:spPr bwMode="auto">
            <a:xfrm>
              <a:off x="1831328" y="6235739"/>
              <a:ext cx="55957" cy="68199"/>
            </a:xfrm>
            <a:custGeom>
              <a:avLst/>
              <a:gdLst>
                <a:gd name="T0" fmla="*/ 123 w 154"/>
                <a:gd name="T1" fmla="*/ 189 h 190"/>
                <a:gd name="T2" fmla="*/ 34 w 154"/>
                <a:gd name="T3" fmla="*/ 59 h 190"/>
                <a:gd name="T4" fmla="*/ 34 w 154"/>
                <a:gd name="T5" fmla="*/ 189 h 190"/>
                <a:gd name="T6" fmla="*/ 0 w 154"/>
                <a:gd name="T7" fmla="*/ 189 h 190"/>
                <a:gd name="T8" fmla="*/ 0 w 154"/>
                <a:gd name="T9" fmla="*/ 0 h 190"/>
                <a:gd name="T10" fmla="*/ 34 w 154"/>
                <a:gd name="T11" fmla="*/ 0 h 190"/>
                <a:gd name="T12" fmla="*/ 119 w 154"/>
                <a:gd name="T13" fmla="*/ 124 h 190"/>
                <a:gd name="T14" fmla="*/ 119 w 154"/>
                <a:gd name="T15" fmla="*/ 0 h 190"/>
                <a:gd name="T16" fmla="*/ 153 w 154"/>
                <a:gd name="T17" fmla="*/ 0 h 190"/>
                <a:gd name="T18" fmla="*/ 153 w 154"/>
                <a:gd name="T19" fmla="*/ 189 h 190"/>
                <a:gd name="T20" fmla="*/ 123 w 154"/>
                <a:gd name="T21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4" h="190">
                  <a:moveTo>
                    <a:pt x="123" y="189"/>
                  </a:moveTo>
                  <a:lnTo>
                    <a:pt x="34" y="59"/>
                  </a:lnTo>
                  <a:lnTo>
                    <a:pt x="34" y="189"/>
                  </a:lnTo>
                  <a:lnTo>
                    <a:pt x="0" y="189"/>
                  </a:lnTo>
                  <a:lnTo>
                    <a:pt x="0" y="0"/>
                  </a:lnTo>
                  <a:lnTo>
                    <a:pt x="34" y="0"/>
                  </a:lnTo>
                  <a:lnTo>
                    <a:pt x="119" y="124"/>
                  </a:lnTo>
                  <a:lnTo>
                    <a:pt x="119" y="0"/>
                  </a:lnTo>
                  <a:lnTo>
                    <a:pt x="153" y="0"/>
                  </a:lnTo>
                  <a:lnTo>
                    <a:pt x="153" y="189"/>
                  </a:lnTo>
                  <a:lnTo>
                    <a:pt x="123" y="189"/>
                  </a:lnTo>
                </a:path>
              </a:pathLst>
            </a:custGeom>
            <a:solidFill>
              <a:srgbClr val="05AC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7" name="Freeform 210"/>
            <p:cNvSpPr>
              <a:spLocks noChangeArrowheads="1"/>
            </p:cNvSpPr>
            <p:nvPr/>
          </p:nvSpPr>
          <p:spPr bwMode="auto">
            <a:xfrm>
              <a:off x="1897777" y="6235739"/>
              <a:ext cx="57706" cy="68199"/>
            </a:xfrm>
            <a:custGeom>
              <a:avLst/>
              <a:gdLst>
                <a:gd name="T0" fmla="*/ 60 w 160"/>
                <a:gd name="T1" fmla="*/ 189 h 190"/>
                <a:gd name="T2" fmla="*/ 0 w 160"/>
                <a:gd name="T3" fmla="*/ 189 h 190"/>
                <a:gd name="T4" fmla="*/ 0 w 160"/>
                <a:gd name="T5" fmla="*/ 0 h 190"/>
                <a:gd name="T6" fmla="*/ 60 w 160"/>
                <a:gd name="T7" fmla="*/ 0 h 190"/>
                <a:gd name="T8" fmla="*/ 159 w 160"/>
                <a:gd name="T9" fmla="*/ 94 h 190"/>
                <a:gd name="T10" fmla="*/ 60 w 160"/>
                <a:gd name="T11" fmla="*/ 189 h 190"/>
                <a:gd name="T12" fmla="*/ 60 w 160"/>
                <a:gd name="T13" fmla="*/ 30 h 190"/>
                <a:gd name="T14" fmla="*/ 36 w 160"/>
                <a:gd name="T15" fmla="*/ 30 h 190"/>
                <a:gd name="T16" fmla="*/ 36 w 160"/>
                <a:gd name="T17" fmla="*/ 159 h 190"/>
                <a:gd name="T18" fmla="*/ 59 w 160"/>
                <a:gd name="T19" fmla="*/ 159 h 190"/>
                <a:gd name="T20" fmla="*/ 123 w 160"/>
                <a:gd name="T21" fmla="*/ 94 h 190"/>
                <a:gd name="T22" fmla="*/ 60 w 160"/>
                <a:gd name="T23" fmla="*/ 3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190">
                  <a:moveTo>
                    <a:pt x="60" y="189"/>
                  </a:moveTo>
                  <a:lnTo>
                    <a:pt x="0" y="189"/>
                  </a:lnTo>
                  <a:lnTo>
                    <a:pt x="0" y="0"/>
                  </a:lnTo>
                  <a:lnTo>
                    <a:pt x="60" y="0"/>
                  </a:lnTo>
                  <a:cubicBezTo>
                    <a:pt x="126" y="0"/>
                    <a:pt x="159" y="39"/>
                    <a:pt x="159" y="94"/>
                  </a:cubicBezTo>
                  <a:cubicBezTo>
                    <a:pt x="159" y="150"/>
                    <a:pt x="124" y="189"/>
                    <a:pt x="60" y="189"/>
                  </a:cubicBezTo>
                  <a:close/>
                  <a:moveTo>
                    <a:pt x="60" y="30"/>
                  </a:moveTo>
                  <a:lnTo>
                    <a:pt x="36" y="30"/>
                  </a:lnTo>
                  <a:lnTo>
                    <a:pt x="36" y="159"/>
                  </a:lnTo>
                  <a:lnTo>
                    <a:pt x="59" y="159"/>
                  </a:lnTo>
                  <a:cubicBezTo>
                    <a:pt x="99" y="159"/>
                    <a:pt x="123" y="139"/>
                    <a:pt x="123" y="94"/>
                  </a:cubicBezTo>
                  <a:cubicBezTo>
                    <a:pt x="123" y="51"/>
                    <a:pt x="97" y="30"/>
                    <a:pt x="60" y="30"/>
                  </a:cubicBezTo>
                  <a:close/>
                </a:path>
              </a:pathLst>
            </a:custGeom>
            <a:solidFill>
              <a:srgbClr val="05AC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8" name="Freeform 211"/>
            <p:cNvSpPr>
              <a:spLocks noChangeArrowheads="1"/>
            </p:cNvSpPr>
            <p:nvPr/>
          </p:nvSpPr>
          <p:spPr bwMode="auto">
            <a:xfrm>
              <a:off x="1964226" y="6233991"/>
              <a:ext cx="62952" cy="69947"/>
            </a:xfrm>
            <a:custGeom>
              <a:avLst/>
              <a:gdLst>
                <a:gd name="T0" fmla="*/ 88 w 178"/>
                <a:gd name="T1" fmla="*/ 195 h 196"/>
                <a:gd name="T2" fmla="*/ 0 w 178"/>
                <a:gd name="T3" fmla="*/ 98 h 196"/>
                <a:gd name="T4" fmla="*/ 89 w 178"/>
                <a:gd name="T5" fmla="*/ 0 h 196"/>
                <a:gd name="T6" fmla="*/ 177 w 178"/>
                <a:gd name="T7" fmla="*/ 97 h 196"/>
                <a:gd name="T8" fmla="*/ 88 w 178"/>
                <a:gd name="T9" fmla="*/ 195 h 196"/>
                <a:gd name="T10" fmla="*/ 88 w 178"/>
                <a:gd name="T11" fmla="*/ 30 h 196"/>
                <a:gd name="T12" fmla="*/ 37 w 178"/>
                <a:gd name="T13" fmla="*/ 97 h 196"/>
                <a:gd name="T14" fmla="*/ 88 w 178"/>
                <a:gd name="T15" fmla="*/ 165 h 196"/>
                <a:gd name="T16" fmla="*/ 140 w 178"/>
                <a:gd name="T17" fmla="*/ 97 h 196"/>
                <a:gd name="T18" fmla="*/ 88 w 178"/>
                <a:gd name="T19" fmla="*/ 3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8" h="196">
                  <a:moveTo>
                    <a:pt x="88" y="195"/>
                  </a:moveTo>
                  <a:cubicBezTo>
                    <a:pt x="34" y="195"/>
                    <a:pt x="0" y="156"/>
                    <a:pt x="0" y="98"/>
                  </a:cubicBezTo>
                  <a:cubicBezTo>
                    <a:pt x="0" y="39"/>
                    <a:pt x="35" y="0"/>
                    <a:pt x="89" y="0"/>
                  </a:cubicBezTo>
                  <a:cubicBezTo>
                    <a:pt x="143" y="0"/>
                    <a:pt x="177" y="39"/>
                    <a:pt x="177" y="97"/>
                  </a:cubicBezTo>
                  <a:cubicBezTo>
                    <a:pt x="177" y="155"/>
                    <a:pt x="142" y="195"/>
                    <a:pt x="88" y="195"/>
                  </a:cubicBezTo>
                  <a:close/>
                  <a:moveTo>
                    <a:pt x="88" y="30"/>
                  </a:moveTo>
                  <a:cubicBezTo>
                    <a:pt x="56" y="30"/>
                    <a:pt x="37" y="56"/>
                    <a:pt x="37" y="97"/>
                  </a:cubicBezTo>
                  <a:cubicBezTo>
                    <a:pt x="37" y="139"/>
                    <a:pt x="56" y="165"/>
                    <a:pt x="88" y="165"/>
                  </a:cubicBezTo>
                  <a:cubicBezTo>
                    <a:pt x="121" y="165"/>
                    <a:pt x="140" y="139"/>
                    <a:pt x="140" y="97"/>
                  </a:cubicBezTo>
                  <a:cubicBezTo>
                    <a:pt x="140" y="56"/>
                    <a:pt x="121" y="30"/>
                    <a:pt x="88" y="30"/>
                  </a:cubicBezTo>
                  <a:close/>
                </a:path>
              </a:pathLst>
            </a:custGeom>
            <a:solidFill>
              <a:srgbClr val="05AC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9" name="Freeform 212"/>
            <p:cNvSpPr>
              <a:spLocks noChangeArrowheads="1"/>
            </p:cNvSpPr>
            <p:nvPr/>
          </p:nvSpPr>
          <p:spPr bwMode="auto">
            <a:xfrm>
              <a:off x="2030676" y="6233991"/>
              <a:ext cx="92680" cy="69947"/>
            </a:xfrm>
            <a:custGeom>
              <a:avLst/>
              <a:gdLst>
                <a:gd name="T0" fmla="*/ 205 w 261"/>
                <a:gd name="T1" fmla="*/ 191 h 192"/>
                <a:gd name="T2" fmla="*/ 171 w 261"/>
                <a:gd name="T3" fmla="*/ 191 h 192"/>
                <a:gd name="T4" fmla="*/ 129 w 261"/>
                <a:gd name="T5" fmla="*/ 53 h 192"/>
                <a:gd name="T6" fmla="*/ 87 w 261"/>
                <a:gd name="T7" fmla="*/ 191 h 192"/>
                <a:gd name="T8" fmla="*/ 53 w 261"/>
                <a:gd name="T9" fmla="*/ 191 h 192"/>
                <a:gd name="T10" fmla="*/ 0 w 261"/>
                <a:gd name="T11" fmla="*/ 7 h 192"/>
                <a:gd name="T12" fmla="*/ 39 w 261"/>
                <a:gd name="T13" fmla="*/ 0 h 192"/>
                <a:gd name="T14" fmla="*/ 74 w 261"/>
                <a:gd name="T15" fmla="*/ 135 h 192"/>
                <a:gd name="T16" fmla="*/ 113 w 261"/>
                <a:gd name="T17" fmla="*/ 2 h 192"/>
                <a:gd name="T18" fmla="*/ 149 w 261"/>
                <a:gd name="T19" fmla="*/ 2 h 192"/>
                <a:gd name="T20" fmla="*/ 189 w 261"/>
                <a:gd name="T21" fmla="*/ 135 h 192"/>
                <a:gd name="T22" fmla="*/ 223 w 261"/>
                <a:gd name="T23" fmla="*/ 2 h 192"/>
                <a:gd name="T24" fmla="*/ 260 w 261"/>
                <a:gd name="T25" fmla="*/ 2 h 192"/>
                <a:gd name="T26" fmla="*/ 205 w 261"/>
                <a:gd name="T27" fmla="*/ 191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1" h="192">
                  <a:moveTo>
                    <a:pt x="205" y="191"/>
                  </a:moveTo>
                  <a:lnTo>
                    <a:pt x="171" y="191"/>
                  </a:lnTo>
                  <a:lnTo>
                    <a:pt x="129" y="53"/>
                  </a:lnTo>
                  <a:lnTo>
                    <a:pt x="87" y="191"/>
                  </a:lnTo>
                  <a:lnTo>
                    <a:pt x="53" y="191"/>
                  </a:lnTo>
                  <a:lnTo>
                    <a:pt x="0" y="7"/>
                  </a:lnTo>
                  <a:lnTo>
                    <a:pt x="39" y="0"/>
                  </a:lnTo>
                  <a:lnTo>
                    <a:pt x="74" y="135"/>
                  </a:lnTo>
                  <a:lnTo>
                    <a:pt x="113" y="2"/>
                  </a:lnTo>
                  <a:lnTo>
                    <a:pt x="149" y="2"/>
                  </a:lnTo>
                  <a:lnTo>
                    <a:pt x="189" y="135"/>
                  </a:lnTo>
                  <a:lnTo>
                    <a:pt x="223" y="2"/>
                  </a:lnTo>
                  <a:lnTo>
                    <a:pt x="260" y="2"/>
                  </a:lnTo>
                  <a:lnTo>
                    <a:pt x="205" y="191"/>
                  </a:lnTo>
                </a:path>
              </a:pathLst>
            </a:custGeom>
            <a:solidFill>
              <a:srgbClr val="05AC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0" name="Freeform 213"/>
            <p:cNvSpPr>
              <a:spLocks noChangeArrowheads="1"/>
            </p:cNvSpPr>
            <p:nvPr/>
          </p:nvSpPr>
          <p:spPr bwMode="auto">
            <a:xfrm>
              <a:off x="2126853" y="6233991"/>
              <a:ext cx="45465" cy="69947"/>
            </a:xfrm>
            <a:custGeom>
              <a:avLst/>
              <a:gdLst>
                <a:gd name="T0" fmla="*/ 59 w 124"/>
                <a:gd name="T1" fmla="*/ 193 h 194"/>
                <a:gd name="T2" fmla="*/ 0 w 124"/>
                <a:gd name="T3" fmla="*/ 180 h 194"/>
                <a:gd name="T4" fmla="*/ 6 w 124"/>
                <a:gd name="T5" fmla="*/ 147 h 194"/>
                <a:gd name="T6" fmla="*/ 60 w 124"/>
                <a:gd name="T7" fmla="*/ 163 h 194"/>
                <a:gd name="T8" fmla="*/ 88 w 124"/>
                <a:gd name="T9" fmla="*/ 140 h 194"/>
                <a:gd name="T10" fmla="*/ 54 w 124"/>
                <a:gd name="T11" fmla="*/ 109 h 194"/>
                <a:gd name="T12" fmla="*/ 3 w 124"/>
                <a:gd name="T13" fmla="*/ 53 h 194"/>
                <a:gd name="T14" fmla="*/ 64 w 124"/>
                <a:gd name="T15" fmla="*/ 0 h 194"/>
                <a:gd name="T16" fmla="*/ 114 w 124"/>
                <a:gd name="T17" fmla="*/ 11 h 194"/>
                <a:gd name="T18" fmla="*/ 108 w 124"/>
                <a:gd name="T19" fmla="*/ 44 h 194"/>
                <a:gd name="T20" fmla="*/ 64 w 124"/>
                <a:gd name="T21" fmla="*/ 29 h 194"/>
                <a:gd name="T22" fmla="*/ 38 w 124"/>
                <a:gd name="T23" fmla="*/ 50 h 194"/>
                <a:gd name="T24" fmla="*/ 70 w 124"/>
                <a:gd name="T25" fmla="*/ 78 h 194"/>
                <a:gd name="T26" fmla="*/ 123 w 124"/>
                <a:gd name="T27" fmla="*/ 137 h 194"/>
                <a:gd name="T28" fmla="*/ 59 w 124"/>
                <a:gd name="T29" fmla="*/ 193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94">
                  <a:moveTo>
                    <a:pt x="59" y="193"/>
                  </a:moveTo>
                  <a:cubicBezTo>
                    <a:pt x="36" y="193"/>
                    <a:pt x="17" y="188"/>
                    <a:pt x="0" y="180"/>
                  </a:cubicBezTo>
                  <a:lnTo>
                    <a:pt x="6" y="147"/>
                  </a:lnTo>
                  <a:cubicBezTo>
                    <a:pt x="21" y="156"/>
                    <a:pt x="41" y="163"/>
                    <a:pt x="60" y="163"/>
                  </a:cubicBezTo>
                  <a:cubicBezTo>
                    <a:pt x="77" y="163"/>
                    <a:pt x="88" y="156"/>
                    <a:pt x="88" y="140"/>
                  </a:cubicBezTo>
                  <a:cubicBezTo>
                    <a:pt x="88" y="127"/>
                    <a:pt x="82" y="121"/>
                    <a:pt x="54" y="109"/>
                  </a:cubicBezTo>
                  <a:cubicBezTo>
                    <a:pt x="18" y="94"/>
                    <a:pt x="3" y="82"/>
                    <a:pt x="3" y="53"/>
                  </a:cubicBezTo>
                  <a:cubicBezTo>
                    <a:pt x="3" y="19"/>
                    <a:pt x="29" y="0"/>
                    <a:pt x="64" y="0"/>
                  </a:cubicBezTo>
                  <a:cubicBezTo>
                    <a:pt x="85" y="0"/>
                    <a:pt x="100" y="4"/>
                    <a:pt x="114" y="11"/>
                  </a:cubicBezTo>
                  <a:lnTo>
                    <a:pt x="108" y="44"/>
                  </a:lnTo>
                  <a:cubicBezTo>
                    <a:pt x="94" y="35"/>
                    <a:pt x="78" y="29"/>
                    <a:pt x="64" y="29"/>
                  </a:cubicBezTo>
                  <a:cubicBezTo>
                    <a:pt x="46" y="29"/>
                    <a:pt x="38" y="38"/>
                    <a:pt x="38" y="50"/>
                  </a:cubicBezTo>
                  <a:cubicBezTo>
                    <a:pt x="38" y="62"/>
                    <a:pt x="44" y="67"/>
                    <a:pt x="70" y="78"/>
                  </a:cubicBezTo>
                  <a:cubicBezTo>
                    <a:pt x="109" y="94"/>
                    <a:pt x="123" y="108"/>
                    <a:pt x="123" y="137"/>
                  </a:cubicBezTo>
                  <a:cubicBezTo>
                    <a:pt x="123" y="174"/>
                    <a:pt x="96" y="193"/>
                    <a:pt x="59" y="193"/>
                  </a:cubicBezTo>
                </a:path>
              </a:pathLst>
            </a:custGeom>
            <a:solidFill>
              <a:srgbClr val="05AC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10101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3799" name="Rectangle 1"/>
          <p:cNvSpPr>
            <a:spLocks noChangeArrowheads="1"/>
          </p:cNvSpPr>
          <p:nvPr/>
        </p:nvSpPr>
        <p:spPr bwMode="auto">
          <a:xfrm>
            <a:off x="5686425" y="2279650"/>
            <a:ext cx="25955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200">
                <a:solidFill>
                  <a:srgbClr val="CD2A2F"/>
                </a:solidFill>
                <a:latin typeface="Helvetica Neue Medium" charset="0"/>
                <a:cs typeface="Helvetica Neue Medium" charset="0"/>
              </a:rPr>
              <a:t>Couchbase Server</a:t>
            </a:r>
          </a:p>
          <a:p>
            <a:pPr algn="ctr"/>
            <a:r>
              <a:rPr lang="en-US" sz="1400">
                <a:latin typeface="Helvetica Neue Thin" charset="0"/>
                <a:cs typeface="Helvetica Neue Thin" charset="0"/>
              </a:rPr>
              <a:t>Database Server</a:t>
            </a:r>
            <a:endParaRPr lang="en-US" sz="1400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Couchbase 2016">
  <a:themeElements>
    <a:clrScheme name="Custom 1">
      <a:dk1>
        <a:srgbClr val="1E1C1C"/>
      </a:dk1>
      <a:lt1>
        <a:sysClr val="window" lastClr="FFFFFF"/>
      </a:lt1>
      <a:dk2>
        <a:srgbClr val="1E1C1C"/>
      </a:dk2>
      <a:lt2>
        <a:srgbClr val="FFFFFF"/>
      </a:lt2>
      <a:accent1>
        <a:srgbClr val="178ADB"/>
      </a:accent1>
      <a:accent2>
        <a:srgbClr val="BE1523"/>
      </a:accent2>
      <a:accent3>
        <a:srgbClr val="FD7500"/>
      </a:accent3>
      <a:accent4>
        <a:srgbClr val="FEB900"/>
      </a:accent4>
      <a:accent5>
        <a:srgbClr val="609E0E"/>
      </a:accent5>
      <a:accent6>
        <a:srgbClr val="16AEB0"/>
      </a:accent6>
      <a:hlink>
        <a:srgbClr val="129DD8"/>
      </a:hlink>
      <a:folHlink>
        <a:srgbClr val="292929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uchbase 2016">
  <a:themeElements>
    <a:clrScheme name="Custom 1">
      <a:dk1>
        <a:srgbClr val="1E1C1C"/>
      </a:dk1>
      <a:lt1>
        <a:sysClr val="window" lastClr="FFFFFF"/>
      </a:lt1>
      <a:dk2>
        <a:srgbClr val="1E1C1C"/>
      </a:dk2>
      <a:lt2>
        <a:srgbClr val="FFFFFF"/>
      </a:lt2>
      <a:accent1>
        <a:srgbClr val="178ADB"/>
      </a:accent1>
      <a:accent2>
        <a:srgbClr val="BE1523"/>
      </a:accent2>
      <a:accent3>
        <a:srgbClr val="FD7500"/>
      </a:accent3>
      <a:accent4>
        <a:srgbClr val="FEB900"/>
      </a:accent4>
      <a:accent5>
        <a:srgbClr val="609E0E"/>
      </a:accent5>
      <a:accent6>
        <a:srgbClr val="16AEB0"/>
      </a:accent6>
      <a:hlink>
        <a:srgbClr val="129DD8"/>
      </a:hlink>
      <a:folHlink>
        <a:srgbClr val="292929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41914</TotalTime>
  <Words>2541</Words>
  <Application>Microsoft Macintosh PowerPoint</Application>
  <PresentationFormat>On-screen Show (16:9)</PresentationFormat>
  <Paragraphs>437</Paragraphs>
  <Slides>48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0" baseType="lpstr">
      <vt:lpstr>1_Couchbase 2016</vt:lpstr>
      <vt:lpstr>Couchbase 2016</vt:lpstr>
      <vt:lpstr>Full Stack Development with Node.js, Angular, NativeScript and NoSQL</vt:lpstr>
      <vt:lpstr>The Agenda</vt:lpstr>
      <vt:lpstr>The Role of a Full-Stack Developer</vt:lpstr>
      <vt:lpstr>The Breakdown of a Stack</vt:lpstr>
      <vt:lpstr>Our Stack</vt:lpstr>
      <vt:lpstr>Couchbase: The Complete Database Solution</vt:lpstr>
      <vt:lpstr>Couchbase Lite Overview</vt:lpstr>
      <vt:lpstr>Sync Gateway Overview</vt:lpstr>
      <vt:lpstr>Couchbase Server Overview</vt:lpstr>
      <vt:lpstr>The Power of the Flexible JSON Schema</vt:lpstr>
      <vt:lpstr>Top Use Cases</vt:lpstr>
      <vt:lpstr>Workshop Goals</vt:lpstr>
      <vt:lpstr>Workshop Material</vt:lpstr>
      <vt:lpstr>Node.js with Couchbase Server</vt:lpstr>
      <vt:lpstr>Building Applications with Node.js SDK</vt:lpstr>
      <vt:lpstr>Node.js with Couchbase</vt:lpstr>
      <vt:lpstr>Node.js with Couchbase</vt:lpstr>
      <vt:lpstr>Node.js with Couchbase</vt:lpstr>
      <vt:lpstr>Node.js with Couchbase</vt:lpstr>
      <vt:lpstr>Node.js with Couchbase</vt:lpstr>
      <vt:lpstr>Node.js with Couchbase</vt:lpstr>
      <vt:lpstr>Node.js Configuration</vt:lpstr>
      <vt:lpstr>Node.js Configuration</vt:lpstr>
      <vt:lpstr>Node.js Configuration</vt:lpstr>
      <vt:lpstr>Node.js Upsert Document Function</vt:lpstr>
      <vt:lpstr>Couchbase JSON Document</vt:lpstr>
      <vt:lpstr>Node.js Get Document with N1QL Function</vt:lpstr>
      <vt:lpstr>Node.js Delete Document Function</vt:lpstr>
      <vt:lpstr>Node.js Create or Update Endpoint</vt:lpstr>
      <vt:lpstr>Node.js Get Document Endpoint</vt:lpstr>
      <vt:lpstr>Node.js Delete Endpoint</vt:lpstr>
      <vt:lpstr>Workshop Part #1</vt:lpstr>
      <vt:lpstr>Building an Angular Front-End</vt:lpstr>
      <vt:lpstr>The Angular Command Line Interface</vt:lpstr>
      <vt:lpstr>The Angular Command Line Interface</vt:lpstr>
      <vt:lpstr>Angular Module</vt:lpstr>
      <vt:lpstr>Angular Router</vt:lpstr>
      <vt:lpstr>Angular Component</vt:lpstr>
      <vt:lpstr>Angular HTML UI</vt:lpstr>
      <vt:lpstr>HTTP Requests Against an API</vt:lpstr>
      <vt:lpstr>Workshop Part #2</vt:lpstr>
      <vt:lpstr>Building a Mobile Front-End with NativeScript</vt:lpstr>
      <vt:lpstr>The NativeScript Command Line Interface</vt:lpstr>
      <vt:lpstr>The NativeScript Command Line Interface</vt:lpstr>
      <vt:lpstr>NativeScript XML UI</vt:lpstr>
      <vt:lpstr>Workshop Part #3</vt:lpstr>
      <vt:lpstr>Project and Sample Applications</vt:lpstr>
      <vt:lpstr>Where do you find us?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Sparky Rose</dc:creator>
  <cp:lastModifiedBy>Nic Raboy</cp:lastModifiedBy>
  <cp:revision>601</cp:revision>
  <dcterms:created xsi:type="dcterms:W3CDTF">2014-10-22T15:36:28Z</dcterms:created>
  <dcterms:modified xsi:type="dcterms:W3CDTF">2017-05-15T16:37:35Z</dcterms:modified>
</cp:coreProperties>
</file>