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46FD7-55AD-CA47-8E73-50AE431506C4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81BE-DCE5-1C4C-9464-461F8A581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B8FC6-EA71-4795-B140-A566AD980C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8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4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7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AC467-BED5-F54E-BD31-42B34C8410F7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1FC1-6C92-3E49-ACB8-5797C74D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58319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Smart traffic prediction with </a:t>
            </a:r>
            <a:r>
              <a:rPr lang="en-US" sz="4000" dirty="0" err="1" smtClean="0"/>
              <a:t>NuPIC</a:t>
            </a:r>
            <a:endParaRPr lang="en-US" sz="4000" dirty="0">
              <a:latin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0916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Yuwei </a:t>
            </a:r>
            <a:r>
              <a:rPr lang="en-US" sz="2000" dirty="0" smtClean="0"/>
              <a:t>Cui </a:t>
            </a:r>
          </a:p>
          <a:p>
            <a:r>
              <a:rPr lang="en-US" sz="2000" dirty="0" smtClean="0"/>
              <a:t>Aug 7, 2014</a:t>
            </a:r>
          </a:p>
          <a:p>
            <a:r>
              <a:rPr lang="en-US" sz="2000" dirty="0" smtClean="0"/>
              <a:t>Sprint Demo</a:t>
            </a:r>
            <a:endParaRPr lang="en-US" sz="2000" dirty="0"/>
          </a:p>
        </p:txBody>
      </p:sp>
      <p:pic>
        <p:nvPicPr>
          <p:cNvPr id="8" name="Picture 2" descr="C:\Users\cvaughan\Google Drive\Marketing\Branding\Brand Assets\Numenta Logo\NUM-LOGO-FINAL-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t="16124" r="10528" b="60930"/>
          <a:stretch/>
        </p:blipFill>
        <p:spPr bwMode="auto">
          <a:xfrm>
            <a:off x="988828" y="1484699"/>
            <a:ext cx="7166344" cy="157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29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Most GPS apps only provide current traffic condition</a:t>
            </a:r>
          </a:p>
          <a:p>
            <a:r>
              <a:rPr lang="en-US" sz="2400" dirty="0" smtClean="0"/>
              <a:t>Existing traffic prediction system use very simple algorithms (historical average)</a:t>
            </a:r>
          </a:p>
          <a:p>
            <a:r>
              <a:rPr lang="en-US" sz="2400" dirty="0" smtClean="0"/>
              <a:t>Improve traffic conditions, reduce delays, facilitate better utilization of available capacity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6759" b="26981"/>
          <a:stretch/>
        </p:blipFill>
        <p:spPr>
          <a:xfrm>
            <a:off x="0" y="4177026"/>
            <a:ext cx="4070913" cy="2410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81" y="4177026"/>
            <a:ext cx="4710719" cy="24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5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NY state highway data service</a:t>
            </a:r>
          </a:p>
          <a:p>
            <a:r>
              <a:rPr lang="en-US" sz="2400" dirty="0" smtClean="0"/>
              <a:t>Continuous count data from sensors in the road</a:t>
            </a:r>
          </a:p>
          <a:p>
            <a:r>
              <a:rPr lang="en-US" sz="2400" dirty="0" smtClean="0"/>
              <a:t>Typically collected hourly, also available in smaller intervals for some sensors (15 min, 10 min, 5 min, etc.)</a:t>
            </a:r>
          </a:p>
          <a:p>
            <a:r>
              <a:rPr lang="en-US" sz="2400" dirty="0" smtClean="0"/>
              <a:t>Station ID, Time, </a:t>
            </a:r>
            <a:r>
              <a:rPr lang="en-US" sz="2400" dirty="0" smtClean="0"/>
              <a:t>Direction, Lane, Count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Simple data selection, cleaning, aggregation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7" y="3680688"/>
            <a:ext cx="3504150" cy="18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0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weekly patterns</a:t>
            </a:r>
            <a:endParaRPr lang="en-US" dirty="0"/>
          </a:p>
        </p:txBody>
      </p:sp>
      <p:pic>
        <p:nvPicPr>
          <p:cNvPr id="7" name="Picture 6" descr="cleanTrafficData3028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21" y="1252397"/>
            <a:ext cx="3630887" cy="2743200"/>
          </a:xfrm>
          <a:prstGeom prst="rect">
            <a:avLst/>
          </a:prstGeom>
        </p:spPr>
      </p:pic>
      <p:pic>
        <p:nvPicPr>
          <p:cNvPr id="8" name="Picture 7" descr="cleanTrafficData3094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61" y="1252397"/>
            <a:ext cx="3630887" cy="2743200"/>
          </a:xfrm>
          <a:prstGeom prst="rect">
            <a:avLst/>
          </a:prstGeom>
        </p:spPr>
      </p:pic>
      <p:pic>
        <p:nvPicPr>
          <p:cNvPr id="9" name="Picture 8" descr="cleanTrafficData13047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4" y="3836040"/>
            <a:ext cx="3630887" cy="2743200"/>
          </a:xfrm>
          <a:prstGeom prst="rect">
            <a:avLst/>
          </a:prstGeom>
        </p:spPr>
      </p:pic>
      <p:pic>
        <p:nvPicPr>
          <p:cNvPr id="10" name="Picture 9" descr="cleanTrafficData340316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61" y="3836040"/>
            <a:ext cx="363088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easonal Variations</a:t>
            </a:r>
            <a:endParaRPr lang="en-US" dirty="0"/>
          </a:p>
        </p:txBody>
      </p:sp>
      <p:pic>
        <p:nvPicPr>
          <p:cNvPr id="7" name="Picture 6" descr="cleanTrafficData1205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79" y="1417638"/>
            <a:ext cx="3630887" cy="2743200"/>
          </a:xfrm>
          <a:prstGeom prst="rect">
            <a:avLst/>
          </a:prstGeom>
        </p:spPr>
      </p:pic>
      <p:pic>
        <p:nvPicPr>
          <p:cNvPr id="9" name="Picture 8" descr="cleanTrafficData15003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92" y="1417638"/>
            <a:ext cx="3630887" cy="2743200"/>
          </a:xfrm>
          <a:prstGeom prst="rect">
            <a:avLst/>
          </a:prstGeom>
        </p:spPr>
      </p:pic>
      <p:pic>
        <p:nvPicPr>
          <p:cNvPr id="10" name="Picture 9" descr="cleanTrafficData150578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79" y="3949700"/>
            <a:ext cx="3630887" cy="2743200"/>
          </a:xfrm>
          <a:prstGeom prst="rect">
            <a:avLst/>
          </a:prstGeom>
        </p:spPr>
      </p:pic>
      <p:pic>
        <p:nvPicPr>
          <p:cNvPr id="11" name="Picture 10" descr="cleanTrafficData410158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92" y="4114800"/>
            <a:ext cx="363088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6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 in 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2065" y="141763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run.py</a:t>
            </a:r>
            <a:r>
              <a:rPr lang="en-US" dirty="0" smtClean="0"/>
              <a:t> 'cleanTrafficData30291' --plot</a:t>
            </a:r>
            <a:endParaRPr lang="en-US" dirty="0"/>
          </a:p>
        </p:txBody>
      </p:sp>
      <p:pic>
        <p:nvPicPr>
          <p:cNvPr id="7" name="Picture 6" descr="ExamplePredic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98" y="2095127"/>
            <a:ext cx="5921486" cy="44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performance</a:t>
            </a:r>
            <a:endParaRPr lang="en-US" dirty="0"/>
          </a:p>
        </p:txBody>
      </p:sp>
      <p:pic>
        <p:nvPicPr>
          <p:cNvPr id="11" name="Picture 10" descr="ErrorRateModifi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16" y="1641584"/>
            <a:ext cx="5635475" cy="42577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899" y="6166479"/>
            <a:ext cx="503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 swarm size, only included the same station</a:t>
            </a:r>
          </a:p>
        </p:txBody>
      </p:sp>
    </p:spTree>
    <p:extLst>
      <p:ext uri="{BB962C8B-B14F-4D97-AF65-F5344CB8AC3E}">
        <p14:creationId xmlns:p14="http://schemas.microsoft.com/office/powerpoint/2010/main" val="394570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134</Words>
  <Application>Microsoft Macintosh PowerPoint</Application>
  <PresentationFormat>On-screen Show (4:3)</PresentationFormat>
  <Paragraphs>26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traffic prediction with NuPIC</vt:lpstr>
      <vt:lpstr>Motivation</vt:lpstr>
      <vt:lpstr>Data Source</vt:lpstr>
      <vt:lpstr>Daily and weekly patterns</vt:lpstr>
      <vt:lpstr>Seasonal Variations</vt:lpstr>
      <vt:lpstr>CLA in action</vt:lpstr>
      <vt:lpstr>Overall performance</vt:lpstr>
    </vt:vector>
  </TitlesOfParts>
  <Company>University of Maryland, College Park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prediction with NuPIC</dc:title>
  <dc:creator>Yuwei Cui</dc:creator>
  <cp:lastModifiedBy>Yuwei Cui</cp:lastModifiedBy>
  <cp:revision>11</cp:revision>
  <dcterms:created xsi:type="dcterms:W3CDTF">2014-08-07T21:26:30Z</dcterms:created>
  <dcterms:modified xsi:type="dcterms:W3CDTF">2014-08-11T20:57:17Z</dcterms:modified>
</cp:coreProperties>
</file>