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A6A4-B25E-4687-A0DD-98F526C3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7BC4F-812B-48FF-AFDF-4FED710A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64F80-3A86-43E5-9188-4B5DE906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4FF8-0224-4E9D-A0B1-220D82A2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8E24-0C91-4A7E-973B-22BDB1EA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3ED9-7173-4FDA-9016-EB37911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3343D-5F0A-4962-AA85-053A5C86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BFDA5-261A-4DA7-8A6B-12C55D1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3291C-1755-4E01-8444-BDE5C7F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625B-6541-4514-9618-1DA41A15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5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9B0E9-0596-41B3-A3AF-FA3A1732C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8EFAF-200F-418A-A66A-59F86D84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F2588-BEE5-41D9-84B1-E5E17B54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D5F1-94F9-486E-B6AE-39CA1E08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A9BC8-B45C-49DB-8BF4-813CFDAA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8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3FD02-DADF-4A59-8F2A-02B42BB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6C0FF-06B4-42DF-8F03-DA93F55A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E9D91-430A-4A67-8605-B357B4B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875AC-1B4C-4EB8-86E1-9C3B7F77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4AADD-EF9F-49E7-A516-8EAB0E0D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CF9F-40E7-4C80-8983-B95A173E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0B989-889F-407E-9D96-9708293B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5AB6-07EF-43AF-AAAF-ABE34A67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FA50D-B70B-4293-BBBB-93B3C3D8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72DF7-7472-4B91-8AF3-CF5EBED1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55A58-E6DA-45EF-857D-C2D9AC96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C5C5-9998-494C-96C1-687CF3AF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5ED67-BBE2-4533-AE1E-6F852898F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B9DE2-42D4-4E51-A62C-1AC74A1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0987-6042-4DE3-BAB1-03ACE09E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04070-C113-4A1F-A0D1-21E3B7A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5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6FA5B-AE72-44E5-BA15-11F91FA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C2084-B2FE-44BA-8AFF-253FF1DF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EADF7-4D05-4EC5-ADDC-B46902C92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DD54A-6D18-42E3-A866-0C8772378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CA1FE-6537-4C82-98F6-EE352695E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60B2C9-ED53-4E2F-8834-DBE42F6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9775D1-3C81-4FFF-95B1-4512EFEF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FDFF72-F251-4866-8FE1-851E843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CC5B-E095-4869-A07E-D92E175D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E1CBE-6106-478A-BC7C-02D8AC13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0E509D-D09A-4227-B46E-7BD796A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BE7F2-5320-4C20-A3EA-F36BF7A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9777D-4C00-4AF0-B94E-37B76BD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71395-F0F6-405B-BB2D-C04AE35E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CCB72-4FEC-4B98-8F25-CCC35A2A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D129B-168D-40DC-A589-E745C351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21CFC-672F-4CD8-ADF6-779DF2D5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304F5-C749-4200-BAC0-40752024B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9F811-B5E5-4B3E-948F-A137E0AA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7FDF9-F98A-4F6A-833B-8FED2F7B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33384-53BC-421B-9DCE-6E55051E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7E1E-BBE5-4511-8138-B87E03F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703B8-4C1A-4609-A080-77F2CF0BF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F3BB9-9690-4FE0-9C78-E4AF656A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F56C1-AD07-4C1E-812E-DC2D34E0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CF7B9-F1B6-443D-B550-CB44EB8E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CACB6-8099-487D-9C46-B3B574A6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5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99652-EFB1-4E7F-9A22-57584C85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CDC18-8B95-4379-BACE-5F5A3D1C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34CCE-43FA-4579-AEDF-128E00DB6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81C9-A10A-4899-889D-79F51DB4956A}" type="datetimeFigureOut">
              <a:rPr lang="zh-CN" altLang="en-US" smtClean="0"/>
              <a:t>2020/12/13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78E0F-9521-4015-97FF-2A558A694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A47D9-51EA-4670-A543-76AE877C3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A77510-23EF-4EA5-9015-6FA67CBB867A}"/>
              </a:ext>
            </a:extLst>
          </p:cNvPr>
          <p:cNvSpPr/>
          <p:nvPr/>
        </p:nvSpPr>
        <p:spPr>
          <a:xfrm>
            <a:off x="1411550" y="2246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2E852-1D76-4F6D-A2BF-4EFC86B55025}"/>
              </a:ext>
            </a:extLst>
          </p:cNvPr>
          <p:cNvSpPr/>
          <p:nvPr/>
        </p:nvSpPr>
        <p:spPr>
          <a:xfrm>
            <a:off x="1563950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C56C87-6743-4BB4-8580-C69BFD1DA226}"/>
              </a:ext>
            </a:extLst>
          </p:cNvPr>
          <p:cNvSpPr/>
          <p:nvPr/>
        </p:nvSpPr>
        <p:spPr>
          <a:xfrm>
            <a:off x="1716350" y="2550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DC1897-2548-497C-87CA-D9C79D4B1E3D}"/>
              </a:ext>
            </a:extLst>
          </p:cNvPr>
          <p:cNvSpPr/>
          <p:nvPr/>
        </p:nvSpPr>
        <p:spPr>
          <a:xfrm>
            <a:off x="1868750" y="2703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D5BAA3-8FB9-41D0-9EB4-282B8ACCA652}"/>
              </a:ext>
            </a:extLst>
          </p:cNvPr>
          <p:cNvSpPr/>
          <p:nvPr/>
        </p:nvSpPr>
        <p:spPr>
          <a:xfrm>
            <a:off x="2021150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837618-39E3-491D-97C0-EF09AF83FFDD}"/>
              </a:ext>
            </a:extLst>
          </p:cNvPr>
          <p:cNvSpPr/>
          <p:nvPr/>
        </p:nvSpPr>
        <p:spPr>
          <a:xfrm>
            <a:off x="2173550" y="3008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D46B0E-658A-43C3-886B-204C43531B86}"/>
              </a:ext>
            </a:extLst>
          </p:cNvPr>
          <p:cNvSpPr/>
          <p:nvPr/>
        </p:nvSpPr>
        <p:spPr>
          <a:xfrm>
            <a:off x="2325950" y="3160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EF62AC-438F-4684-A151-A3EA3E4A97AE}"/>
              </a:ext>
            </a:extLst>
          </p:cNvPr>
          <p:cNvSpPr/>
          <p:nvPr/>
        </p:nvSpPr>
        <p:spPr>
          <a:xfrm>
            <a:off x="2478350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A3C0608-57C9-4C4E-9010-AD4756F3E2A3}"/>
              </a:ext>
            </a:extLst>
          </p:cNvPr>
          <p:cNvSpPr/>
          <p:nvPr/>
        </p:nvSpPr>
        <p:spPr>
          <a:xfrm>
            <a:off x="2630750" y="3465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C35E9E-0203-4FAD-A251-244B2B700D10}"/>
              </a:ext>
            </a:extLst>
          </p:cNvPr>
          <p:cNvSpPr/>
          <p:nvPr/>
        </p:nvSpPr>
        <p:spPr>
          <a:xfrm>
            <a:off x="2783150" y="3617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3E8386-1505-4485-8CF1-2C2162C8533E}"/>
              </a:ext>
            </a:extLst>
          </p:cNvPr>
          <p:cNvSpPr/>
          <p:nvPr/>
        </p:nvSpPr>
        <p:spPr>
          <a:xfrm>
            <a:off x="5399111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6000653-A0A5-4F2E-ADA9-DF2D7924C653}"/>
              </a:ext>
            </a:extLst>
          </p:cNvPr>
          <p:cNvSpPr/>
          <p:nvPr/>
        </p:nvSpPr>
        <p:spPr>
          <a:xfrm>
            <a:off x="5551511" y="25508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89981F-37CC-4A80-8A54-727F710F93DC}"/>
              </a:ext>
            </a:extLst>
          </p:cNvPr>
          <p:cNvSpPr/>
          <p:nvPr/>
        </p:nvSpPr>
        <p:spPr>
          <a:xfrm>
            <a:off x="5703911" y="2703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6EBD35-A5E5-4618-B1A1-370DCB9DD097}"/>
              </a:ext>
            </a:extLst>
          </p:cNvPr>
          <p:cNvSpPr/>
          <p:nvPr/>
        </p:nvSpPr>
        <p:spPr>
          <a:xfrm>
            <a:off x="5856311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A994C6-FC59-46B6-A90A-5F6F0143C166}"/>
              </a:ext>
            </a:extLst>
          </p:cNvPr>
          <p:cNvSpPr/>
          <p:nvPr/>
        </p:nvSpPr>
        <p:spPr>
          <a:xfrm>
            <a:off x="6008711" y="30080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C12306-CE44-4631-A1E4-EFA3EAE7CFF9}"/>
              </a:ext>
            </a:extLst>
          </p:cNvPr>
          <p:cNvSpPr/>
          <p:nvPr/>
        </p:nvSpPr>
        <p:spPr>
          <a:xfrm>
            <a:off x="6161111" y="31604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150FE7-C60B-477F-8DE4-453B9FFEA3E8}"/>
              </a:ext>
            </a:extLst>
          </p:cNvPr>
          <p:cNvSpPr/>
          <p:nvPr/>
        </p:nvSpPr>
        <p:spPr>
          <a:xfrm>
            <a:off x="6313511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4D8B2B-AB8F-47F1-B3A1-0D2C49E179C7}"/>
              </a:ext>
            </a:extLst>
          </p:cNvPr>
          <p:cNvSpPr/>
          <p:nvPr/>
        </p:nvSpPr>
        <p:spPr>
          <a:xfrm>
            <a:off x="6465911" y="3465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8F2035-D0BD-42F4-B24B-CB86773C639F}"/>
              </a:ext>
            </a:extLst>
          </p:cNvPr>
          <p:cNvSpPr/>
          <p:nvPr/>
        </p:nvSpPr>
        <p:spPr>
          <a:xfrm>
            <a:off x="6618311" y="36176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1274CC-5425-4B97-A2E5-025AEC72F133}"/>
              </a:ext>
            </a:extLst>
          </p:cNvPr>
          <p:cNvSpPr/>
          <p:nvPr/>
        </p:nvSpPr>
        <p:spPr>
          <a:xfrm>
            <a:off x="6770711" y="3770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EE5896-54D3-4C4A-823D-0876712B3537}"/>
              </a:ext>
            </a:extLst>
          </p:cNvPr>
          <p:cNvSpPr txBox="1"/>
          <p:nvPr/>
        </p:nvSpPr>
        <p:spPr>
          <a:xfrm>
            <a:off x="3759701" y="1543357"/>
            <a:ext cx="496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绿色表示进行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YOLOv4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目标检测的图像帧；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KCF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目标跟踪的图像帧。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881897-07A8-4CB9-A830-2411C5E5814E}"/>
              </a:ext>
            </a:extLst>
          </p:cNvPr>
          <p:cNvSpPr txBox="1"/>
          <p:nvPr/>
        </p:nvSpPr>
        <p:spPr>
          <a:xfrm>
            <a:off x="2164680" y="5704642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DED55BF-9160-4F46-863E-B9B994A20A20}"/>
              </a:ext>
            </a:extLst>
          </p:cNvPr>
          <p:cNvSpPr txBox="1"/>
          <p:nvPr/>
        </p:nvSpPr>
        <p:spPr>
          <a:xfrm>
            <a:off x="6466654" y="5716647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41201F-10C2-4A9E-AC79-915904C5DB66}"/>
              </a:ext>
            </a:extLst>
          </p:cNvPr>
          <p:cNvSpPr/>
          <p:nvPr/>
        </p:nvSpPr>
        <p:spPr>
          <a:xfrm>
            <a:off x="14392503" y="523463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 Image(416*416*3)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02D9D2-81A1-40A5-82F4-13C37615CB13}"/>
              </a:ext>
            </a:extLst>
          </p:cNvPr>
          <p:cNvSpPr/>
          <p:nvPr/>
        </p:nvSpPr>
        <p:spPr>
          <a:xfrm>
            <a:off x="14392503" y="1345095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DarknetConv2D_BN_Mish(416*416*32)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168AA5-6417-4A5E-B6BA-1A7C3D30EE5E}"/>
              </a:ext>
            </a:extLst>
          </p:cNvPr>
          <p:cNvSpPr/>
          <p:nvPr/>
        </p:nvSpPr>
        <p:spPr>
          <a:xfrm>
            <a:off x="14392503" y="2166727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Resblock_body(208*208*64) *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EF0D33-CF82-4925-B9B5-4E61FEC3C88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6506225" y="104692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1D47DE-DFBF-4F95-9E25-C1E9C760438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6506225" y="1868555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9A2F165-9A17-4C47-9A3D-634646585635}"/>
              </a:ext>
            </a:extLst>
          </p:cNvPr>
          <p:cNvSpPr/>
          <p:nvPr/>
        </p:nvSpPr>
        <p:spPr>
          <a:xfrm>
            <a:off x="14392503" y="2988359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Resblock_body(104*104*128) *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AC82DD-1267-4A81-80E0-03D95B349FCB}"/>
              </a:ext>
            </a:extLst>
          </p:cNvPr>
          <p:cNvSpPr/>
          <p:nvPr/>
        </p:nvSpPr>
        <p:spPr>
          <a:xfrm>
            <a:off x="14392503" y="3809991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Resblock_body(52*52*256) * 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279D01-E338-49CA-AFE0-835C70B3EC9E}"/>
              </a:ext>
            </a:extLst>
          </p:cNvPr>
          <p:cNvSpPr/>
          <p:nvPr/>
        </p:nvSpPr>
        <p:spPr>
          <a:xfrm>
            <a:off x="14392503" y="4631623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Resblock_body(26*26*512) * 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C6F80B-94BA-4D5C-99F9-16C9E81C1765}"/>
              </a:ext>
            </a:extLst>
          </p:cNvPr>
          <p:cNvSpPr/>
          <p:nvPr/>
        </p:nvSpPr>
        <p:spPr>
          <a:xfrm>
            <a:off x="14392503" y="5453255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Resblock_body(13*13*1024) * 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1AFC24-8E6E-42A2-9A2E-A83ACF64538A}"/>
              </a:ext>
            </a:extLst>
          </p:cNvPr>
          <p:cNvSpPr/>
          <p:nvPr/>
        </p:nvSpPr>
        <p:spPr>
          <a:xfrm>
            <a:off x="15760239" y="6274887"/>
            <a:ext cx="1490868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 *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EC138E-7F6B-4D0D-9102-F7E6CDEB9FD7}"/>
              </a:ext>
            </a:extLst>
          </p:cNvPr>
          <p:cNvSpPr/>
          <p:nvPr/>
        </p:nvSpPr>
        <p:spPr>
          <a:xfrm>
            <a:off x="1401757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D5A9B9-13E3-4A62-A744-29A0B434A807}"/>
              </a:ext>
            </a:extLst>
          </p:cNvPr>
          <p:cNvSpPr/>
          <p:nvPr/>
        </p:nvSpPr>
        <p:spPr>
          <a:xfrm>
            <a:off x="1576023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B83EC23-D2A6-4C95-85EB-E19869037D63}"/>
              </a:ext>
            </a:extLst>
          </p:cNvPr>
          <p:cNvSpPr/>
          <p:nvPr/>
        </p:nvSpPr>
        <p:spPr>
          <a:xfrm>
            <a:off x="1750289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13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35A17B2-430B-43B0-9986-41A91B3A8516}"/>
              </a:ext>
            </a:extLst>
          </p:cNvPr>
          <p:cNvSpPr/>
          <p:nvPr/>
        </p:nvSpPr>
        <p:spPr>
          <a:xfrm>
            <a:off x="15760239" y="8442725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04C684-6EDD-4B37-9DD2-DADC291BB723}"/>
              </a:ext>
            </a:extLst>
          </p:cNvPr>
          <p:cNvSpPr/>
          <p:nvPr/>
        </p:nvSpPr>
        <p:spPr>
          <a:xfrm>
            <a:off x="15760239" y="9252210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 *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9B91055-3861-484B-B69E-95A58E8EC1A1}"/>
              </a:ext>
            </a:extLst>
          </p:cNvPr>
          <p:cNvSpPr/>
          <p:nvPr/>
        </p:nvSpPr>
        <p:spPr>
          <a:xfrm>
            <a:off x="19616622" y="3816488"/>
            <a:ext cx="2015426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D74338-65E2-4532-8EDC-56C4B285E0B5}"/>
              </a:ext>
            </a:extLst>
          </p:cNvPr>
          <p:cNvSpPr/>
          <p:nvPr/>
        </p:nvSpPr>
        <p:spPr>
          <a:xfrm>
            <a:off x="19613590" y="7335563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C213CFD-0374-4D34-9903-7A68D1E3B310}"/>
              </a:ext>
            </a:extLst>
          </p:cNvPr>
          <p:cNvCxnSpPr>
            <a:cxnSpLocks/>
          </p:cNvCxnSpPr>
          <p:nvPr/>
        </p:nvCxnSpPr>
        <p:spPr>
          <a:xfrm>
            <a:off x="16482481" y="2690187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9CCBD64-D7BE-4070-AD43-EC5C2A13CC61}"/>
              </a:ext>
            </a:extLst>
          </p:cNvPr>
          <p:cNvCxnSpPr>
            <a:cxnSpLocks/>
          </p:cNvCxnSpPr>
          <p:nvPr/>
        </p:nvCxnSpPr>
        <p:spPr>
          <a:xfrm>
            <a:off x="16482481" y="351181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BA1A279-91AC-448E-9F7C-19788E135009}"/>
              </a:ext>
            </a:extLst>
          </p:cNvPr>
          <p:cNvCxnSpPr>
            <a:cxnSpLocks/>
          </p:cNvCxnSpPr>
          <p:nvPr/>
        </p:nvCxnSpPr>
        <p:spPr>
          <a:xfrm>
            <a:off x="16482481" y="4333451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EA7163C-B073-44C6-B7CF-88474BF216E6}"/>
              </a:ext>
            </a:extLst>
          </p:cNvPr>
          <p:cNvCxnSpPr>
            <a:cxnSpLocks/>
          </p:cNvCxnSpPr>
          <p:nvPr/>
        </p:nvCxnSpPr>
        <p:spPr>
          <a:xfrm>
            <a:off x="16458737" y="515508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9DBEFA2-B3D5-439F-8EEB-D25BFB39FDD1}"/>
              </a:ext>
            </a:extLst>
          </p:cNvPr>
          <p:cNvCxnSpPr>
            <a:cxnSpLocks/>
          </p:cNvCxnSpPr>
          <p:nvPr/>
        </p:nvCxnSpPr>
        <p:spPr>
          <a:xfrm>
            <a:off x="16471437" y="5976715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6FF0FCC-7566-40C8-8E53-7094C205B6E4}"/>
              </a:ext>
            </a:extLst>
          </p:cNvPr>
          <p:cNvCxnSpPr>
            <a:cxnSpLocks/>
          </p:cNvCxnSpPr>
          <p:nvPr/>
        </p:nvCxnSpPr>
        <p:spPr>
          <a:xfrm>
            <a:off x="16505674" y="8954038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1195A68F-75C6-4A19-A046-1D91DDAA4155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16356589" y="6278206"/>
            <a:ext cx="298172" cy="348532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A9ECB7C-8E62-429D-BBB3-661B64965D3E}"/>
              </a:ext>
            </a:extLst>
          </p:cNvPr>
          <p:cNvCxnSpPr>
            <a:stCxn id="53" idx="2"/>
          </p:cNvCxnSpPr>
          <p:nvPr/>
        </p:nvCxnSpPr>
        <p:spPr>
          <a:xfrm>
            <a:off x="18248334" y="7871781"/>
            <a:ext cx="0" cy="298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2ED73DC-3114-4F47-B8C0-1DDDA5FD5FD3}"/>
              </a:ext>
            </a:extLst>
          </p:cNvPr>
          <p:cNvCxnSpPr>
            <a:stCxn id="51" idx="2"/>
          </p:cNvCxnSpPr>
          <p:nvPr/>
        </p:nvCxnSpPr>
        <p:spPr>
          <a:xfrm>
            <a:off x="16505674" y="7871781"/>
            <a:ext cx="0" cy="298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24BE537-4D6C-482C-8234-9FAC86061057}"/>
              </a:ext>
            </a:extLst>
          </p:cNvPr>
          <p:cNvCxnSpPr>
            <a:cxnSpLocks/>
          </p:cNvCxnSpPr>
          <p:nvPr/>
        </p:nvCxnSpPr>
        <p:spPr>
          <a:xfrm>
            <a:off x="14729882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FAE56E7-08F3-4A99-B9DA-5F189633F176}"/>
              </a:ext>
            </a:extLst>
          </p:cNvPr>
          <p:cNvCxnSpPr>
            <a:cxnSpLocks/>
          </p:cNvCxnSpPr>
          <p:nvPr/>
        </p:nvCxnSpPr>
        <p:spPr>
          <a:xfrm>
            <a:off x="16505674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5929534-D907-4E41-B696-E5F6701E5131}"/>
              </a:ext>
            </a:extLst>
          </p:cNvPr>
          <p:cNvCxnSpPr>
            <a:cxnSpLocks/>
          </p:cNvCxnSpPr>
          <p:nvPr/>
        </p:nvCxnSpPr>
        <p:spPr>
          <a:xfrm>
            <a:off x="18248334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69EE59D-2A6C-4F70-B84D-CC21C0FDC825}"/>
              </a:ext>
            </a:extLst>
          </p:cNvPr>
          <p:cNvCxnSpPr>
            <a:cxnSpLocks/>
          </p:cNvCxnSpPr>
          <p:nvPr/>
        </p:nvCxnSpPr>
        <p:spPr>
          <a:xfrm>
            <a:off x="16505674" y="814455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F82576E9-AEA0-4DEA-A099-93D02F20C1A8}"/>
              </a:ext>
            </a:extLst>
          </p:cNvPr>
          <p:cNvCxnSpPr/>
          <p:nvPr/>
        </p:nvCxnSpPr>
        <p:spPr>
          <a:xfrm>
            <a:off x="14729882" y="7050149"/>
            <a:ext cx="3518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5606C39-099B-4030-8C77-B8B53C04C7A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6505673" y="6798347"/>
            <a:ext cx="2" cy="251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53235D73-9932-44BC-BB17-843414D120DB}"/>
              </a:ext>
            </a:extLst>
          </p:cNvPr>
          <p:cNvSpPr/>
          <p:nvPr/>
        </p:nvSpPr>
        <p:spPr>
          <a:xfrm>
            <a:off x="22714312" y="9234514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7D4A875-5596-4E9D-B0B6-ADC5956D4C8E}"/>
              </a:ext>
            </a:extLst>
          </p:cNvPr>
          <p:cNvCxnSpPr>
            <a:cxnSpLocks/>
            <a:stCxn id="57" idx="3"/>
            <a:endCxn id="102" idx="1"/>
          </p:cNvCxnSpPr>
          <p:nvPr/>
        </p:nvCxnSpPr>
        <p:spPr>
          <a:xfrm flipV="1">
            <a:off x="17251109" y="9496244"/>
            <a:ext cx="5463203" cy="17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CA2080-74BD-4FB7-9C0A-0C1B2BF187A6}"/>
              </a:ext>
            </a:extLst>
          </p:cNvPr>
          <p:cNvCxnSpPr>
            <a:cxnSpLocks/>
            <a:stCxn id="102" idx="3"/>
            <a:endCxn id="139" idx="1"/>
          </p:cNvCxnSpPr>
          <p:nvPr/>
        </p:nvCxnSpPr>
        <p:spPr>
          <a:xfrm>
            <a:off x="24729747" y="9496244"/>
            <a:ext cx="15604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331898E-2812-47E4-AD4E-02EF6CB80E71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flipH="1">
            <a:off x="23722034" y="5967025"/>
            <a:ext cx="5" cy="1375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F06ED87-9AD7-4D20-8E21-751AFCF982BB}"/>
              </a:ext>
            </a:extLst>
          </p:cNvPr>
          <p:cNvCxnSpPr>
            <a:cxnSpLocks/>
            <a:stCxn id="143" idx="0"/>
            <a:endCxn id="59" idx="2"/>
          </p:cNvCxnSpPr>
          <p:nvPr/>
        </p:nvCxnSpPr>
        <p:spPr>
          <a:xfrm flipH="1" flipV="1">
            <a:off x="20624335" y="4339948"/>
            <a:ext cx="1" cy="291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0F4FCCB-FDC8-469C-B157-22E4DCD7138A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flipV="1">
            <a:off x="20621304" y="5970217"/>
            <a:ext cx="3036" cy="1365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EBC1408-F363-4233-A68B-3CBC548F6DC5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21632057" y="5705295"/>
            <a:ext cx="1082264" cy="3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704310A6-7BE3-4BBA-86F5-B0255A51E87A}"/>
              </a:ext>
            </a:extLst>
          </p:cNvPr>
          <p:cNvSpPr/>
          <p:nvPr/>
        </p:nvSpPr>
        <p:spPr>
          <a:xfrm>
            <a:off x="19616622" y="5446757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E1B18CC-A40B-47ED-A3AA-71A6E3847A1F}"/>
              </a:ext>
            </a:extLst>
          </p:cNvPr>
          <p:cNvSpPr/>
          <p:nvPr/>
        </p:nvSpPr>
        <p:spPr>
          <a:xfrm>
            <a:off x="22714321" y="5443565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0BCB731-B080-4D30-A07E-9E74ADCF5E27}"/>
              </a:ext>
            </a:extLst>
          </p:cNvPr>
          <p:cNvSpPr/>
          <p:nvPr/>
        </p:nvSpPr>
        <p:spPr>
          <a:xfrm>
            <a:off x="26290197" y="3816488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8C43479-3458-41FD-9BB2-382D2592BB01}"/>
              </a:ext>
            </a:extLst>
          </p:cNvPr>
          <p:cNvSpPr/>
          <p:nvPr/>
        </p:nvSpPr>
        <p:spPr>
          <a:xfrm>
            <a:off x="26290197" y="5443565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3841BBC-D38E-4D58-9F63-73D3BDE8C3E7}"/>
              </a:ext>
            </a:extLst>
          </p:cNvPr>
          <p:cNvSpPr/>
          <p:nvPr/>
        </p:nvSpPr>
        <p:spPr>
          <a:xfrm>
            <a:off x="26290197" y="9234514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19501EA-9970-4DCA-85E3-A398E79D4E3D}"/>
              </a:ext>
            </a:extLst>
          </p:cNvPr>
          <p:cNvSpPr/>
          <p:nvPr/>
        </p:nvSpPr>
        <p:spPr>
          <a:xfrm>
            <a:off x="19616622" y="4631623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4FB302D-13FF-487F-9B0C-665A95DEFA47}"/>
              </a:ext>
            </a:extLst>
          </p:cNvPr>
          <p:cNvSpPr/>
          <p:nvPr/>
        </p:nvSpPr>
        <p:spPr>
          <a:xfrm>
            <a:off x="22714320" y="7342516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9EC1BF6-3527-4442-8A95-291A97E06BAD}"/>
              </a:ext>
            </a:extLst>
          </p:cNvPr>
          <p:cNvSpPr/>
          <p:nvPr/>
        </p:nvSpPr>
        <p:spPr>
          <a:xfrm>
            <a:off x="22714321" y="4630506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6133EA2-A1F5-4CF6-A826-5E6397D24E95}"/>
              </a:ext>
            </a:extLst>
          </p:cNvPr>
          <p:cNvCxnSpPr>
            <a:cxnSpLocks/>
            <a:stCxn id="59" idx="3"/>
            <a:endCxn id="135" idx="1"/>
          </p:cNvCxnSpPr>
          <p:nvPr/>
        </p:nvCxnSpPr>
        <p:spPr>
          <a:xfrm>
            <a:off x="21632048" y="4078218"/>
            <a:ext cx="46581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DEEDE51-E2A2-41B2-BD53-A3CB56A69055}"/>
              </a:ext>
            </a:extLst>
          </p:cNvPr>
          <p:cNvCxnSpPr>
            <a:cxnSpLocks/>
            <a:stCxn id="21" idx="3"/>
            <a:endCxn id="59" idx="1"/>
          </p:cNvCxnSpPr>
          <p:nvPr/>
        </p:nvCxnSpPr>
        <p:spPr>
          <a:xfrm>
            <a:off x="18619947" y="4071721"/>
            <a:ext cx="996675" cy="6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C159905-6E2F-4A21-8F73-7F8DFDA5615B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23722035" y="4078218"/>
            <a:ext cx="0" cy="552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F7A5A77D-6FC9-42B9-9BE3-E82D46472229}"/>
              </a:ext>
            </a:extLst>
          </p:cNvPr>
          <p:cNvCxnSpPr>
            <a:stCxn id="23" idx="3"/>
            <a:endCxn id="127" idx="1"/>
          </p:cNvCxnSpPr>
          <p:nvPr/>
        </p:nvCxnSpPr>
        <p:spPr>
          <a:xfrm>
            <a:off x="18619947" y="4893353"/>
            <a:ext cx="996675" cy="815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41EE9EF-2A00-4D01-95A2-CBB9CC16F619}"/>
              </a:ext>
            </a:extLst>
          </p:cNvPr>
          <p:cNvCxnSpPr>
            <a:cxnSpLocks/>
          </p:cNvCxnSpPr>
          <p:nvPr/>
        </p:nvCxnSpPr>
        <p:spPr>
          <a:xfrm flipV="1">
            <a:off x="19118284" y="5705295"/>
            <a:ext cx="498338" cy="96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110A7AC-28C7-4713-9095-1B9FC6A281A7}"/>
              </a:ext>
            </a:extLst>
          </p:cNvPr>
          <p:cNvCxnSpPr>
            <a:cxnSpLocks/>
            <a:stCxn id="127" idx="0"/>
            <a:endCxn id="143" idx="2"/>
          </p:cNvCxnSpPr>
          <p:nvPr/>
        </p:nvCxnSpPr>
        <p:spPr>
          <a:xfrm flipH="1" flipV="1">
            <a:off x="20624336" y="5155083"/>
            <a:ext cx="4" cy="291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3713AAF-E68C-404F-BB6D-F1226FCE217E}"/>
              </a:ext>
            </a:extLst>
          </p:cNvPr>
          <p:cNvCxnSpPr>
            <a:cxnSpLocks/>
            <a:stCxn id="147" idx="2"/>
            <a:endCxn id="129" idx="0"/>
          </p:cNvCxnSpPr>
          <p:nvPr/>
        </p:nvCxnSpPr>
        <p:spPr>
          <a:xfrm>
            <a:off x="23722035" y="5153966"/>
            <a:ext cx="4" cy="28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E497672-2F81-4666-87EC-42F1631E13AE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0621303" y="7859023"/>
            <a:ext cx="1" cy="1637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7307E056-FC1E-43CC-9DB8-360DF1F0F97D}"/>
              </a:ext>
            </a:extLst>
          </p:cNvPr>
          <p:cNvCxnSpPr>
            <a:cxnSpLocks/>
            <a:stCxn id="145" idx="2"/>
            <a:endCxn id="102" idx="0"/>
          </p:cNvCxnSpPr>
          <p:nvPr/>
        </p:nvCxnSpPr>
        <p:spPr>
          <a:xfrm flipH="1">
            <a:off x="23722030" y="7865976"/>
            <a:ext cx="4" cy="13685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6694A4F-4440-4317-8EDC-9EE4464D6E5B}"/>
              </a:ext>
            </a:extLst>
          </p:cNvPr>
          <p:cNvCxnSpPr>
            <a:cxnSpLocks/>
            <a:stCxn id="129" idx="3"/>
            <a:endCxn id="137" idx="1"/>
          </p:cNvCxnSpPr>
          <p:nvPr/>
        </p:nvCxnSpPr>
        <p:spPr>
          <a:xfrm>
            <a:off x="24729756" y="5705295"/>
            <a:ext cx="15604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EC5953DB-0193-4786-8219-1353B0F2A62C}"/>
              </a:ext>
            </a:extLst>
          </p:cNvPr>
          <p:cNvSpPr/>
          <p:nvPr/>
        </p:nvSpPr>
        <p:spPr>
          <a:xfrm>
            <a:off x="14138503" y="290357"/>
            <a:ext cx="4731858" cy="6652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8C44FE8-F873-49F9-B57A-DA47DBB62E73}"/>
              </a:ext>
            </a:extLst>
          </p:cNvPr>
          <p:cNvSpPr txBox="1"/>
          <p:nvPr/>
        </p:nvSpPr>
        <p:spPr>
          <a:xfrm>
            <a:off x="14114217" y="6370139"/>
            <a:ext cx="16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CSPDarknet53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4EC14A4-30B4-4D6B-9900-F05C60D09A1B}"/>
              </a:ext>
            </a:extLst>
          </p:cNvPr>
          <p:cNvSpPr/>
          <p:nvPr/>
        </p:nvSpPr>
        <p:spPr>
          <a:xfrm flipV="1">
            <a:off x="13838672" y="7341183"/>
            <a:ext cx="5276576" cy="2626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D239FC59-549A-4A22-843E-FF051E79BEC3}"/>
              </a:ext>
            </a:extLst>
          </p:cNvPr>
          <p:cNvSpPr txBox="1"/>
          <p:nvPr/>
        </p:nvSpPr>
        <p:spPr>
          <a:xfrm>
            <a:off x="14150383" y="9260081"/>
            <a:ext cx="9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73286EC-0991-453E-9C23-1577AA6909AB}"/>
              </a:ext>
            </a:extLst>
          </p:cNvPr>
          <p:cNvSpPr/>
          <p:nvPr/>
        </p:nvSpPr>
        <p:spPr>
          <a:xfrm flipV="1">
            <a:off x="19317344" y="3560264"/>
            <a:ext cx="5676268" cy="640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2251C8B9-83A2-4499-862B-749FB22B837F}"/>
              </a:ext>
            </a:extLst>
          </p:cNvPr>
          <p:cNvSpPr txBox="1"/>
          <p:nvPr/>
        </p:nvSpPr>
        <p:spPr>
          <a:xfrm>
            <a:off x="21769487" y="6764023"/>
            <a:ext cx="136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PANet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3A2081-A8A7-49B5-BE32-21218DF1E1ED}"/>
              </a:ext>
            </a:extLst>
          </p:cNvPr>
          <p:cNvCxnSpPr/>
          <p:nvPr/>
        </p:nvCxnSpPr>
        <p:spPr>
          <a:xfrm>
            <a:off x="2933323" y="11860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5C4D8A-336A-4365-9A83-AFBBA8EB6CFF}"/>
              </a:ext>
            </a:extLst>
          </p:cNvPr>
          <p:cNvCxnSpPr/>
          <p:nvPr/>
        </p:nvCxnSpPr>
        <p:spPr>
          <a:xfrm>
            <a:off x="3232087" y="1345095"/>
            <a:ext cx="0" cy="436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86E0584-CCE2-44CD-98E8-6F28A3A48663}"/>
              </a:ext>
            </a:extLst>
          </p:cNvPr>
          <p:cNvCxnSpPr/>
          <p:nvPr/>
        </p:nvCxnSpPr>
        <p:spPr>
          <a:xfrm>
            <a:off x="6535094" y="1345095"/>
            <a:ext cx="0" cy="436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FD7C25C-1243-46F5-A45B-37347869A302}"/>
              </a:ext>
            </a:extLst>
          </p:cNvPr>
          <p:cNvCxnSpPr/>
          <p:nvPr/>
        </p:nvCxnSpPr>
        <p:spPr>
          <a:xfrm>
            <a:off x="2580238" y="5443565"/>
            <a:ext cx="489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43FA927-BE26-4105-8417-8C788F8B0D13}"/>
              </a:ext>
            </a:extLst>
          </p:cNvPr>
          <p:cNvCxnSpPr/>
          <p:nvPr/>
        </p:nvCxnSpPr>
        <p:spPr>
          <a:xfrm>
            <a:off x="2580238" y="4699672"/>
            <a:ext cx="489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E33A727-8837-47B1-BBA7-BFB0E47F9457}"/>
              </a:ext>
            </a:extLst>
          </p:cNvPr>
          <p:cNvCxnSpPr/>
          <p:nvPr/>
        </p:nvCxnSpPr>
        <p:spPr>
          <a:xfrm flipH="1">
            <a:off x="2752252" y="2018923"/>
            <a:ext cx="2172832" cy="342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513A878-F13F-429F-87B8-BE9912E6FC6F}"/>
              </a:ext>
            </a:extLst>
          </p:cNvPr>
          <p:cNvCxnSpPr>
            <a:cxnSpLocks/>
          </p:cNvCxnSpPr>
          <p:nvPr/>
        </p:nvCxnSpPr>
        <p:spPr>
          <a:xfrm>
            <a:off x="4925084" y="2018923"/>
            <a:ext cx="2056741" cy="342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E2FBAAF-73DF-4509-9FFD-99D1E0DAF24F}"/>
              </a:ext>
            </a:extLst>
          </p:cNvPr>
          <p:cNvCxnSpPr>
            <a:cxnSpLocks/>
          </p:cNvCxnSpPr>
          <p:nvPr/>
        </p:nvCxnSpPr>
        <p:spPr>
          <a:xfrm>
            <a:off x="7278986" y="2018923"/>
            <a:ext cx="199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9FD7AF-6DE4-452D-A9C7-7CC508425628}"/>
              </a:ext>
            </a:extLst>
          </p:cNvPr>
          <p:cNvCxnSpPr/>
          <p:nvPr/>
        </p:nvCxnSpPr>
        <p:spPr>
          <a:xfrm>
            <a:off x="7369521" y="2018923"/>
            <a:ext cx="0" cy="2680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A93705C-BECC-483E-89A6-F41E336536D4}"/>
              </a:ext>
            </a:extLst>
          </p:cNvPr>
          <p:cNvCxnSpPr>
            <a:cxnSpLocks/>
          </p:cNvCxnSpPr>
          <p:nvPr/>
        </p:nvCxnSpPr>
        <p:spPr>
          <a:xfrm>
            <a:off x="7369521" y="4699672"/>
            <a:ext cx="0" cy="743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AAB7994-E55B-485F-BE14-662AD820DF5C}"/>
              </a:ext>
            </a:extLst>
          </p:cNvPr>
          <p:cNvSpPr txBox="1"/>
          <p:nvPr/>
        </p:nvSpPr>
        <p:spPr>
          <a:xfrm>
            <a:off x="7451003" y="4870770"/>
            <a:ext cx="8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焦距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A914779-CA7C-49AE-9B0D-15CB02141D1A}"/>
              </a:ext>
            </a:extLst>
          </p:cNvPr>
          <p:cNvSpPr txBox="1"/>
          <p:nvPr/>
        </p:nvSpPr>
        <p:spPr>
          <a:xfrm>
            <a:off x="2806570" y="5748698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左光轴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40B1A2-68DE-405B-9575-FF28B3178536}"/>
              </a:ext>
            </a:extLst>
          </p:cNvPr>
          <p:cNvSpPr txBox="1"/>
          <p:nvPr/>
        </p:nvSpPr>
        <p:spPr>
          <a:xfrm>
            <a:off x="6111086" y="5748062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右光轴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CFBDB95-9EE6-48EA-968A-0E450887E877}"/>
              </a:ext>
            </a:extLst>
          </p:cNvPr>
          <p:cNvSpPr txBox="1"/>
          <p:nvPr/>
        </p:nvSpPr>
        <p:spPr>
          <a:xfrm>
            <a:off x="1183493" y="5258899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像平面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16D5732-9520-4DF3-9704-A1F803227E58}"/>
              </a:ext>
            </a:extLst>
          </p:cNvPr>
          <p:cNvSpPr txBox="1"/>
          <p:nvPr/>
        </p:nvSpPr>
        <p:spPr>
          <a:xfrm>
            <a:off x="970228" y="4491105"/>
            <a:ext cx="115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镜头平面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1340CC4-9CA9-45FE-8AA4-492332A7329A}"/>
              </a:ext>
            </a:extLst>
          </p:cNvPr>
          <p:cNvSpPr txBox="1"/>
          <p:nvPr/>
        </p:nvSpPr>
        <p:spPr>
          <a:xfrm>
            <a:off x="7451002" y="3190932"/>
            <a:ext cx="8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33BAEFE-61D2-4036-BA1F-777C93B86BBC}"/>
              </a:ext>
            </a:extLst>
          </p:cNvPr>
          <p:cNvCxnSpPr/>
          <p:nvPr/>
        </p:nvCxnSpPr>
        <p:spPr>
          <a:xfrm>
            <a:off x="3232087" y="5604093"/>
            <a:ext cx="3303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369EFB94-C9F8-477B-B350-1FC3B84EB95A}"/>
              </a:ext>
            </a:extLst>
          </p:cNvPr>
          <p:cNvSpPr txBox="1"/>
          <p:nvPr/>
        </p:nvSpPr>
        <p:spPr>
          <a:xfrm>
            <a:off x="4067021" y="5628231"/>
            <a:ext cx="127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光轴间距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68A6186-595B-4F86-AD0D-523192826F04}"/>
              </a:ext>
            </a:extLst>
          </p:cNvPr>
          <p:cNvSpPr txBox="1"/>
          <p:nvPr/>
        </p:nvSpPr>
        <p:spPr>
          <a:xfrm>
            <a:off x="4548613" y="1606825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28E8B65-69CE-43D8-A0C9-990B34972FB3}"/>
              </a:ext>
            </a:extLst>
          </p:cNvPr>
          <p:cNvSpPr txBox="1"/>
          <p:nvPr/>
        </p:nvSpPr>
        <p:spPr>
          <a:xfrm>
            <a:off x="2572691" y="5444401"/>
            <a:ext cx="48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2473EA8-C2B0-4E1B-A2F5-A2F5C10D3B94}"/>
              </a:ext>
            </a:extLst>
          </p:cNvPr>
          <p:cNvSpPr txBox="1"/>
          <p:nvPr/>
        </p:nvSpPr>
        <p:spPr>
          <a:xfrm>
            <a:off x="6780216" y="5451642"/>
            <a:ext cx="5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星形: 四角 31">
            <a:extLst>
              <a:ext uri="{FF2B5EF4-FFF2-40B4-BE49-F238E27FC236}">
                <a16:creationId xmlns:a16="http://schemas.microsoft.com/office/drawing/2014/main" id="{8D29BC53-DF50-49D7-AC0F-B27C7EE5769F}"/>
              </a:ext>
            </a:extLst>
          </p:cNvPr>
          <p:cNvSpPr/>
          <p:nvPr/>
        </p:nvSpPr>
        <p:spPr>
          <a:xfrm>
            <a:off x="2661712" y="5350600"/>
            <a:ext cx="161455" cy="17456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星形: 四角 103">
            <a:extLst>
              <a:ext uri="{FF2B5EF4-FFF2-40B4-BE49-F238E27FC236}">
                <a16:creationId xmlns:a16="http://schemas.microsoft.com/office/drawing/2014/main" id="{AFA00C04-543F-46AE-BE54-F63E61964CC6}"/>
              </a:ext>
            </a:extLst>
          </p:cNvPr>
          <p:cNvSpPr/>
          <p:nvPr/>
        </p:nvSpPr>
        <p:spPr>
          <a:xfrm>
            <a:off x="6897235" y="5349091"/>
            <a:ext cx="161455" cy="17456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10EB0E-CF8B-408A-A282-720B9925FB22}"/>
              </a:ext>
            </a:extLst>
          </p:cNvPr>
          <p:cNvSpPr txBox="1"/>
          <p:nvPr/>
        </p:nvSpPr>
        <p:spPr>
          <a:xfrm>
            <a:off x="3767743" y="867091"/>
            <a:ext cx="250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双目测距原理图</a:t>
            </a:r>
          </a:p>
        </p:txBody>
      </p:sp>
    </p:spTree>
    <p:extLst>
      <p:ext uri="{BB962C8B-B14F-4D97-AF65-F5344CB8AC3E}">
        <p14:creationId xmlns:p14="http://schemas.microsoft.com/office/powerpoint/2010/main" val="252892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159</Words>
  <Application>Microsoft Office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楷体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2020-08-11T15:58:55Z</dcterms:created>
  <dcterms:modified xsi:type="dcterms:W3CDTF">2020-12-13T09:31:11Z</dcterms:modified>
</cp:coreProperties>
</file>