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A6A4-B25E-4687-A0DD-98F526C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7BC4F-812B-48FF-AFDF-4FED710A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4F80-3A86-43E5-9188-4B5DE90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4FF8-0224-4E9D-A0B1-220D82A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8E24-0C91-4A7E-973B-22BDB1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3ED9-7173-4FDA-9016-EB3791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3343D-5F0A-4962-AA85-053A5C8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FDA5-261A-4DA7-8A6B-12C55D1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291C-1755-4E01-8444-BDE5C7F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25B-6541-4514-9618-1DA41A1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B0E9-0596-41B3-A3AF-FA3A173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FAF-200F-418A-A66A-59F86D84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F2588-BEE5-41D9-84B1-E5E17B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D5F1-94F9-486E-B6AE-39CA1E0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9BC8-B45C-49DB-8BF4-813CFDA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FD02-DADF-4A59-8F2A-02B42BB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C0FF-06B4-42DF-8F03-DA93F55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9D91-430A-4A67-8605-B357B4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75AC-1B4C-4EB8-86E1-9C3B7F7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AADD-EF9F-49E7-A516-8EAB0E0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CF9F-40E7-4C80-8983-B95A173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B989-889F-407E-9D96-9708293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B6-07EF-43AF-AAAF-ABE34A6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A50D-B70B-4293-BBBB-93B3C3D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2DF7-7472-4B91-8AF3-CF5EBED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5A58-E6DA-45EF-857D-C2D9AC9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5C5-9998-494C-96C1-687CF3A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5ED67-BBE2-4533-AE1E-6F852898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9DE2-42D4-4E51-A62C-1AC74A1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0987-6042-4DE3-BAB1-03ACE09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04070-C113-4A1F-A0D1-21E3B7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A5B-AE72-44E5-BA15-11F91FA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C2084-B2FE-44BA-8AFF-253FF1D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ADF7-4D05-4EC5-ADDC-B46902C9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D54A-6D18-42E3-A866-0C8772378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CA1FE-6537-4C82-98F6-EE352695E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0B2C9-ED53-4E2F-8834-DBE42F6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75D1-3C81-4FFF-95B1-4512EFE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FDFF72-F251-4866-8FE1-851E843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C5B-E095-4869-A07E-D92E175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E1CBE-6106-478A-BC7C-02D8AC13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E509D-D09A-4227-B46E-7BD796A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E7F2-5320-4C20-A3EA-F36BF7A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9777D-4C00-4AF0-B94E-37B76B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71395-F0F6-405B-BB2D-C04AE35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CCB72-4FEC-4B98-8F25-CCC35A2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D129B-168D-40DC-A589-E745C35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1CFC-672F-4CD8-ADF6-779DF2D5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04F5-C749-4200-BAC0-40752024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9F811-B5E5-4B3E-948F-A137E0AA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DF9-F98A-4F6A-833B-8FED2F7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3384-53BC-421B-9DCE-6E5505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7E1E-BBE5-4511-8138-B87E03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703B8-4C1A-4609-A080-77F2CF0B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F3BB9-9690-4FE0-9C78-E4AF656A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F56C1-AD07-4C1E-812E-DC2D34E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CF7B9-F1B6-443D-B550-CB44EB8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CACB6-8099-487D-9C46-B3B574A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99652-EFB1-4E7F-9A22-57584C8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CDC18-8B95-4379-BACE-5F5A3D1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4CCE-43FA-4579-AEDF-128E00DB6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81C9-A10A-4899-889D-79F51DB4956A}" type="datetimeFigureOut">
              <a:rPr lang="zh-CN" altLang="en-US" smtClean="0"/>
              <a:t>2020/8/11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8E0F-9521-4015-97FF-2A558A69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A47D9-51EA-4670-A543-76AE877C3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A77510-23EF-4EA5-9015-6FA67CBB867A}"/>
              </a:ext>
            </a:extLst>
          </p:cNvPr>
          <p:cNvSpPr/>
          <p:nvPr/>
        </p:nvSpPr>
        <p:spPr>
          <a:xfrm>
            <a:off x="1411550" y="2246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2E852-1D76-4F6D-A2BF-4EFC86B55025}"/>
              </a:ext>
            </a:extLst>
          </p:cNvPr>
          <p:cNvSpPr/>
          <p:nvPr/>
        </p:nvSpPr>
        <p:spPr>
          <a:xfrm>
            <a:off x="1563950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56C87-6743-4BB4-8580-C69BFD1DA226}"/>
              </a:ext>
            </a:extLst>
          </p:cNvPr>
          <p:cNvSpPr/>
          <p:nvPr/>
        </p:nvSpPr>
        <p:spPr>
          <a:xfrm>
            <a:off x="1716350" y="2550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C1897-2548-497C-87CA-D9C79D4B1E3D}"/>
              </a:ext>
            </a:extLst>
          </p:cNvPr>
          <p:cNvSpPr/>
          <p:nvPr/>
        </p:nvSpPr>
        <p:spPr>
          <a:xfrm>
            <a:off x="1868750" y="2703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5BAA3-8FB9-41D0-9EB4-282B8ACCA652}"/>
              </a:ext>
            </a:extLst>
          </p:cNvPr>
          <p:cNvSpPr/>
          <p:nvPr/>
        </p:nvSpPr>
        <p:spPr>
          <a:xfrm>
            <a:off x="2021150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37618-39E3-491D-97C0-EF09AF83FFDD}"/>
              </a:ext>
            </a:extLst>
          </p:cNvPr>
          <p:cNvSpPr/>
          <p:nvPr/>
        </p:nvSpPr>
        <p:spPr>
          <a:xfrm>
            <a:off x="2173550" y="3008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46B0E-658A-43C3-886B-204C43531B86}"/>
              </a:ext>
            </a:extLst>
          </p:cNvPr>
          <p:cNvSpPr/>
          <p:nvPr/>
        </p:nvSpPr>
        <p:spPr>
          <a:xfrm>
            <a:off x="2325950" y="3160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EF62AC-438F-4684-A151-A3EA3E4A97AE}"/>
              </a:ext>
            </a:extLst>
          </p:cNvPr>
          <p:cNvSpPr/>
          <p:nvPr/>
        </p:nvSpPr>
        <p:spPr>
          <a:xfrm>
            <a:off x="2478350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3C0608-57C9-4C4E-9010-AD4756F3E2A3}"/>
              </a:ext>
            </a:extLst>
          </p:cNvPr>
          <p:cNvSpPr/>
          <p:nvPr/>
        </p:nvSpPr>
        <p:spPr>
          <a:xfrm>
            <a:off x="2630750" y="3465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5E9E-0203-4FAD-A251-244B2B700D10}"/>
              </a:ext>
            </a:extLst>
          </p:cNvPr>
          <p:cNvSpPr/>
          <p:nvPr/>
        </p:nvSpPr>
        <p:spPr>
          <a:xfrm>
            <a:off x="2783150" y="3617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3E8386-1505-4485-8CF1-2C2162C8533E}"/>
              </a:ext>
            </a:extLst>
          </p:cNvPr>
          <p:cNvSpPr/>
          <p:nvPr/>
        </p:nvSpPr>
        <p:spPr>
          <a:xfrm>
            <a:off x="5399111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00653-A0A5-4F2E-ADA9-DF2D7924C653}"/>
              </a:ext>
            </a:extLst>
          </p:cNvPr>
          <p:cNvSpPr/>
          <p:nvPr/>
        </p:nvSpPr>
        <p:spPr>
          <a:xfrm>
            <a:off x="5551511" y="25508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9981F-37CC-4A80-8A54-727F710F93DC}"/>
              </a:ext>
            </a:extLst>
          </p:cNvPr>
          <p:cNvSpPr/>
          <p:nvPr/>
        </p:nvSpPr>
        <p:spPr>
          <a:xfrm>
            <a:off x="5703911" y="2703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6EBD35-A5E5-4618-B1A1-370DCB9DD097}"/>
              </a:ext>
            </a:extLst>
          </p:cNvPr>
          <p:cNvSpPr/>
          <p:nvPr/>
        </p:nvSpPr>
        <p:spPr>
          <a:xfrm>
            <a:off x="5856311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A994C6-FC59-46B6-A90A-5F6F0143C166}"/>
              </a:ext>
            </a:extLst>
          </p:cNvPr>
          <p:cNvSpPr/>
          <p:nvPr/>
        </p:nvSpPr>
        <p:spPr>
          <a:xfrm>
            <a:off x="6008711" y="30080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C12306-CE44-4631-A1E4-EFA3EAE7CFF9}"/>
              </a:ext>
            </a:extLst>
          </p:cNvPr>
          <p:cNvSpPr/>
          <p:nvPr/>
        </p:nvSpPr>
        <p:spPr>
          <a:xfrm>
            <a:off x="6161111" y="31604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150FE7-C60B-477F-8DE4-453B9FFEA3E8}"/>
              </a:ext>
            </a:extLst>
          </p:cNvPr>
          <p:cNvSpPr/>
          <p:nvPr/>
        </p:nvSpPr>
        <p:spPr>
          <a:xfrm>
            <a:off x="6313511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4D8B2B-AB8F-47F1-B3A1-0D2C49E179C7}"/>
              </a:ext>
            </a:extLst>
          </p:cNvPr>
          <p:cNvSpPr/>
          <p:nvPr/>
        </p:nvSpPr>
        <p:spPr>
          <a:xfrm>
            <a:off x="6465911" y="3465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8F2035-D0BD-42F4-B24B-CB86773C639F}"/>
              </a:ext>
            </a:extLst>
          </p:cNvPr>
          <p:cNvSpPr/>
          <p:nvPr/>
        </p:nvSpPr>
        <p:spPr>
          <a:xfrm>
            <a:off x="6618311" y="36176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274CC-5425-4B97-A2E5-025AEC72F133}"/>
              </a:ext>
            </a:extLst>
          </p:cNvPr>
          <p:cNvSpPr/>
          <p:nvPr/>
        </p:nvSpPr>
        <p:spPr>
          <a:xfrm>
            <a:off x="6770711" y="3770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EE5896-54D3-4C4A-823D-0876712B3537}"/>
              </a:ext>
            </a:extLst>
          </p:cNvPr>
          <p:cNvSpPr txBox="1"/>
          <p:nvPr/>
        </p:nvSpPr>
        <p:spPr>
          <a:xfrm>
            <a:off x="3759701" y="1543357"/>
            <a:ext cx="496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绿色表示进行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YOLOv4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目标检测的图像帧；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KCF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目标跟踪的图像帧。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81897-07A8-4CB9-A830-2411C5E5814E}"/>
              </a:ext>
            </a:extLst>
          </p:cNvPr>
          <p:cNvSpPr txBox="1"/>
          <p:nvPr/>
        </p:nvSpPr>
        <p:spPr>
          <a:xfrm>
            <a:off x="2164680" y="5704642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D55BF-9160-4F46-863E-B9B994A20A20}"/>
              </a:ext>
            </a:extLst>
          </p:cNvPr>
          <p:cNvSpPr txBox="1"/>
          <p:nvPr/>
        </p:nvSpPr>
        <p:spPr>
          <a:xfrm>
            <a:off x="6466654" y="5716647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2020-08-11T15:58:55Z</dcterms:created>
  <dcterms:modified xsi:type="dcterms:W3CDTF">2020-08-11T16:11:20Z</dcterms:modified>
</cp:coreProperties>
</file>