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3"/>
  </p:sldMasterIdLst>
  <p:notesMasterIdLst>
    <p:notesMasterId r:id="rId21"/>
  </p:notesMasterIdLst>
  <p:sldIdLst>
    <p:sldId id="256" r:id="rId4"/>
    <p:sldId id="267" r:id="rId5"/>
    <p:sldId id="257" r:id="rId6"/>
    <p:sldId id="258" r:id="rId7"/>
    <p:sldId id="268" r:id="rId8"/>
    <p:sldId id="259" r:id="rId9"/>
    <p:sldId id="272" r:id="rId10"/>
    <p:sldId id="260" r:id="rId11"/>
    <p:sldId id="261" r:id="rId12"/>
    <p:sldId id="273" r:id="rId13"/>
    <p:sldId id="262" r:id="rId14"/>
    <p:sldId id="263" r:id="rId15"/>
    <p:sldId id="276" r:id="rId16"/>
    <p:sldId id="278" r:id="rId17"/>
    <p:sldId id="264" r:id="rId18"/>
    <p:sldId id="26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C8719-8C94-478E-A0E2-437870D85E55}" v="10" dt="2024-02-01T15:50:22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sira Chekkai" userId="3a3d8d28-e419-49a6-a87d-44ac2f82241a" providerId="ADAL" clId="{6EAC8719-8C94-478E-A0E2-437870D85E55}"/>
    <pc:docChg chg="undo custSel modSld">
      <pc:chgData name="Nassira Chekkai" userId="3a3d8d28-e419-49a6-a87d-44ac2f82241a" providerId="ADAL" clId="{6EAC8719-8C94-478E-A0E2-437870D85E55}" dt="2024-02-01T16:30:20.327" v="367" actId="1076"/>
      <pc:docMkLst>
        <pc:docMk/>
      </pc:docMkLst>
      <pc:sldChg chg="modSp mod">
        <pc:chgData name="Nassira Chekkai" userId="3a3d8d28-e419-49a6-a87d-44ac2f82241a" providerId="ADAL" clId="{6EAC8719-8C94-478E-A0E2-437870D85E55}" dt="2024-02-01T15:25:56.998" v="18" actId="1076"/>
        <pc:sldMkLst>
          <pc:docMk/>
          <pc:sldMk cId="1463964761" sldId="256"/>
        </pc:sldMkLst>
        <pc:spChg chg="mod">
          <ac:chgData name="Nassira Chekkai" userId="3a3d8d28-e419-49a6-a87d-44ac2f82241a" providerId="ADAL" clId="{6EAC8719-8C94-478E-A0E2-437870D85E55}" dt="2024-02-01T15:25:56.998" v="18" actId="1076"/>
          <ac:spMkLst>
            <pc:docMk/>
            <pc:sldMk cId="1463964761" sldId="256"/>
            <ac:spMk id="2" creationId="{4FB862F4-05C5-4B54-840E-1DBBFFDE83FA}"/>
          </ac:spMkLst>
        </pc:spChg>
        <pc:spChg chg="mod">
          <ac:chgData name="Nassira Chekkai" userId="3a3d8d28-e419-49a6-a87d-44ac2f82241a" providerId="ADAL" clId="{6EAC8719-8C94-478E-A0E2-437870D85E55}" dt="2024-02-01T15:25:49.465" v="16" actId="20577"/>
          <ac:spMkLst>
            <pc:docMk/>
            <pc:sldMk cId="1463964761" sldId="256"/>
            <ac:spMk id="7" creationId="{D37F4F96-EED4-4B63-881D-0AB1B679CA65}"/>
          </ac:spMkLst>
        </pc:spChg>
      </pc:sldChg>
      <pc:sldChg chg="modSp mod">
        <pc:chgData name="Nassira Chekkai" userId="3a3d8d28-e419-49a6-a87d-44ac2f82241a" providerId="ADAL" clId="{6EAC8719-8C94-478E-A0E2-437870D85E55}" dt="2024-02-01T15:27:57.784" v="40" actId="20577"/>
        <pc:sldMkLst>
          <pc:docMk/>
          <pc:sldMk cId="3753494726" sldId="257"/>
        </pc:sldMkLst>
        <pc:spChg chg="mod">
          <ac:chgData name="Nassira Chekkai" userId="3a3d8d28-e419-49a6-a87d-44ac2f82241a" providerId="ADAL" clId="{6EAC8719-8C94-478E-A0E2-437870D85E55}" dt="2024-02-01T15:26:55.968" v="23"/>
          <ac:spMkLst>
            <pc:docMk/>
            <pc:sldMk cId="3753494726" sldId="257"/>
            <ac:spMk id="2" creationId="{CB58581A-5C82-47D4-AEE7-688ED217C2DE}"/>
          </ac:spMkLst>
        </pc:spChg>
        <pc:spChg chg="mod">
          <ac:chgData name="Nassira Chekkai" userId="3a3d8d28-e419-49a6-a87d-44ac2f82241a" providerId="ADAL" clId="{6EAC8719-8C94-478E-A0E2-437870D85E55}" dt="2024-02-01T15:27:57.784" v="40" actId="20577"/>
          <ac:spMkLst>
            <pc:docMk/>
            <pc:sldMk cId="3753494726" sldId="257"/>
            <ac:spMk id="3" creationId="{79A568C3-3575-412F-8219-E8EE194CEEF1}"/>
          </ac:spMkLst>
        </pc:spChg>
      </pc:sldChg>
      <pc:sldChg chg="modSp mod">
        <pc:chgData name="Nassira Chekkai" userId="3a3d8d28-e419-49a6-a87d-44ac2f82241a" providerId="ADAL" clId="{6EAC8719-8C94-478E-A0E2-437870D85E55}" dt="2024-02-01T15:32:20.451" v="44" actId="20577"/>
        <pc:sldMkLst>
          <pc:docMk/>
          <pc:sldMk cId="2182609982" sldId="258"/>
        </pc:sldMkLst>
        <pc:spChg chg="mod">
          <ac:chgData name="Nassira Chekkai" userId="3a3d8d28-e419-49a6-a87d-44ac2f82241a" providerId="ADAL" clId="{6EAC8719-8C94-478E-A0E2-437870D85E55}" dt="2024-02-01T15:28:14.845" v="41"/>
          <ac:spMkLst>
            <pc:docMk/>
            <pc:sldMk cId="2182609982" sldId="258"/>
            <ac:spMk id="2" creationId="{38C0AAB2-216F-478E-930E-F6F42A406F83}"/>
          </ac:spMkLst>
        </pc:spChg>
        <pc:spChg chg="mod">
          <ac:chgData name="Nassira Chekkai" userId="3a3d8d28-e419-49a6-a87d-44ac2f82241a" providerId="ADAL" clId="{6EAC8719-8C94-478E-A0E2-437870D85E55}" dt="2024-02-01T15:32:20.451" v="44" actId="20577"/>
          <ac:spMkLst>
            <pc:docMk/>
            <pc:sldMk cId="2182609982" sldId="258"/>
            <ac:spMk id="3" creationId="{528A4121-FAA6-4D7D-BB18-AFA45A335151}"/>
          </ac:spMkLst>
        </pc:spChg>
      </pc:sldChg>
      <pc:sldChg chg="modSp mod">
        <pc:chgData name="Nassira Chekkai" userId="3a3d8d28-e419-49a6-a87d-44ac2f82241a" providerId="ADAL" clId="{6EAC8719-8C94-478E-A0E2-437870D85E55}" dt="2024-02-01T15:36:08.880" v="67" actId="20577"/>
        <pc:sldMkLst>
          <pc:docMk/>
          <pc:sldMk cId="1342883608" sldId="259"/>
        </pc:sldMkLst>
        <pc:spChg chg="mod">
          <ac:chgData name="Nassira Chekkai" userId="3a3d8d28-e419-49a6-a87d-44ac2f82241a" providerId="ADAL" clId="{6EAC8719-8C94-478E-A0E2-437870D85E55}" dt="2024-02-01T15:35:17.598" v="64"/>
          <ac:spMkLst>
            <pc:docMk/>
            <pc:sldMk cId="1342883608" sldId="259"/>
            <ac:spMk id="2" creationId="{95D4A495-220F-4901-BE9B-CE33725FECB7}"/>
          </ac:spMkLst>
        </pc:spChg>
        <pc:spChg chg="mod">
          <ac:chgData name="Nassira Chekkai" userId="3a3d8d28-e419-49a6-a87d-44ac2f82241a" providerId="ADAL" clId="{6EAC8719-8C94-478E-A0E2-437870D85E55}" dt="2024-02-01T15:36:08.880" v="67" actId="20577"/>
          <ac:spMkLst>
            <pc:docMk/>
            <pc:sldMk cId="1342883608" sldId="259"/>
            <ac:spMk id="3" creationId="{2E613719-C748-462F-A478-0D5FEB76B39F}"/>
          </ac:spMkLst>
        </pc:spChg>
      </pc:sldChg>
      <pc:sldChg chg="modSp mod">
        <pc:chgData name="Nassira Chekkai" userId="3a3d8d28-e419-49a6-a87d-44ac2f82241a" providerId="ADAL" clId="{6EAC8719-8C94-478E-A0E2-437870D85E55}" dt="2024-02-01T15:38:19.309" v="92" actId="20577"/>
        <pc:sldMkLst>
          <pc:docMk/>
          <pc:sldMk cId="3139117965" sldId="260"/>
        </pc:sldMkLst>
        <pc:spChg chg="mod">
          <ac:chgData name="Nassira Chekkai" userId="3a3d8d28-e419-49a6-a87d-44ac2f82241a" providerId="ADAL" clId="{6EAC8719-8C94-478E-A0E2-437870D85E55}" dt="2024-02-01T15:36:38.447" v="68"/>
          <ac:spMkLst>
            <pc:docMk/>
            <pc:sldMk cId="3139117965" sldId="260"/>
            <ac:spMk id="2" creationId="{19E43A06-AAC6-4322-ACCC-62EE75FACE43}"/>
          </ac:spMkLst>
        </pc:spChg>
        <pc:spChg chg="mod">
          <ac:chgData name="Nassira Chekkai" userId="3a3d8d28-e419-49a6-a87d-44ac2f82241a" providerId="ADAL" clId="{6EAC8719-8C94-478E-A0E2-437870D85E55}" dt="2024-02-01T15:38:19.309" v="92" actId="20577"/>
          <ac:spMkLst>
            <pc:docMk/>
            <pc:sldMk cId="3139117965" sldId="260"/>
            <ac:spMk id="3" creationId="{ECE7B8A6-2C93-4F60-83BB-EDCEB8F25E22}"/>
          </ac:spMkLst>
        </pc:spChg>
      </pc:sldChg>
      <pc:sldChg chg="modSp mod">
        <pc:chgData name="Nassira Chekkai" userId="3a3d8d28-e419-49a6-a87d-44ac2f82241a" providerId="ADAL" clId="{6EAC8719-8C94-478E-A0E2-437870D85E55}" dt="2024-02-01T15:40:12.969" v="111" actId="6549"/>
        <pc:sldMkLst>
          <pc:docMk/>
          <pc:sldMk cId="1207141500" sldId="261"/>
        </pc:sldMkLst>
        <pc:spChg chg="mod">
          <ac:chgData name="Nassira Chekkai" userId="3a3d8d28-e419-49a6-a87d-44ac2f82241a" providerId="ADAL" clId="{6EAC8719-8C94-478E-A0E2-437870D85E55}" dt="2024-02-01T15:37:53.260" v="80" actId="20577"/>
          <ac:spMkLst>
            <pc:docMk/>
            <pc:sldMk cId="1207141500" sldId="261"/>
            <ac:spMk id="2" creationId="{BCE97842-941A-46DD-AC0F-75EE882C55DD}"/>
          </ac:spMkLst>
        </pc:spChg>
        <pc:spChg chg="mod">
          <ac:chgData name="Nassira Chekkai" userId="3a3d8d28-e419-49a6-a87d-44ac2f82241a" providerId="ADAL" clId="{6EAC8719-8C94-478E-A0E2-437870D85E55}" dt="2024-02-01T15:40:12.969" v="111" actId="6549"/>
          <ac:spMkLst>
            <pc:docMk/>
            <pc:sldMk cId="1207141500" sldId="261"/>
            <ac:spMk id="3" creationId="{F413E161-6E95-4BE3-9015-3C7C67289CD8}"/>
          </ac:spMkLst>
        </pc:spChg>
        <pc:spChg chg="mod">
          <ac:chgData name="Nassira Chekkai" userId="3a3d8d28-e419-49a6-a87d-44ac2f82241a" providerId="ADAL" clId="{6EAC8719-8C94-478E-A0E2-437870D85E55}" dt="2024-02-01T15:38:31.523" v="108" actId="20577"/>
          <ac:spMkLst>
            <pc:docMk/>
            <pc:sldMk cId="1207141500" sldId="261"/>
            <ac:spMk id="4" creationId="{F7DEEE76-194B-4F71-9CDE-B2E181EB6B23}"/>
          </ac:spMkLst>
        </pc:spChg>
      </pc:sldChg>
      <pc:sldChg chg="modSp mod">
        <pc:chgData name="Nassira Chekkai" userId="3a3d8d28-e419-49a6-a87d-44ac2f82241a" providerId="ADAL" clId="{6EAC8719-8C94-478E-A0E2-437870D85E55}" dt="2024-02-01T15:44:51.886" v="145" actId="12"/>
        <pc:sldMkLst>
          <pc:docMk/>
          <pc:sldMk cId="2792367157" sldId="262"/>
        </pc:sldMkLst>
        <pc:spChg chg="mod">
          <ac:chgData name="Nassira Chekkai" userId="3a3d8d28-e419-49a6-a87d-44ac2f82241a" providerId="ADAL" clId="{6EAC8719-8C94-478E-A0E2-437870D85E55}" dt="2024-02-01T15:40:53.018" v="112"/>
          <ac:spMkLst>
            <pc:docMk/>
            <pc:sldMk cId="2792367157" sldId="262"/>
            <ac:spMk id="2" creationId="{BCE97842-941A-46DD-AC0F-75EE882C55DD}"/>
          </ac:spMkLst>
        </pc:spChg>
        <pc:spChg chg="mod">
          <ac:chgData name="Nassira Chekkai" userId="3a3d8d28-e419-49a6-a87d-44ac2f82241a" providerId="ADAL" clId="{6EAC8719-8C94-478E-A0E2-437870D85E55}" dt="2024-02-01T15:44:51.886" v="145" actId="12"/>
          <ac:spMkLst>
            <pc:docMk/>
            <pc:sldMk cId="2792367157" sldId="262"/>
            <ac:spMk id="3" creationId="{F413E161-6E95-4BE3-9015-3C7C67289CD8}"/>
          </ac:spMkLst>
        </pc:spChg>
        <pc:spChg chg="mod">
          <ac:chgData name="Nassira Chekkai" userId="3a3d8d28-e419-49a6-a87d-44ac2f82241a" providerId="ADAL" clId="{6EAC8719-8C94-478E-A0E2-437870D85E55}" dt="2024-02-01T15:41:54.839" v="130" actId="20577"/>
          <ac:spMkLst>
            <pc:docMk/>
            <pc:sldMk cId="2792367157" sldId="262"/>
            <ac:spMk id="7" creationId="{0AE1184B-91F1-4D08-B563-3ED41D8B0138}"/>
          </ac:spMkLst>
        </pc:spChg>
      </pc:sldChg>
      <pc:sldChg chg="modSp mod">
        <pc:chgData name="Nassira Chekkai" userId="3a3d8d28-e419-49a6-a87d-44ac2f82241a" providerId="ADAL" clId="{6EAC8719-8C94-478E-A0E2-437870D85E55}" dt="2024-02-01T15:47:05.482" v="157" actId="20577"/>
        <pc:sldMkLst>
          <pc:docMk/>
          <pc:sldMk cId="228701632" sldId="263"/>
        </pc:sldMkLst>
        <pc:spChg chg="mod">
          <ac:chgData name="Nassira Chekkai" userId="3a3d8d28-e419-49a6-a87d-44ac2f82241a" providerId="ADAL" clId="{6EAC8719-8C94-478E-A0E2-437870D85E55}" dt="2024-02-01T15:40:58.710" v="113"/>
          <ac:spMkLst>
            <pc:docMk/>
            <pc:sldMk cId="228701632" sldId="263"/>
            <ac:spMk id="2" creationId="{BCE97842-941A-46DD-AC0F-75EE882C55DD}"/>
          </ac:spMkLst>
        </pc:spChg>
        <pc:spChg chg="mod">
          <ac:chgData name="Nassira Chekkai" userId="3a3d8d28-e419-49a6-a87d-44ac2f82241a" providerId="ADAL" clId="{6EAC8719-8C94-478E-A0E2-437870D85E55}" dt="2024-02-01T15:47:05.482" v="157" actId="20577"/>
          <ac:spMkLst>
            <pc:docMk/>
            <pc:sldMk cId="228701632" sldId="263"/>
            <ac:spMk id="3" creationId="{F413E161-6E95-4BE3-9015-3C7C67289CD8}"/>
          </ac:spMkLst>
        </pc:spChg>
        <pc:spChg chg="mod">
          <ac:chgData name="Nassira Chekkai" userId="3a3d8d28-e419-49a6-a87d-44ac2f82241a" providerId="ADAL" clId="{6EAC8719-8C94-478E-A0E2-437870D85E55}" dt="2024-02-01T15:46:41.941" v="154" actId="20577"/>
          <ac:spMkLst>
            <pc:docMk/>
            <pc:sldMk cId="228701632" sldId="263"/>
            <ac:spMk id="5" creationId="{E67C3F28-0E92-468D-944A-BF2E1E9BB4B7}"/>
          </ac:spMkLst>
        </pc:spChg>
      </pc:sldChg>
      <pc:sldChg chg="modSp mod">
        <pc:chgData name="Nassira Chekkai" userId="3a3d8d28-e419-49a6-a87d-44ac2f82241a" providerId="ADAL" clId="{6EAC8719-8C94-478E-A0E2-437870D85E55}" dt="2024-02-01T16:29:57.691" v="366" actId="20577"/>
        <pc:sldMkLst>
          <pc:docMk/>
          <pc:sldMk cId="25636853" sldId="264"/>
        </pc:sldMkLst>
        <pc:spChg chg="mod">
          <ac:chgData name="Nassira Chekkai" userId="3a3d8d28-e419-49a6-a87d-44ac2f82241a" providerId="ADAL" clId="{6EAC8719-8C94-478E-A0E2-437870D85E55}" dt="2024-02-01T16:01:16.965" v="207" actId="20577"/>
          <ac:spMkLst>
            <pc:docMk/>
            <pc:sldMk cId="25636853" sldId="264"/>
            <ac:spMk id="2" creationId="{6C403A50-491B-46AE-AFE6-EACE5F856EC8}"/>
          </ac:spMkLst>
        </pc:spChg>
        <pc:spChg chg="mod">
          <ac:chgData name="Nassira Chekkai" userId="3a3d8d28-e419-49a6-a87d-44ac2f82241a" providerId="ADAL" clId="{6EAC8719-8C94-478E-A0E2-437870D85E55}" dt="2024-02-01T16:29:57.691" v="366" actId="20577"/>
          <ac:spMkLst>
            <pc:docMk/>
            <pc:sldMk cId="25636853" sldId="264"/>
            <ac:spMk id="3" creationId="{3F6E49DF-E5CF-4400-A738-DA743BD78FD2}"/>
          </ac:spMkLst>
        </pc:spChg>
      </pc:sldChg>
      <pc:sldChg chg="modSp mod">
        <pc:chgData name="Nassira Chekkai" userId="3a3d8d28-e419-49a6-a87d-44ac2f82241a" providerId="ADAL" clId="{6EAC8719-8C94-478E-A0E2-437870D85E55}" dt="2024-02-01T16:02:05.168" v="214" actId="948"/>
        <pc:sldMkLst>
          <pc:docMk/>
          <pc:sldMk cId="1350256204" sldId="266"/>
        </pc:sldMkLst>
        <pc:spChg chg="mod">
          <ac:chgData name="Nassira Chekkai" userId="3a3d8d28-e419-49a6-a87d-44ac2f82241a" providerId="ADAL" clId="{6EAC8719-8C94-478E-A0E2-437870D85E55}" dt="2024-02-01T16:02:05.168" v="214" actId="948"/>
          <ac:spMkLst>
            <pc:docMk/>
            <pc:sldMk cId="1350256204" sldId="266"/>
            <ac:spMk id="3" creationId="{8A6B4D81-BA50-4988-A978-77948DF34540}"/>
          </ac:spMkLst>
        </pc:spChg>
      </pc:sldChg>
      <pc:sldChg chg="modSp">
        <pc:chgData name="Nassira Chekkai" userId="3a3d8d28-e419-49a6-a87d-44ac2f82241a" providerId="ADAL" clId="{6EAC8719-8C94-478E-A0E2-437870D85E55}" dt="2024-02-01T15:26:39.268" v="22"/>
        <pc:sldMkLst>
          <pc:docMk/>
          <pc:sldMk cId="1322029585" sldId="267"/>
        </pc:sldMkLst>
        <pc:graphicFrameChg chg="mod">
          <ac:chgData name="Nassira Chekkai" userId="3a3d8d28-e419-49a6-a87d-44ac2f82241a" providerId="ADAL" clId="{6EAC8719-8C94-478E-A0E2-437870D85E55}" dt="2024-02-01T15:26:39.268" v="22"/>
          <ac:graphicFrameMkLst>
            <pc:docMk/>
            <pc:sldMk cId="1322029585" sldId="267"/>
            <ac:graphicFrameMk id="7" creationId="{B3B96893-F1CF-43EB-BFC3-F0AE7DDA3E19}"/>
          </ac:graphicFrameMkLst>
        </pc:graphicFrameChg>
      </pc:sldChg>
      <pc:sldChg chg="modSp mod">
        <pc:chgData name="Nassira Chekkai" userId="3a3d8d28-e419-49a6-a87d-44ac2f82241a" providerId="ADAL" clId="{6EAC8719-8C94-478E-A0E2-437870D85E55}" dt="2024-02-01T16:27:26.068" v="339" actId="20577"/>
        <pc:sldMkLst>
          <pc:docMk/>
          <pc:sldMk cId="1894841877" sldId="268"/>
        </pc:sldMkLst>
        <pc:spChg chg="mod">
          <ac:chgData name="Nassira Chekkai" userId="3a3d8d28-e419-49a6-a87d-44ac2f82241a" providerId="ADAL" clId="{6EAC8719-8C94-478E-A0E2-437870D85E55}" dt="2024-02-01T15:32:45.118" v="45"/>
          <ac:spMkLst>
            <pc:docMk/>
            <pc:sldMk cId="1894841877" sldId="268"/>
            <ac:spMk id="2" creationId="{38C0AAB2-216F-478E-930E-F6F42A406F83}"/>
          </ac:spMkLst>
        </pc:spChg>
        <pc:spChg chg="mod">
          <ac:chgData name="Nassira Chekkai" userId="3a3d8d28-e419-49a6-a87d-44ac2f82241a" providerId="ADAL" clId="{6EAC8719-8C94-478E-A0E2-437870D85E55}" dt="2024-02-01T16:27:26.068" v="339" actId="20577"/>
          <ac:spMkLst>
            <pc:docMk/>
            <pc:sldMk cId="1894841877" sldId="268"/>
            <ac:spMk id="3" creationId="{528A4121-FAA6-4D7D-BB18-AFA45A335151}"/>
          </ac:spMkLst>
        </pc:spChg>
      </pc:sldChg>
      <pc:sldChg chg="modSp mod">
        <pc:chgData name="Nassira Chekkai" userId="3a3d8d28-e419-49a6-a87d-44ac2f82241a" providerId="ADAL" clId="{6EAC8719-8C94-478E-A0E2-437870D85E55}" dt="2024-02-01T16:30:20.327" v="367" actId="1076"/>
        <pc:sldMkLst>
          <pc:docMk/>
          <pc:sldMk cId="1667806386" sldId="271"/>
        </pc:sldMkLst>
        <pc:spChg chg="mod">
          <ac:chgData name="Nassira Chekkai" userId="3a3d8d28-e419-49a6-a87d-44ac2f82241a" providerId="ADAL" clId="{6EAC8719-8C94-478E-A0E2-437870D85E55}" dt="2024-02-01T16:13:55.551" v="332" actId="1076"/>
          <ac:spMkLst>
            <pc:docMk/>
            <pc:sldMk cId="1667806386" sldId="271"/>
            <ac:spMk id="2" creationId="{BCE97842-941A-46DD-AC0F-75EE882C55DD}"/>
          </ac:spMkLst>
        </pc:spChg>
        <pc:spChg chg="mod">
          <ac:chgData name="Nassira Chekkai" userId="3a3d8d28-e419-49a6-a87d-44ac2f82241a" providerId="ADAL" clId="{6EAC8719-8C94-478E-A0E2-437870D85E55}" dt="2024-02-01T16:30:20.327" v="367" actId="1076"/>
          <ac:spMkLst>
            <pc:docMk/>
            <pc:sldMk cId="1667806386" sldId="271"/>
            <ac:spMk id="3" creationId="{F413E161-6E95-4BE3-9015-3C7C67289CD8}"/>
          </ac:spMkLst>
        </pc:spChg>
      </pc:sldChg>
      <pc:sldChg chg="modSp mod">
        <pc:chgData name="Nassira Chekkai" userId="3a3d8d28-e419-49a6-a87d-44ac2f82241a" providerId="ADAL" clId="{6EAC8719-8C94-478E-A0E2-437870D85E55}" dt="2024-02-01T15:48:17.338" v="177" actId="20577"/>
        <pc:sldMkLst>
          <pc:docMk/>
          <pc:sldMk cId="2639692827" sldId="276"/>
        </pc:sldMkLst>
        <pc:spChg chg="mod">
          <ac:chgData name="Nassira Chekkai" userId="3a3d8d28-e419-49a6-a87d-44ac2f82241a" providerId="ADAL" clId="{6EAC8719-8C94-478E-A0E2-437870D85E55}" dt="2024-02-01T15:41:03.509" v="114"/>
          <ac:spMkLst>
            <pc:docMk/>
            <pc:sldMk cId="2639692827" sldId="276"/>
            <ac:spMk id="2" creationId="{BCE97842-941A-46DD-AC0F-75EE882C55DD}"/>
          </ac:spMkLst>
        </pc:spChg>
        <pc:spChg chg="mod">
          <ac:chgData name="Nassira Chekkai" userId="3a3d8d28-e419-49a6-a87d-44ac2f82241a" providerId="ADAL" clId="{6EAC8719-8C94-478E-A0E2-437870D85E55}" dt="2024-02-01T15:48:17.338" v="177" actId="20577"/>
          <ac:spMkLst>
            <pc:docMk/>
            <pc:sldMk cId="2639692827" sldId="276"/>
            <ac:spMk id="3" creationId="{F413E161-6E95-4BE3-9015-3C7C67289CD8}"/>
          </ac:spMkLst>
        </pc:spChg>
        <pc:spChg chg="mod">
          <ac:chgData name="Nassira Chekkai" userId="3a3d8d28-e419-49a6-a87d-44ac2f82241a" providerId="ADAL" clId="{6EAC8719-8C94-478E-A0E2-437870D85E55}" dt="2024-02-01T15:47:21.115" v="158"/>
          <ac:spMkLst>
            <pc:docMk/>
            <pc:sldMk cId="2639692827" sldId="276"/>
            <ac:spMk id="5" creationId="{E67C3F28-0E92-468D-944A-BF2E1E9BB4B7}"/>
          </ac:spMkLst>
        </pc:spChg>
      </pc:sldChg>
      <pc:sldChg chg="modSp mod">
        <pc:chgData name="Nassira Chekkai" userId="3a3d8d28-e419-49a6-a87d-44ac2f82241a" providerId="ADAL" clId="{6EAC8719-8C94-478E-A0E2-437870D85E55}" dt="2024-02-01T15:50:22.426" v="181"/>
        <pc:sldMkLst>
          <pc:docMk/>
          <pc:sldMk cId="1193701869" sldId="278"/>
        </pc:sldMkLst>
        <pc:spChg chg="mod">
          <ac:chgData name="Nassira Chekkai" userId="3a3d8d28-e419-49a6-a87d-44ac2f82241a" providerId="ADAL" clId="{6EAC8719-8C94-478E-A0E2-437870D85E55}" dt="2024-02-01T15:41:11.332" v="115"/>
          <ac:spMkLst>
            <pc:docMk/>
            <pc:sldMk cId="1193701869" sldId="278"/>
            <ac:spMk id="2" creationId="{BCE97842-941A-46DD-AC0F-75EE882C55DD}"/>
          </ac:spMkLst>
        </pc:spChg>
        <pc:graphicFrameChg chg="mod">
          <ac:chgData name="Nassira Chekkai" userId="3a3d8d28-e419-49a6-a87d-44ac2f82241a" providerId="ADAL" clId="{6EAC8719-8C94-478E-A0E2-437870D85E55}" dt="2024-02-01T15:50:22.426" v="181"/>
          <ac:graphicFrameMkLst>
            <pc:docMk/>
            <pc:sldMk cId="1193701869" sldId="278"/>
            <ac:graphicFrameMk id="6" creationId="{68331FD8-7CEF-4B45-97EE-22639FA071F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DFA7C-85AB-46AE-B3F3-058BD82C73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038539-E1EC-4BE8-A93C-CBDAD8379FD3}">
      <dgm:prSet/>
      <dgm:spPr/>
      <dgm:t>
        <a:bodyPr/>
        <a:lstStyle/>
        <a:p>
          <a:r>
            <a:rPr lang="fr-FR" dirty="0"/>
            <a:t>Program</a:t>
          </a:r>
          <a:endParaRPr lang="en-US" dirty="0"/>
        </a:p>
      </dgm:t>
    </dgm:pt>
    <dgm:pt modelId="{455C6C59-6E2E-483D-96DD-E1E51AD1904A}" type="parTrans" cxnId="{C54C4C8D-2AFC-4E59-B135-D24C9D49E366}">
      <dgm:prSet/>
      <dgm:spPr/>
      <dgm:t>
        <a:bodyPr/>
        <a:lstStyle/>
        <a:p>
          <a:endParaRPr lang="en-US"/>
        </a:p>
      </dgm:t>
    </dgm:pt>
    <dgm:pt modelId="{DE3FA038-D24B-415F-8898-509ED72A6BFD}" type="sibTrans" cxnId="{C54C4C8D-2AFC-4E59-B135-D24C9D49E366}">
      <dgm:prSet/>
      <dgm:spPr/>
      <dgm:t>
        <a:bodyPr/>
        <a:lstStyle/>
        <a:p>
          <a:endParaRPr lang="en-US"/>
        </a:p>
      </dgm:t>
    </dgm:pt>
    <dgm:pt modelId="{D8A6C0AE-E7A6-4063-A9F3-CBA2AC9CBD0D}">
      <dgm:prSet/>
      <dgm:spPr/>
      <dgm:t>
        <a:bodyPr/>
        <a:lstStyle/>
        <a:p>
          <a:r>
            <a:rPr lang="fr-FR" dirty="0" err="1"/>
            <a:t>Problem-based</a:t>
          </a:r>
          <a:r>
            <a:rPr lang="fr-FR" dirty="0"/>
            <a:t> </a:t>
          </a:r>
          <a:r>
            <a:rPr lang="fr-FR" dirty="0" err="1"/>
            <a:t>learning</a:t>
          </a:r>
          <a:endParaRPr lang="en-US" dirty="0"/>
        </a:p>
      </dgm:t>
    </dgm:pt>
    <dgm:pt modelId="{034DDDD6-28C4-4D22-BD9D-D10889F16ECD}" type="parTrans" cxnId="{4CD5BB59-1915-48B6-9DBC-CFE4A0D5ECD4}">
      <dgm:prSet/>
      <dgm:spPr/>
      <dgm:t>
        <a:bodyPr/>
        <a:lstStyle/>
        <a:p>
          <a:endParaRPr lang="en-US"/>
        </a:p>
      </dgm:t>
    </dgm:pt>
    <dgm:pt modelId="{8A0EC3BA-10B7-4409-988F-57E2512DFD49}" type="sibTrans" cxnId="{4CD5BB59-1915-48B6-9DBC-CFE4A0D5ECD4}">
      <dgm:prSet/>
      <dgm:spPr/>
      <dgm:t>
        <a:bodyPr/>
        <a:lstStyle/>
        <a:p>
          <a:endParaRPr lang="en-US"/>
        </a:p>
      </dgm:t>
    </dgm:pt>
    <dgm:pt modelId="{984E528A-41F0-4306-B47B-E7FD805CDDD9}">
      <dgm:prSet/>
      <dgm:spPr/>
      <dgm:t>
        <a:bodyPr/>
        <a:lstStyle/>
        <a:p>
          <a:r>
            <a:rPr lang="fr-FR" dirty="0" err="1"/>
            <a:t>Organization</a:t>
          </a:r>
          <a:endParaRPr lang="en-US" dirty="0"/>
        </a:p>
      </dgm:t>
    </dgm:pt>
    <dgm:pt modelId="{8242B64A-6225-4D55-A4A5-33A7B14D2D2E}" type="parTrans" cxnId="{AD8C41A5-A579-4860-8649-A85BF66CEF35}">
      <dgm:prSet/>
      <dgm:spPr/>
      <dgm:t>
        <a:bodyPr/>
        <a:lstStyle/>
        <a:p>
          <a:endParaRPr lang="en-US"/>
        </a:p>
      </dgm:t>
    </dgm:pt>
    <dgm:pt modelId="{17F646E8-BC6C-43BB-9DD4-D40E5B302CF1}" type="sibTrans" cxnId="{AD8C41A5-A579-4860-8649-A85BF66CEF35}">
      <dgm:prSet/>
      <dgm:spPr/>
      <dgm:t>
        <a:bodyPr/>
        <a:lstStyle/>
        <a:p>
          <a:endParaRPr lang="en-US"/>
        </a:p>
      </dgm:t>
    </dgm:pt>
    <dgm:pt modelId="{A377F931-2A4A-432C-BC85-2F0CB836C908}">
      <dgm:prSet/>
      <dgm:spPr/>
      <dgm:t>
        <a:bodyPr/>
        <a:lstStyle/>
        <a:p>
          <a:r>
            <a:rPr lang="fr-FR"/>
            <a:t>Evaluation</a:t>
          </a:r>
          <a:endParaRPr lang="en-US"/>
        </a:p>
      </dgm:t>
    </dgm:pt>
    <dgm:pt modelId="{4EE78A97-2CDB-4D59-BC6E-364EC9CCF64A}" type="parTrans" cxnId="{08DBA54D-2AA6-4DAD-B71E-31F4F022149B}">
      <dgm:prSet/>
      <dgm:spPr/>
      <dgm:t>
        <a:bodyPr/>
        <a:lstStyle/>
        <a:p>
          <a:endParaRPr lang="en-US"/>
        </a:p>
      </dgm:t>
    </dgm:pt>
    <dgm:pt modelId="{626136DF-B1EC-4C58-990A-01B4E71D36DF}" type="sibTrans" cxnId="{08DBA54D-2AA6-4DAD-B71E-31F4F022149B}">
      <dgm:prSet/>
      <dgm:spPr/>
      <dgm:t>
        <a:bodyPr/>
        <a:lstStyle/>
        <a:p>
          <a:endParaRPr lang="en-US"/>
        </a:p>
      </dgm:t>
    </dgm:pt>
    <dgm:pt modelId="{3BE6D93D-5CCF-4A23-A982-C9D03C657D8F}" type="pres">
      <dgm:prSet presAssocID="{249DFA7C-85AB-46AE-B3F3-058BD82C7359}" presName="root" presStyleCnt="0">
        <dgm:presLayoutVars>
          <dgm:dir/>
          <dgm:resizeHandles val="exact"/>
        </dgm:presLayoutVars>
      </dgm:prSet>
      <dgm:spPr/>
    </dgm:pt>
    <dgm:pt modelId="{F53790D3-049F-45B8-8975-EA6907B8669E}" type="pres">
      <dgm:prSet presAssocID="{61038539-E1EC-4BE8-A93C-CBDAD8379FD3}" presName="compNode" presStyleCnt="0"/>
      <dgm:spPr/>
    </dgm:pt>
    <dgm:pt modelId="{1FE7F9C5-DA95-4A93-A95F-552E8FFD9FFA}" type="pres">
      <dgm:prSet presAssocID="{61038539-E1EC-4BE8-A93C-CBDAD8379FD3}" presName="bgRect" presStyleLbl="bgShp" presStyleIdx="0" presStyleCnt="4"/>
      <dgm:spPr/>
    </dgm:pt>
    <dgm:pt modelId="{CEEAC148-C811-40EB-A078-B810CE201A2A}" type="pres">
      <dgm:prSet presAssocID="{61038539-E1EC-4BE8-A93C-CBDAD8379F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EB9A362-E54A-425D-B330-7B352D00DAA7}" type="pres">
      <dgm:prSet presAssocID="{61038539-E1EC-4BE8-A93C-CBDAD8379FD3}" presName="spaceRect" presStyleCnt="0"/>
      <dgm:spPr/>
    </dgm:pt>
    <dgm:pt modelId="{387EA32D-AAE8-496A-84FD-E49292844C48}" type="pres">
      <dgm:prSet presAssocID="{61038539-E1EC-4BE8-A93C-CBDAD8379FD3}" presName="parTx" presStyleLbl="revTx" presStyleIdx="0" presStyleCnt="4">
        <dgm:presLayoutVars>
          <dgm:chMax val="0"/>
          <dgm:chPref val="0"/>
        </dgm:presLayoutVars>
      </dgm:prSet>
      <dgm:spPr/>
    </dgm:pt>
    <dgm:pt modelId="{5DDAB32E-BB13-404E-B805-E113594767C7}" type="pres">
      <dgm:prSet presAssocID="{DE3FA038-D24B-415F-8898-509ED72A6BFD}" presName="sibTrans" presStyleCnt="0"/>
      <dgm:spPr/>
    </dgm:pt>
    <dgm:pt modelId="{AAA77E42-BA2F-42A4-8B10-77A85C3B388D}" type="pres">
      <dgm:prSet presAssocID="{D8A6C0AE-E7A6-4063-A9F3-CBA2AC9CBD0D}" presName="compNode" presStyleCnt="0"/>
      <dgm:spPr/>
    </dgm:pt>
    <dgm:pt modelId="{AA475112-CC94-45C8-BE69-2C378FE9F32B}" type="pres">
      <dgm:prSet presAssocID="{D8A6C0AE-E7A6-4063-A9F3-CBA2AC9CBD0D}" presName="bgRect" presStyleLbl="bgShp" presStyleIdx="1" presStyleCnt="4"/>
      <dgm:spPr/>
    </dgm:pt>
    <dgm:pt modelId="{2AEF2F95-F368-4851-8AE8-02361498349B}" type="pres">
      <dgm:prSet presAssocID="{D8A6C0AE-E7A6-4063-A9F3-CBA2AC9CBD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1A0D8F3-8AD9-4865-BB1D-E931D72A0E19}" type="pres">
      <dgm:prSet presAssocID="{D8A6C0AE-E7A6-4063-A9F3-CBA2AC9CBD0D}" presName="spaceRect" presStyleCnt="0"/>
      <dgm:spPr/>
    </dgm:pt>
    <dgm:pt modelId="{63C6356C-DD5C-465B-8EB3-4DA6A1733453}" type="pres">
      <dgm:prSet presAssocID="{D8A6C0AE-E7A6-4063-A9F3-CBA2AC9CBD0D}" presName="parTx" presStyleLbl="revTx" presStyleIdx="1" presStyleCnt="4">
        <dgm:presLayoutVars>
          <dgm:chMax val="0"/>
          <dgm:chPref val="0"/>
        </dgm:presLayoutVars>
      </dgm:prSet>
      <dgm:spPr/>
    </dgm:pt>
    <dgm:pt modelId="{A3ABB023-2457-4923-AC39-8F994218129E}" type="pres">
      <dgm:prSet presAssocID="{8A0EC3BA-10B7-4409-988F-57E2512DFD49}" presName="sibTrans" presStyleCnt="0"/>
      <dgm:spPr/>
    </dgm:pt>
    <dgm:pt modelId="{CBB5E1C3-F3C1-4CBE-ACF9-E02C9208E474}" type="pres">
      <dgm:prSet presAssocID="{984E528A-41F0-4306-B47B-E7FD805CDDD9}" presName="compNode" presStyleCnt="0"/>
      <dgm:spPr/>
    </dgm:pt>
    <dgm:pt modelId="{236E268E-2239-43A0-8019-20F535B14C55}" type="pres">
      <dgm:prSet presAssocID="{984E528A-41F0-4306-B47B-E7FD805CDDD9}" presName="bgRect" presStyleLbl="bgShp" presStyleIdx="2" presStyleCnt="4"/>
      <dgm:spPr/>
    </dgm:pt>
    <dgm:pt modelId="{63BD9931-9A8F-4E17-A9C4-0B4B906C0977}" type="pres">
      <dgm:prSet presAssocID="{984E528A-41F0-4306-B47B-E7FD805CDD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A88B567-473E-4555-8E5F-1F1269D342F6}" type="pres">
      <dgm:prSet presAssocID="{984E528A-41F0-4306-B47B-E7FD805CDDD9}" presName="spaceRect" presStyleCnt="0"/>
      <dgm:spPr/>
    </dgm:pt>
    <dgm:pt modelId="{0244DE18-0AA3-41C5-8F6A-E4CEBD692166}" type="pres">
      <dgm:prSet presAssocID="{984E528A-41F0-4306-B47B-E7FD805CDDD9}" presName="parTx" presStyleLbl="revTx" presStyleIdx="2" presStyleCnt="4">
        <dgm:presLayoutVars>
          <dgm:chMax val="0"/>
          <dgm:chPref val="0"/>
        </dgm:presLayoutVars>
      </dgm:prSet>
      <dgm:spPr/>
    </dgm:pt>
    <dgm:pt modelId="{D85B4B47-0369-4C98-AA57-EE9860745957}" type="pres">
      <dgm:prSet presAssocID="{17F646E8-BC6C-43BB-9DD4-D40E5B302CF1}" presName="sibTrans" presStyleCnt="0"/>
      <dgm:spPr/>
    </dgm:pt>
    <dgm:pt modelId="{C7897EFA-815F-47B0-975E-A1FC7FA29F8E}" type="pres">
      <dgm:prSet presAssocID="{A377F931-2A4A-432C-BC85-2F0CB836C908}" presName="compNode" presStyleCnt="0"/>
      <dgm:spPr/>
    </dgm:pt>
    <dgm:pt modelId="{749C40B4-6ED6-4EC9-90BF-65D3B8EAD65F}" type="pres">
      <dgm:prSet presAssocID="{A377F931-2A4A-432C-BC85-2F0CB836C908}" presName="bgRect" presStyleLbl="bgShp" presStyleIdx="3" presStyleCnt="4"/>
      <dgm:spPr/>
    </dgm:pt>
    <dgm:pt modelId="{169F9AA7-0E49-4D40-8AA2-5EDA497D688F}" type="pres">
      <dgm:prSet presAssocID="{A377F931-2A4A-432C-BC85-2F0CB836C9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1A4E25-2C40-4C16-8803-49C9C0F53EEB}" type="pres">
      <dgm:prSet presAssocID="{A377F931-2A4A-432C-BC85-2F0CB836C908}" presName="spaceRect" presStyleCnt="0"/>
      <dgm:spPr/>
    </dgm:pt>
    <dgm:pt modelId="{0BE42CE0-42DC-4820-8264-257177A25E8B}" type="pres">
      <dgm:prSet presAssocID="{A377F931-2A4A-432C-BC85-2F0CB836C90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D05E52E-72D2-4928-9D4C-49F039545141}" type="presOf" srcId="{984E528A-41F0-4306-B47B-E7FD805CDDD9}" destId="{0244DE18-0AA3-41C5-8F6A-E4CEBD692166}" srcOrd="0" destOrd="0" presId="urn:microsoft.com/office/officeart/2018/2/layout/IconVerticalSolidList"/>
    <dgm:cxn modelId="{39968C65-EC66-400B-AD31-C05011DCA8AC}" type="presOf" srcId="{249DFA7C-85AB-46AE-B3F3-058BD82C7359}" destId="{3BE6D93D-5CCF-4A23-A982-C9D03C657D8F}" srcOrd="0" destOrd="0" presId="urn:microsoft.com/office/officeart/2018/2/layout/IconVerticalSolidList"/>
    <dgm:cxn modelId="{08DBA54D-2AA6-4DAD-B71E-31F4F022149B}" srcId="{249DFA7C-85AB-46AE-B3F3-058BD82C7359}" destId="{A377F931-2A4A-432C-BC85-2F0CB836C908}" srcOrd="3" destOrd="0" parTransId="{4EE78A97-2CDB-4D59-BC6E-364EC9CCF64A}" sibTransId="{626136DF-B1EC-4C58-990A-01B4E71D36DF}"/>
    <dgm:cxn modelId="{67903078-6490-4D00-9FEA-4DD6E5488D59}" type="presOf" srcId="{A377F931-2A4A-432C-BC85-2F0CB836C908}" destId="{0BE42CE0-42DC-4820-8264-257177A25E8B}" srcOrd="0" destOrd="0" presId="urn:microsoft.com/office/officeart/2018/2/layout/IconVerticalSolidList"/>
    <dgm:cxn modelId="{4CD5BB59-1915-48B6-9DBC-CFE4A0D5ECD4}" srcId="{249DFA7C-85AB-46AE-B3F3-058BD82C7359}" destId="{D8A6C0AE-E7A6-4063-A9F3-CBA2AC9CBD0D}" srcOrd="1" destOrd="0" parTransId="{034DDDD6-28C4-4D22-BD9D-D10889F16ECD}" sibTransId="{8A0EC3BA-10B7-4409-988F-57E2512DFD49}"/>
    <dgm:cxn modelId="{C54C4C8D-2AFC-4E59-B135-D24C9D49E366}" srcId="{249DFA7C-85AB-46AE-B3F3-058BD82C7359}" destId="{61038539-E1EC-4BE8-A93C-CBDAD8379FD3}" srcOrd="0" destOrd="0" parTransId="{455C6C59-6E2E-483D-96DD-E1E51AD1904A}" sibTransId="{DE3FA038-D24B-415F-8898-509ED72A6BFD}"/>
    <dgm:cxn modelId="{E54C198F-B9A4-4468-8A5C-E0B0125F110A}" type="presOf" srcId="{61038539-E1EC-4BE8-A93C-CBDAD8379FD3}" destId="{387EA32D-AAE8-496A-84FD-E49292844C48}" srcOrd="0" destOrd="0" presId="urn:microsoft.com/office/officeart/2018/2/layout/IconVerticalSolidList"/>
    <dgm:cxn modelId="{AD8C41A5-A579-4860-8649-A85BF66CEF35}" srcId="{249DFA7C-85AB-46AE-B3F3-058BD82C7359}" destId="{984E528A-41F0-4306-B47B-E7FD805CDDD9}" srcOrd="2" destOrd="0" parTransId="{8242B64A-6225-4D55-A4A5-33A7B14D2D2E}" sibTransId="{17F646E8-BC6C-43BB-9DD4-D40E5B302CF1}"/>
    <dgm:cxn modelId="{E2427FA8-ACEE-4FA0-A8AB-85A866308FEA}" type="presOf" srcId="{D8A6C0AE-E7A6-4063-A9F3-CBA2AC9CBD0D}" destId="{63C6356C-DD5C-465B-8EB3-4DA6A1733453}" srcOrd="0" destOrd="0" presId="urn:microsoft.com/office/officeart/2018/2/layout/IconVerticalSolidList"/>
    <dgm:cxn modelId="{3BA36566-32E1-4157-852E-00FF154B3145}" type="presParOf" srcId="{3BE6D93D-5CCF-4A23-A982-C9D03C657D8F}" destId="{F53790D3-049F-45B8-8975-EA6907B8669E}" srcOrd="0" destOrd="0" presId="urn:microsoft.com/office/officeart/2018/2/layout/IconVerticalSolidList"/>
    <dgm:cxn modelId="{10BE8DD0-3024-43FC-AB26-6636AA18249B}" type="presParOf" srcId="{F53790D3-049F-45B8-8975-EA6907B8669E}" destId="{1FE7F9C5-DA95-4A93-A95F-552E8FFD9FFA}" srcOrd="0" destOrd="0" presId="urn:microsoft.com/office/officeart/2018/2/layout/IconVerticalSolidList"/>
    <dgm:cxn modelId="{3F6D2D23-46B1-4D1F-B450-9F6ABC78986C}" type="presParOf" srcId="{F53790D3-049F-45B8-8975-EA6907B8669E}" destId="{CEEAC148-C811-40EB-A078-B810CE201A2A}" srcOrd="1" destOrd="0" presId="urn:microsoft.com/office/officeart/2018/2/layout/IconVerticalSolidList"/>
    <dgm:cxn modelId="{2FBC7740-B571-4F48-90A3-3D4050EE9203}" type="presParOf" srcId="{F53790D3-049F-45B8-8975-EA6907B8669E}" destId="{AEB9A362-E54A-425D-B330-7B352D00DAA7}" srcOrd="2" destOrd="0" presId="urn:microsoft.com/office/officeart/2018/2/layout/IconVerticalSolidList"/>
    <dgm:cxn modelId="{379A4CA9-B8E1-4CA5-B6FF-184CD5C87CCB}" type="presParOf" srcId="{F53790D3-049F-45B8-8975-EA6907B8669E}" destId="{387EA32D-AAE8-496A-84FD-E49292844C48}" srcOrd="3" destOrd="0" presId="urn:microsoft.com/office/officeart/2018/2/layout/IconVerticalSolidList"/>
    <dgm:cxn modelId="{0B6C3F9F-D2E3-4B84-B14F-9CF4293C7A77}" type="presParOf" srcId="{3BE6D93D-5CCF-4A23-A982-C9D03C657D8F}" destId="{5DDAB32E-BB13-404E-B805-E113594767C7}" srcOrd="1" destOrd="0" presId="urn:microsoft.com/office/officeart/2018/2/layout/IconVerticalSolidList"/>
    <dgm:cxn modelId="{617DA856-2F9D-41FD-AD74-9AA016A9F132}" type="presParOf" srcId="{3BE6D93D-5CCF-4A23-A982-C9D03C657D8F}" destId="{AAA77E42-BA2F-42A4-8B10-77A85C3B388D}" srcOrd="2" destOrd="0" presId="urn:microsoft.com/office/officeart/2018/2/layout/IconVerticalSolidList"/>
    <dgm:cxn modelId="{729E5242-3468-4B25-BA9D-F07CA2D5E7D0}" type="presParOf" srcId="{AAA77E42-BA2F-42A4-8B10-77A85C3B388D}" destId="{AA475112-CC94-45C8-BE69-2C378FE9F32B}" srcOrd="0" destOrd="0" presId="urn:microsoft.com/office/officeart/2018/2/layout/IconVerticalSolidList"/>
    <dgm:cxn modelId="{2810C0C8-2DD8-4E36-810B-521B25E4B250}" type="presParOf" srcId="{AAA77E42-BA2F-42A4-8B10-77A85C3B388D}" destId="{2AEF2F95-F368-4851-8AE8-02361498349B}" srcOrd="1" destOrd="0" presId="urn:microsoft.com/office/officeart/2018/2/layout/IconVerticalSolidList"/>
    <dgm:cxn modelId="{106AB2D2-2A64-44A9-AE1D-A97B63780217}" type="presParOf" srcId="{AAA77E42-BA2F-42A4-8B10-77A85C3B388D}" destId="{C1A0D8F3-8AD9-4865-BB1D-E931D72A0E19}" srcOrd="2" destOrd="0" presId="urn:microsoft.com/office/officeart/2018/2/layout/IconVerticalSolidList"/>
    <dgm:cxn modelId="{8940B1F5-B4A3-461E-8EB7-693FED91F4A2}" type="presParOf" srcId="{AAA77E42-BA2F-42A4-8B10-77A85C3B388D}" destId="{63C6356C-DD5C-465B-8EB3-4DA6A1733453}" srcOrd="3" destOrd="0" presId="urn:microsoft.com/office/officeart/2018/2/layout/IconVerticalSolidList"/>
    <dgm:cxn modelId="{7711E851-4C13-417F-8034-459A5DE7B4C4}" type="presParOf" srcId="{3BE6D93D-5CCF-4A23-A982-C9D03C657D8F}" destId="{A3ABB023-2457-4923-AC39-8F994218129E}" srcOrd="3" destOrd="0" presId="urn:microsoft.com/office/officeart/2018/2/layout/IconVerticalSolidList"/>
    <dgm:cxn modelId="{822E630E-4858-494A-ADA9-EE72BCAD643A}" type="presParOf" srcId="{3BE6D93D-5CCF-4A23-A982-C9D03C657D8F}" destId="{CBB5E1C3-F3C1-4CBE-ACF9-E02C9208E474}" srcOrd="4" destOrd="0" presId="urn:microsoft.com/office/officeart/2018/2/layout/IconVerticalSolidList"/>
    <dgm:cxn modelId="{4E7BF5F9-0B08-4F70-B6AC-D56660E4D493}" type="presParOf" srcId="{CBB5E1C3-F3C1-4CBE-ACF9-E02C9208E474}" destId="{236E268E-2239-43A0-8019-20F535B14C55}" srcOrd="0" destOrd="0" presId="urn:microsoft.com/office/officeart/2018/2/layout/IconVerticalSolidList"/>
    <dgm:cxn modelId="{FC2E360E-FF01-4883-B072-58A8B06FF0FC}" type="presParOf" srcId="{CBB5E1C3-F3C1-4CBE-ACF9-E02C9208E474}" destId="{63BD9931-9A8F-4E17-A9C4-0B4B906C0977}" srcOrd="1" destOrd="0" presId="urn:microsoft.com/office/officeart/2018/2/layout/IconVerticalSolidList"/>
    <dgm:cxn modelId="{3FEAEF9A-02AB-4DD9-8032-C46E44E73F0E}" type="presParOf" srcId="{CBB5E1C3-F3C1-4CBE-ACF9-E02C9208E474}" destId="{2A88B567-473E-4555-8E5F-1F1269D342F6}" srcOrd="2" destOrd="0" presId="urn:microsoft.com/office/officeart/2018/2/layout/IconVerticalSolidList"/>
    <dgm:cxn modelId="{B42A906B-7EE3-4BDE-9317-847C5ACBAE59}" type="presParOf" srcId="{CBB5E1C3-F3C1-4CBE-ACF9-E02C9208E474}" destId="{0244DE18-0AA3-41C5-8F6A-E4CEBD692166}" srcOrd="3" destOrd="0" presId="urn:microsoft.com/office/officeart/2018/2/layout/IconVerticalSolidList"/>
    <dgm:cxn modelId="{BB615A1B-3825-4F1A-8642-8B5BF9E2111C}" type="presParOf" srcId="{3BE6D93D-5CCF-4A23-A982-C9D03C657D8F}" destId="{D85B4B47-0369-4C98-AA57-EE9860745957}" srcOrd="5" destOrd="0" presId="urn:microsoft.com/office/officeart/2018/2/layout/IconVerticalSolidList"/>
    <dgm:cxn modelId="{ECBB5861-29DE-4406-87D7-C365EAB1DCAC}" type="presParOf" srcId="{3BE6D93D-5CCF-4A23-A982-C9D03C657D8F}" destId="{C7897EFA-815F-47B0-975E-A1FC7FA29F8E}" srcOrd="6" destOrd="0" presId="urn:microsoft.com/office/officeart/2018/2/layout/IconVerticalSolidList"/>
    <dgm:cxn modelId="{4954FBFA-E8F1-42B0-BD9B-CDC54256E484}" type="presParOf" srcId="{C7897EFA-815F-47B0-975E-A1FC7FA29F8E}" destId="{749C40B4-6ED6-4EC9-90BF-65D3B8EAD65F}" srcOrd="0" destOrd="0" presId="urn:microsoft.com/office/officeart/2018/2/layout/IconVerticalSolidList"/>
    <dgm:cxn modelId="{D3ACFBFF-F913-46A5-BFAE-DDC519528E13}" type="presParOf" srcId="{C7897EFA-815F-47B0-975E-A1FC7FA29F8E}" destId="{169F9AA7-0E49-4D40-8AA2-5EDA497D688F}" srcOrd="1" destOrd="0" presId="urn:microsoft.com/office/officeart/2018/2/layout/IconVerticalSolidList"/>
    <dgm:cxn modelId="{333B255D-B54E-47F8-9681-446369C6989C}" type="presParOf" srcId="{C7897EFA-815F-47B0-975E-A1FC7FA29F8E}" destId="{B31A4E25-2C40-4C16-8803-49C9C0F53EEB}" srcOrd="2" destOrd="0" presId="urn:microsoft.com/office/officeart/2018/2/layout/IconVerticalSolidList"/>
    <dgm:cxn modelId="{13DB452D-51E0-4BBD-B7D1-D5E35A2F5D88}" type="presParOf" srcId="{C7897EFA-815F-47B0-975E-A1FC7FA29F8E}" destId="{0BE42CE0-42DC-4820-8264-257177A25E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55C6A-7007-473B-9EA9-02F916D06A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7750B3-4B24-4FE3-903E-5620BF5F29B3}">
      <dgm:prSet/>
      <dgm:spPr/>
      <dgm:t>
        <a:bodyPr/>
        <a:lstStyle/>
        <a:p>
          <a:r>
            <a:rPr lang="en-US" dirty="0"/>
            <a:t>A more positive relationship with matter</a:t>
          </a:r>
        </a:p>
      </dgm:t>
    </dgm:pt>
    <dgm:pt modelId="{B9ADF187-02AE-4FAC-98F7-4CD8E3733BDD}" type="parTrans" cxnId="{415BD525-9A92-4275-B05E-5330693CFD0C}">
      <dgm:prSet/>
      <dgm:spPr/>
      <dgm:t>
        <a:bodyPr/>
        <a:lstStyle/>
        <a:p>
          <a:endParaRPr lang="en-US"/>
        </a:p>
      </dgm:t>
    </dgm:pt>
    <dgm:pt modelId="{39A43BCF-641F-475D-88B5-8062210E0FE0}" type="sibTrans" cxnId="{415BD525-9A92-4275-B05E-5330693CFD0C}">
      <dgm:prSet/>
      <dgm:spPr/>
      <dgm:t>
        <a:bodyPr/>
        <a:lstStyle/>
        <a:p>
          <a:endParaRPr lang="en-US"/>
        </a:p>
      </dgm:t>
    </dgm:pt>
    <dgm:pt modelId="{C09D26E8-220E-425E-A173-D810C70BE86E}">
      <dgm:prSet/>
      <dgm:spPr/>
      <dgm:t>
        <a:bodyPr/>
        <a:lstStyle/>
        <a:p>
          <a:r>
            <a:rPr lang="en-US" dirty="0"/>
            <a:t>More positive relations between students</a:t>
          </a:r>
        </a:p>
      </dgm:t>
    </dgm:pt>
    <dgm:pt modelId="{3381E894-4F1F-48F8-AC36-61B9E04EA5E7}" type="parTrans" cxnId="{79067CC1-46E4-41F4-AB41-F88668C4D67A}">
      <dgm:prSet/>
      <dgm:spPr/>
      <dgm:t>
        <a:bodyPr/>
        <a:lstStyle/>
        <a:p>
          <a:endParaRPr lang="en-US"/>
        </a:p>
      </dgm:t>
    </dgm:pt>
    <dgm:pt modelId="{B35FD165-26B3-45EB-8172-9DB404E35315}" type="sibTrans" cxnId="{79067CC1-46E4-41F4-AB41-F88668C4D67A}">
      <dgm:prSet/>
      <dgm:spPr/>
      <dgm:t>
        <a:bodyPr/>
        <a:lstStyle/>
        <a:p>
          <a:endParaRPr lang="en-US"/>
        </a:p>
      </dgm:t>
    </dgm:pt>
    <dgm:pt modelId="{EC70881D-F851-450D-AD26-CCBAC2888A90}">
      <dgm:prSet/>
      <dgm:spPr/>
      <dgm:t>
        <a:bodyPr/>
        <a:lstStyle/>
        <a:p>
          <a:r>
            <a:rPr lang="fr-FR" dirty="0" err="1"/>
            <a:t>Better</a:t>
          </a:r>
          <a:r>
            <a:rPr lang="fr-FR" dirty="0"/>
            <a:t> </a:t>
          </a:r>
          <a:r>
            <a:rPr lang="fr-FR" dirty="0" err="1"/>
            <a:t>psychological</a:t>
          </a:r>
          <a:r>
            <a:rPr lang="fr-FR" dirty="0"/>
            <a:t> </a:t>
          </a:r>
          <a:r>
            <a:rPr lang="fr-FR" dirty="0" err="1"/>
            <a:t>health</a:t>
          </a:r>
          <a:endParaRPr lang="en-US" dirty="0"/>
        </a:p>
      </dgm:t>
    </dgm:pt>
    <dgm:pt modelId="{2F6586B1-542D-494B-99D8-0494EB0B239C}" type="parTrans" cxnId="{3C529BC6-EC58-47E4-9046-92008DEDE4C2}">
      <dgm:prSet/>
      <dgm:spPr/>
      <dgm:t>
        <a:bodyPr/>
        <a:lstStyle/>
        <a:p>
          <a:endParaRPr lang="en-US"/>
        </a:p>
      </dgm:t>
    </dgm:pt>
    <dgm:pt modelId="{E65B8697-19AA-416C-9665-C56AC2353144}" type="sibTrans" cxnId="{3C529BC6-EC58-47E4-9046-92008DEDE4C2}">
      <dgm:prSet/>
      <dgm:spPr/>
      <dgm:t>
        <a:bodyPr/>
        <a:lstStyle/>
        <a:p>
          <a:endParaRPr lang="en-US"/>
        </a:p>
      </dgm:t>
    </dgm:pt>
    <dgm:pt modelId="{D252EBC6-5A6B-412C-A807-F546E843A37F}" type="pres">
      <dgm:prSet presAssocID="{9E055C6A-7007-473B-9EA9-02F916D06A56}" presName="root" presStyleCnt="0">
        <dgm:presLayoutVars>
          <dgm:dir/>
          <dgm:resizeHandles val="exact"/>
        </dgm:presLayoutVars>
      </dgm:prSet>
      <dgm:spPr/>
    </dgm:pt>
    <dgm:pt modelId="{A9AF46E8-49FA-4BCA-9849-DE890F6C1532}" type="pres">
      <dgm:prSet presAssocID="{907750B3-4B24-4FE3-903E-5620BF5F29B3}" presName="compNode" presStyleCnt="0"/>
      <dgm:spPr/>
    </dgm:pt>
    <dgm:pt modelId="{A60DDA64-506B-4BCE-91E6-676FAF801F41}" type="pres">
      <dgm:prSet presAssocID="{907750B3-4B24-4FE3-903E-5620BF5F29B3}" presName="bgRect" presStyleLbl="bgShp" presStyleIdx="0" presStyleCnt="3"/>
      <dgm:spPr/>
    </dgm:pt>
    <dgm:pt modelId="{E9BFF072-4826-427E-9319-1B26BAA1EF81}" type="pres">
      <dgm:prSet presAssocID="{907750B3-4B24-4FE3-903E-5620BF5F29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E1681F5-8E9C-4286-90A0-651E497EAF1C}" type="pres">
      <dgm:prSet presAssocID="{907750B3-4B24-4FE3-903E-5620BF5F29B3}" presName="spaceRect" presStyleCnt="0"/>
      <dgm:spPr/>
    </dgm:pt>
    <dgm:pt modelId="{9536A556-C0C8-457E-A4A4-F4A49DD32FAD}" type="pres">
      <dgm:prSet presAssocID="{907750B3-4B24-4FE3-903E-5620BF5F29B3}" presName="parTx" presStyleLbl="revTx" presStyleIdx="0" presStyleCnt="3">
        <dgm:presLayoutVars>
          <dgm:chMax val="0"/>
          <dgm:chPref val="0"/>
        </dgm:presLayoutVars>
      </dgm:prSet>
      <dgm:spPr/>
    </dgm:pt>
    <dgm:pt modelId="{7E24221E-C107-4A95-BB90-3215FA2E4807}" type="pres">
      <dgm:prSet presAssocID="{39A43BCF-641F-475D-88B5-8062210E0FE0}" presName="sibTrans" presStyleCnt="0"/>
      <dgm:spPr/>
    </dgm:pt>
    <dgm:pt modelId="{B5427C86-B242-4866-831C-D26CE4223E44}" type="pres">
      <dgm:prSet presAssocID="{C09D26E8-220E-425E-A173-D810C70BE86E}" presName="compNode" presStyleCnt="0"/>
      <dgm:spPr/>
    </dgm:pt>
    <dgm:pt modelId="{252D8742-B7B2-4697-89ED-C7C5A53BE8B0}" type="pres">
      <dgm:prSet presAssocID="{C09D26E8-220E-425E-A173-D810C70BE86E}" presName="bgRect" presStyleLbl="bgShp" presStyleIdx="1" presStyleCnt="3"/>
      <dgm:spPr/>
    </dgm:pt>
    <dgm:pt modelId="{EA28F403-5204-4F1C-A387-1B376D553776}" type="pres">
      <dgm:prSet presAssocID="{C09D26E8-220E-425E-A173-D810C70BE8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2F72A09C-D082-4331-9969-ADAA247BC5B2}" type="pres">
      <dgm:prSet presAssocID="{C09D26E8-220E-425E-A173-D810C70BE86E}" presName="spaceRect" presStyleCnt="0"/>
      <dgm:spPr/>
    </dgm:pt>
    <dgm:pt modelId="{8F1E5585-E31F-4345-97C7-4216AD501521}" type="pres">
      <dgm:prSet presAssocID="{C09D26E8-220E-425E-A173-D810C70BE86E}" presName="parTx" presStyleLbl="revTx" presStyleIdx="1" presStyleCnt="3">
        <dgm:presLayoutVars>
          <dgm:chMax val="0"/>
          <dgm:chPref val="0"/>
        </dgm:presLayoutVars>
      </dgm:prSet>
      <dgm:spPr/>
    </dgm:pt>
    <dgm:pt modelId="{83ED997B-5A81-4A3D-8C33-73AE63B89FDF}" type="pres">
      <dgm:prSet presAssocID="{B35FD165-26B3-45EB-8172-9DB404E35315}" presName="sibTrans" presStyleCnt="0"/>
      <dgm:spPr/>
    </dgm:pt>
    <dgm:pt modelId="{38723520-B650-4A63-AF95-82C8BF495A6F}" type="pres">
      <dgm:prSet presAssocID="{EC70881D-F851-450D-AD26-CCBAC2888A90}" presName="compNode" presStyleCnt="0"/>
      <dgm:spPr/>
    </dgm:pt>
    <dgm:pt modelId="{5394851A-7257-4445-AE7B-41088486BE22}" type="pres">
      <dgm:prSet presAssocID="{EC70881D-F851-450D-AD26-CCBAC2888A90}" presName="bgRect" presStyleLbl="bgShp" presStyleIdx="2" presStyleCnt="3"/>
      <dgm:spPr/>
    </dgm:pt>
    <dgm:pt modelId="{FFD88A31-3BDC-41FF-A8F3-F997EC64A30D}" type="pres">
      <dgm:prSet presAssocID="{EC70881D-F851-450D-AD26-CCBAC2888A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3397441-C2AD-4ECE-AB92-2022F6037F67}" type="pres">
      <dgm:prSet presAssocID="{EC70881D-F851-450D-AD26-CCBAC2888A90}" presName="spaceRect" presStyleCnt="0"/>
      <dgm:spPr/>
    </dgm:pt>
    <dgm:pt modelId="{684BEA83-707F-4FE4-B605-D84B79850A0F}" type="pres">
      <dgm:prSet presAssocID="{EC70881D-F851-450D-AD26-CCBAC2888A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2E650D-841A-4853-B09A-D7B370A9F780}" type="presOf" srcId="{C09D26E8-220E-425E-A173-D810C70BE86E}" destId="{8F1E5585-E31F-4345-97C7-4216AD501521}" srcOrd="0" destOrd="0" presId="urn:microsoft.com/office/officeart/2018/2/layout/IconVerticalSolidList"/>
    <dgm:cxn modelId="{415BD525-9A92-4275-B05E-5330693CFD0C}" srcId="{9E055C6A-7007-473B-9EA9-02F916D06A56}" destId="{907750B3-4B24-4FE3-903E-5620BF5F29B3}" srcOrd="0" destOrd="0" parTransId="{B9ADF187-02AE-4FAC-98F7-4CD8E3733BDD}" sibTransId="{39A43BCF-641F-475D-88B5-8062210E0FE0}"/>
    <dgm:cxn modelId="{2C286D28-BFD7-4439-A8E9-5BA5C5D0CDD0}" type="presOf" srcId="{907750B3-4B24-4FE3-903E-5620BF5F29B3}" destId="{9536A556-C0C8-457E-A4A4-F4A49DD32FAD}" srcOrd="0" destOrd="0" presId="urn:microsoft.com/office/officeart/2018/2/layout/IconVerticalSolidList"/>
    <dgm:cxn modelId="{30875A71-61E8-4142-96B6-D3D5377E5F75}" type="presOf" srcId="{EC70881D-F851-450D-AD26-CCBAC2888A90}" destId="{684BEA83-707F-4FE4-B605-D84B79850A0F}" srcOrd="0" destOrd="0" presId="urn:microsoft.com/office/officeart/2018/2/layout/IconVerticalSolidList"/>
    <dgm:cxn modelId="{B21980C0-0111-43F3-B534-92F9F26B229B}" type="presOf" srcId="{9E055C6A-7007-473B-9EA9-02F916D06A56}" destId="{D252EBC6-5A6B-412C-A807-F546E843A37F}" srcOrd="0" destOrd="0" presId="urn:microsoft.com/office/officeart/2018/2/layout/IconVerticalSolidList"/>
    <dgm:cxn modelId="{79067CC1-46E4-41F4-AB41-F88668C4D67A}" srcId="{9E055C6A-7007-473B-9EA9-02F916D06A56}" destId="{C09D26E8-220E-425E-A173-D810C70BE86E}" srcOrd="1" destOrd="0" parTransId="{3381E894-4F1F-48F8-AC36-61B9E04EA5E7}" sibTransId="{B35FD165-26B3-45EB-8172-9DB404E35315}"/>
    <dgm:cxn modelId="{3C529BC6-EC58-47E4-9046-92008DEDE4C2}" srcId="{9E055C6A-7007-473B-9EA9-02F916D06A56}" destId="{EC70881D-F851-450D-AD26-CCBAC2888A90}" srcOrd="2" destOrd="0" parTransId="{2F6586B1-542D-494B-99D8-0494EB0B239C}" sibTransId="{E65B8697-19AA-416C-9665-C56AC2353144}"/>
    <dgm:cxn modelId="{A7062103-3F59-4297-A201-13C7C218E85A}" type="presParOf" srcId="{D252EBC6-5A6B-412C-A807-F546E843A37F}" destId="{A9AF46E8-49FA-4BCA-9849-DE890F6C1532}" srcOrd="0" destOrd="0" presId="urn:microsoft.com/office/officeart/2018/2/layout/IconVerticalSolidList"/>
    <dgm:cxn modelId="{FF755CD0-A3A1-4718-BBC2-74550AF4B8B4}" type="presParOf" srcId="{A9AF46E8-49FA-4BCA-9849-DE890F6C1532}" destId="{A60DDA64-506B-4BCE-91E6-676FAF801F41}" srcOrd="0" destOrd="0" presId="urn:microsoft.com/office/officeart/2018/2/layout/IconVerticalSolidList"/>
    <dgm:cxn modelId="{6FEB404C-B858-43D3-BCE4-A6C70178EEB9}" type="presParOf" srcId="{A9AF46E8-49FA-4BCA-9849-DE890F6C1532}" destId="{E9BFF072-4826-427E-9319-1B26BAA1EF81}" srcOrd="1" destOrd="0" presId="urn:microsoft.com/office/officeart/2018/2/layout/IconVerticalSolidList"/>
    <dgm:cxn modelId="{BD090414-B3FE-4BC2-A958-447714344F7C}" type="presParOf" srcId="{A9AF46E8-49FA-4BCA-9849-DE890F6C1532}" destId="{8E1681F5-8E9C-4286-90A0-651E497EAF1C}" srcOrd="2" destOrd="0" presId="urn:microsoft.com/office/officeart/2018/2/layout/IconVerticalSolidList"/>
    <dgm:cxn modelId="{169CDFEC-D201-4A24-B255-324FD0348644}" type="presParOf" srcId="{A9AF46E8-49FA-4BCA-9849-DE890F6C1532}" destId="{9536A556-C0C8-457E-A4A4-F4A49DD32FAD}" srcOrd="3" destOrd="0" presId="urn:microsoft.com/office/officeart/2018/2/layout/IconVerticalSolidList"/>
    <dgm:cxn modelId="{D3943B50-32C2-494C-806D-2226EA74FA6F}" type="presParOf" srcId="{D252EBC6-5A6B-412C-A807-F546E843A37F}" destId="{7E24221E-C107-4A95-BB90-3215FA2E4807}" srcOrd="1" destOrd="0" presId="urn:microsoft.com/office/officeart/2018/2/layout/IconVerticalSolidList"/>
    <dgm:cxn modelId="{C40F8466-37CD-4F41-8C1F-E5863DC78699}" type="presParOf" srcId="{D252EBC6-5A6B-412C-A807-F546E843A37F}" destId="{B5427C86-B242-4866-831C-D26CE4223E44}" srcOrd="2" destOrd="0" presId="urn:microsoft.com/office/officeart/2018/2/layout/IconVerticalSolidList"/>
    <dgm:cxn modelId="{27A9EDD7-CD2B-441B-B037-7B6740F74A17}" type="presParOf" srcId="{B5427C86-B242-4866-831C-D26CE4223E44}" destId="{252D8742-B7B2-4697-89ED-C7C5A53BE8B0}" srcOrd="0" destOrd="0" presId="urn:microsoft.com/office/officeart/2018/2/layout/IconVerticalSolidList"/>
    <dgm:cxn modelId="{2276E57F-2730-4ACD-AFE0-4DA90909F21A}" type="presParOf" srcId="{B5427C86-B242-4866-831C-D26CE4223E44}" destId="{EA28F403-5204-4F1C-A387-1B376D553776}" srcOrd="1" destOrd="0" presId="urn:microsoft.com/office/officeart/2018/2/layout/IconVerticalSolidList"/>
    <dgm:cxn modelId="{FC88447C-82AE-4DF0-94DA-153C30E6C8D6}" type="presParOf" srcId="{B5427C86-B242-4866-831C-D26CE4223E44}" destId="{2F72A09C-D082-4331-9969-ADAA247BC5B2}" srcOrd="2" destOrd="0" presId="urn:microsoft.com/office/officeart/2018/2/layout/IconVerticalSolidList"/>
    <dgm:cxn modelId="{B3B9611E-FF17-49E8-AEFB-98A53F5F7434}" type="presParOf" srcId="{B5427C86-B242-4866-831C-D26CE4223E44}" destId="{8F1E5585-E31F-4345-97C7-4216AD501521}" srcOrd="3" destOrd="0" presId="urn:microsoft.com/office/officeart/2018/2/layout/IconVerticalSolidList"/>
    <dgm:cxn modelId="{42390A0A-4881-424F-9AD1-8F105957EFDF}" type="presParOf" srcId="{D252EBC6-5A6B-412C-A807-F546E843A37F}" destId="{83ED997B-5A81-4A3D-8C33-73AE63B89FDF}" srcOrd="3" destOrd="0" presId="urn:microsoft.com/office/officeart/2018/2/layout/IconVerticalSolidList"/>
    <dgm:cxn modelId="{6E71303F-2C71-4D78-8ED1-5670AD0FA71A}" type="presParOf" srcId="{D252EBC6-5A6B-412C-A807-F546E843A37F}" destId="{38723520-B650-4A63-AF95-82C8BF495A6F}" srcOrd="4" destOrd="0" presId="urn:microsoft.com/office/officeart/2018/2/layout/IconVerticalSolidList"/>
    <dgm:cxn modelId="{4F143AA4-A76D-4FD2-9A2F-C9DCB31992D1}" type="presParOf" srcId="{38723520-B650-4A63-AF95-82C8BF495A6F}" destId="{5394851A-7257-4445-AE7B-41088486BE22}" srcOrd="0" destOrd="0" presId="urn:microsoft.com/office/officeart/2018/2/layout/IconVerticalSolidList"/>
    <dgm:cxn modelId="{AC14107D-6BC0-4B87-AB3B-82D0B2C7DF71}" type="presParOf" srcId="{38723520-B650-4A63-AF95-82C8BF495A6F}" destId="{FFD88A31-3BDC-41FF-A8F3-F997EC64A30D}" srcOrd="1" destOrd="0" presId="urn:microsoft.com/office/officeart/2018/2/layout/IconVerticalSolidList"/>
    <dgm:cxn modelId="{964E1EE5-068B-48C5-8CA5-A1843F84C061}" type="presParOf" srcId="{38723520-B650-4A63-AF95-82C8BF495A6F}" destId="{43397441-C2AD-4ECE-AB92-2022F6037F67}" srcOrd="2" destOrd="0" presId="urn:microsoft.com/office/officeart/2018/2/layout/IconVerticalSolidList"/>
    <dgm:cxn modelId="{BCDD2CFE-C34B-498C-963C-97407A921A65}" type="presParOf" srcId="{38723520-B650-4A63-AF95-82C8BF495A6F}" destId="{684BEA83-707F-4FE4-B605-D84B79850A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7F9C5-DA95-4A93-A95F-552E8FFD9FFA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AC148-C811-40EB-A078-B810CE201A2A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EA32D-AAE8-496A-84FD-E49292844C48}">
      <dsp:nvSpPr>
        <dsp:cNvPr id="0" name=""/>
        <dsp:cNvSpPr/>
      </dsp:nvSpPr>
      <dsp:spPr>
        <a:xfrm>
          <a:off x="1171823" y="2001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Program</a:t>
          </a:r>
          <a:endParaRPr lang="en-US" sz="2200" kern="1200" dirty="0"/>
        </a:p>
      </dsp:txBody>
      <dsp:txXfrm>
        <a:off x="1171823" y="2001"/>
        <a:ext cx="5520990" cy="1014565"/>
      </dsp:txXfrm>
    </dsp:sp>
    <dsp:sp modelId="{AA475112-CC94-45C8-BE69-2C378FE9F32B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F2F95-F368-4851-8AE8-02361498349B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6356C-DD5C-465B-8EB3-4DA6A1733453}">
      <dsp:nvSpPr>
        <dsp:cNvPr id="0" name=""/>
        <dsp:cNvSpPr/>
      </dsp:nvSpPr>
      <dsp:spPr>
        <a:xfrm>
          <a:off x="1171823" y="1270208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Problem-based</a:t>
          </a:r>
          <a:r>
            <a:rPr lang="fr-FR" sz="2200" kern="1200" dirty="0"/>
            <a:t> </a:t>
          </a:r>
          <a:r>
            <a:rPr lang="fr-FR" sz="2200" kern="1200" dirty="0" err="1"/>
            <a:t>learning</a:t>
          </a:r>
          <a:endParaRPr lang="en-US" sz="2200" kern="1200" dirty="0"/>
        </a:p>
      </dsp:txBody>
      <dsp:txXfrm>
        <a:off x="1171823" y="1270208"/>
        <a:ext cx="5520990" cy="1014565"/>
      </dsp:txXfrm>
    </dsp:sp>
    <dsp:sp modelId="{236E268E-2239-43A0-8019-20F535B14C55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D9931-9A8F-4E17-A9C4-0B4B906C0977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4DE18-0AA3-41C5-8F6A-E4CEBD692166}">
      <dsp:nvSpPr>
        <dsp:cNvPr id="0" name=""/>
        <dsp:cNvSpPr/>
      </dsp:nvSpPr>
      <dsp:spPr>
        <a:xfrm>
          <a:off x="1171823" y="2538415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Organization</a:t>
          </a:r>
          <a:endParaRPr lang="en-US" sz="2200" kern="1200" dirty="0"/>
        </a:p>
      </dsp:txBody>
      <dsp:txXfrm>
        <a:off x="1171823" y="2538415"/>
        <a:ext cx="5520990" cy="1014565"/>
      </dsp:txXfrm>
    </dsp:sp>
    <dsp:sp modelId="{749C40B4-6ED6-4EC9-90BF-65D3B8EAD65F}">
      <dsp:nvSpPr>
        <dsp:cNvPr id="0" name=""/>
        <dsp:cNvSpPr/>
      </dsp:nvSpPr>
      <dsp:spPr>
        <a:xfrm>
          <a:off x="0" y="3806622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F9AA7-0E49-4D40-8AA2-5EDA497D688F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42CE0-42DC-4820-8264-257177A25E8B}">
      <dsp:nvSpPr>
        <dsp:cNvPr id="0" name=""/>
        <dsp:cNvSpPr/>
      </dsp:nvSpPr>
      <dsp:spPr>
        <a:xfrm>
          <a:off x="1171823" y="3806622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Evaluation</a:t>
          </a:r>
          <a:endParaRPr lang="en-US" sz="2200" kern="1200"/>
        </a:p>
      </dsp:txBody>
      <dsp:txXfrm>
        <a:off x="1171823" y="3806622"/>
        <a:ext cx="5520990" cy="1014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DDA64-506B-4BCE-91E6-676FAF801F41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FF072-4826-427E-9319-1B26BAA1EF81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6A556-C0C8-457E-A4A4-F4A49DD32FAD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more positive relationship with matter</a:t>
          </a:r>
        </a:p>
      </dsp:txBody>
      <dsp:txXfrm>
        <a:off x="1591264" y="588"/>
        <a:ext cx="5101549" cy="1377717"/>
      </dsp:txXfrm>
    </dsp:sp>
    <dsp:sp modelId="{252D8742-B7B2-4697-89ED-C7C5A53BE8B0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8F403-5204-4F1C-A387-1B376D553776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E5585-E31F-4345-97C7-4216AD501521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More positive relations between students</a:t>
          </a:r>
        </a:p>
      </dsp:txBody>
      <dsp:txXfrm>
        <a:off x="1591264" y="1722736"/>
        <a:ext cx="5101549" cy="1377717"/>
      </dsp:txXfrm>
    </dsp:sp>
    <dsp:sp modelId="{5394851A-7257-4445-AE7B-41088486BE22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88A31-3BDC-41FF-A8F3-F997EC64A30D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BEA83-707F-4FE4-B605-D84B79850A0F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Better</a:t>
          </a:r>
          <a:r>
            <a:rPr lang="fr-FR" sz="2500" kern="1200" dirty="0"/>
            <a:t> </a:t>
          </a:r>
          <a:r>
            <a:rPr lang="fr-FR" sz="2500" kern="1200" dirty="0" err="1"/>
            <a:t>psychological</a:t>
          </a:r>
          <a:r>
            <a:rPr lang="fr-FR" sz="2500" kern="1200" dirty="0"/>
            <a:t> </a:t>
          </a:r>
          <a:r>
            <a:rPr lang="fr-FR" sz="2500" kern="1200" dirty="0" err="1"/>
            <a:t>health</a:t>
          </a:r>
          <a:endParaRPr lang="en-US" sz="2500" kern="1200" dirty="0"/>
        </a:p>
      </dsp:txBody>
      <dsp:txXfrm>
        <a:off x="1591264" y="3444883"/>
        <a:ext cx="5101549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1BAC-9012-44FA-B4EE-EF689CD5E14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503BE-B034-475C-A32F-DF4A2BAEC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25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605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731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2818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720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216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261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877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942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93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19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752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45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807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058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586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314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8C13-C640-430E-BF6E-55CCB3A9D99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62F4-05C5-4B54-840E-1DBBFFDE8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620" y="111231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fr-FR" sz="6000" dirty="0">
                <a:solidFill>
                  <a:srgbClr val="FFFFFF"/>
                </a:solidFill>
              </a:rPr>
              <a:t>Advanced </a:t>
            </a:r>
            <a:r>
              <a:rPr lang="fr-FR" sz="6000" dirty="0" err="1">
                <a:solidFill>
                  <a:srgbClr val="FFFFFF"/>
                </a:solidFill>
              </a:rPr>
              <a:t>Algorithmics</a:t>
            </a:r>
            <a:r>
              <a:rPr lang="fr-FR" sz="6000" dirty="0">
                <a:solidFill>
                  <a:srgbClr val="FFFFFF"/>
                </a:solidFill>
              </a:rPr>
              <a:t> 1</a:t>
            </a:r>
            <a:br>
              <a:rPr lang="fr-FR" sz="6000" dirty="0">
                <a:solidFill>
                  <a:srgbClr val="FFFFFF"/>
                </a:solidFill>
              </a:rPr>
            </a:br>
            <a:endParaRPr lang="fr-FR" sz="6000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ED4E8C-7B54-44CF-A10A-8F29FB1C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7F4F96-EED4-4B63-881D-0AB1B679C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73742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PBL </a:t>
            </a:r>
            <a:r>
              <a:rPr lang="fr-FR" sz="2400" dirty="0" err="1"/>
              <a:t>Presentation</a:t>
            </a:r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3964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C60A3AFA-DD21-42A7-96B3-CFC7312D5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000" y="1131994"/>
            <a:ext cx="8233876" cy="45903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C5CAA-9674-4F86-9364-30882A44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2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97842-941A-46DD-AC0F-75EE882C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Problem-based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3E161-6E95-4BE3-9015-3C7C67289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17077"/>
            <a:ext cx="8800041" cy="227404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Each learner carries out the individual work determined by the group work during the “Outbound" session: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Helvetica" panose="020B0604020202020204" pitchFamily="34" charset="0"/>
              </a:rPr>
              <a:t>Study of resources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Helvetica" panose="020B0604020202020204" pitchFamily="34" charset="0"/>
              </a:rPr>
              <a:t>Self-evaluation of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Helvetica" panose="020B0604020202020204" pitchFamily="34" charset="0"/>
              </a:rPr>
              <a:t>Formulation of outstanding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Helvetica" panose="020B0604020202020204" pitchFamily="34" charset="0"/>
              </a:rPr>
              <a:t>Production of deliverables</a:t>
            </a:r>
            <a:endParaRPr lang="fr-FR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7AA2B1-DE05-43A2-9ABE-FE0425DA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1184B-91F1-4D08-B563-3ED41D8B0138}"/>
              </a:ext>
            </a:extLst>
          </p:cNvPr>
          <p:cNvSpPr txBox="1"/>
          <p:nvPr/>
        </p:nvSpPr>
        <p:spPr>
          <a:xfrm>
            <a:off x="677334" y="1962073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Individual</a:t>
            </a:r>
            <a:r>
              <a:rPr lang="fr-F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work</a:t>
            </a:r>
            <a:endParaRPr lang="fr-F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6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97842-941A-46DD-AC0F-75EE882C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Problem-based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3E161-6E95-4BE3-9015-3C7C67289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68" y="3150888"/>
            <a:ext cx="8050757" cy="1776714"/>
          </a:xfrm>
        </p:spPr>
        <p:txBody>
          <a:bodyPr/>
          <a:lstStyle/>
          <a:p>
            <a:r>
              <a:rPr lang="en-US" dirty="0"/>
              <a:t>Summary of work carried out by each person</a:t>
            </a:r>
          </a:p>
          <a:p>
            <a:r>
              <a:rPr lang="en-US" dirty="0"/>
              <a:t>Production of deliverables</a:t>
            </a:r>
          </a:p>
          <a:p>
            <a:r>
              <a:rPr lang="en-US" dirty="0"/>
              <a:t>Validation of targeted learning outcomes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687B51-A1D0-4F31-8B5F-4039B294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7C3F28-0E92-468D-944A-BF2E1E9BB4B7}"/>
              </a:ext>
            </a:extLst>
          </p:cNvPr>
          <p:cNvSpPr/>
          <p:nvPr/>
        </p:nvSpPr>
        <p:spPr>
          <a:xfrm>
            <a:off x="455068" y="2180496"/>
            <a:ext cx="5220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chemeClr val="accent2"/>
                </a:solidFill>
              </a:rPr>
              <a:t>Third</a:t>
            </a:r>
            <a:r>
              <a:rPr lang="fr-FR" sz="2400" dirty="0">
                <a:solidFill>
                  <a:schemeClr val="accent2"/>
                </a:solidFill>
              </a:rPr>
              <a:t> stage: Return </a:t>
            </a:r>
            <a:r>
              <a:rPr lang="fr-FR" sz="2400" dirty="0" err="1">
                <a:solidFill>
                  <a:schemeClr val="accent2"/>
                </a:solidFill>
              </a:rPr>
              <a:t>seance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97842-941A-46DD-AC0F-75EE882C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Problem-based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3E161-6E95-4BE3-9015-3C7C67289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68" y="3150888"/>
            <a:ext cx="8050757" cy="1776714"/>
          </a:xfrm>
        </p:spPr>
        <p:txBody>
          <a:bodyPr>
            <a:normAutofit/>
          </a:bodyPr>
          <a:lstStyle/>
          <a:p>
            <a:r>
              <a:rPr lang="en-US" dirty="0"/>
              <a:t>It comes after the "return" session</a:t>
            </a:r>
          </a:p>
          <a:p>
            <a:r>
              <a:rPr lang="en-US" dirty="0"/>
              <a:t>It is individual and collective</a:t>
            </a:r>
          </a:p>
          <a:p>
            <a:r>
              <a:rPr lang="en-US" dirty="0"/>
              <a:t>It allows you to validate what you've learned and score points (motivation!)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687B51-A1D0-4F31-8B5F-4039B294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7C3F28-0E92-468D-944A-BF2E1E9BB4B7}"/>
              </a:ext>
            </a:extLst>
          </p:cNvPr>
          <p:cNvSpPr/>
          <p:nvPr/>
        </p:nvSpPr>
        <p:spPr>
          <a:xfrm>
            <a:off x="455068" y="2180496"/>
            <a:ext cx="5220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chemeClr val="accent2"/>
                </a:solidFill>
              </a:rPr>
              <a:t>Certificate</a:t>
            </a:r>
            <a:r>
              <a:rPr lang="fr-FR" sz="2400" dirty="0">
                <a:solidFill>
                  <a:schemeClr val="accent2"/>
                </a:solidFill>
              </a:rPr>
              <a:t> </a:t>
            </a:r>
            <a:r>
              <a:rPr lang="fr-FR" sz="2400" dirty="0" err="1">
                <a:solidFill>
                  <a:schemeClr val="accent2"/>
                </a:solidFill>
              </a:rPr>
              <a:t>evaluation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9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CE97842-941A-46DD-AC0F-75EE882C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51" y="1378252"/>
            <a:ext cx="3547581" cy="4093028"/>
          </a:xfrm>
        </p:spPr>
        <p:txBody>
          <a:bodyPr anchor="ctr">
            <a:normAutofit/>
          </a:bodyPr>
          <a:lstStyle/>
          <a:p>
            <a:pPr algn="l"/>
            <a:r>
              <a:rPr lang="fr-FR" sz="4000" dirty="0" err="1"/>
              <a:t>Problem-based</a:t>
            </a:r>
            <a:r>
              <a:rPr lang="fr-FR" sz="4000" dirty="0"/>
              <a:t> </a:t>
            </a:r>
            <a:r>
              <a:rPr lang="fr-FR" sz="4000" dirty="0" err="1"/>
              <a:t>learning</a:t>
            </a:r>
            <a:r>
              <a:rPr lang="fr-FR" sz="4000" dirty="0"/>
              <a:t>:</a:t>
            </a:r>
            <a:br>
              <a:rPr lang="fr-FR" sz="3700" dirty="0"/>
            </a:br>
            <a:br>
              <a:rPr lang="fr-FR" sz="3700" dirty="0"/>
            </a:br>
            <a:r>
              <a:rPr lang="en-US" sz="1800" b="0" i="1" u="none" strike="noStrike" baseline="0" dirty="0">
                <a:latin typeface="Times-Italic"/>
              </a:rPr>
              <a:t>Johnson, D.; Johnson, R. &amp; </a:t>
            </a:r>
            <a:r>
              <a:rPr lang="en-US" sz="1800" b="0" i="1" u="none" strike="noStrike" baseline="0" dirty="0" err="1">
                <a:latin typeface="Times-Italic"/>
              </a:rPr>
              <a:t>Holubec</a:t>
            </a:r>
            <a:r>
              <a:rPr lang="en-US" sz="1800" b="0" i="1" u="none" strike="noStrike" baseline="0" dirty="0">
                <a:latin typeface="Times-Italic"/>
              </a:rPr>
              <a:t>, E. (1998)</a:t>
            </a:r>
            <a:br>
              <a:rPr lang="en-US" sz="1800" b="0" i="1" u="none" strike="noStrike" baseline="0" dirty="0">
                <a:latin typeface="Times-Italic"/>
              </a:rPr>
            </a:br>
            <a:r>
              <a:rPr lang="en-US" sz="1800" b="0" i="1" u="none" strike="noStrike" baseline="0" dirty="0">
                <a:latin typeface="Times-Italic"/>
              </a:rPr>
              <a:t>Cooperation in the classroom. Boston : Allyn and Bacon</a:t>
            </a:r>
            <a:endParaRPr lang="fr-FR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687B51-A1D0-4F31-8B5F-4039B294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8331FD8-7CEF-4B45-97EE-22639FA07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99452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70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C403A50-491B-46AE-AFE6-EACE5F85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3742D1-4FF5-4B65-A98D-7E0993BC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E49DF-E5CF-4400-A738-DA743BD78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module contains 24 hours.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16 seances are divided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 (4 times 6h):</a:t>
            </a:r>
          </a:p>
          <a:p>
            <a:pPr marL="1080000">
              <a:buFont typeface="Arial" panose="020B0604020202020204" pitchFamily="34" charset="0"/>
              <a:buChar char="•"/>
            </a:pPr>
            <a:r>
              <a:rPr lang="en-US" dirty="0"/>
              <a:t>Course (1h30)</a:t>
            </a:r>
          </a:p>
          <a:p>
            <a:pPr marL="1080000">
              <a:buFont typeface="Arial" panose="020B0604020202020204" pitchFamily="34" charset="0"/>
              <a:buChar char="•"/>
            </a:pPr>
            <a:r>
              <a:rPr lang="en-US" dirty="0"/>
              <a:t>TD (1h30)</a:t>
            </a:r>
          </a:p>
          <a:p>
            <a:pPr marL="1080000">
              <a:buFont typeface="Arial" panose="020B0604020202020204" pitchFamily="34" charset="0"/>
              <a:buChar char="•"/>
            </a:pPr>
            <a:r>
              <a:rPr lang="en-US" dirty="0"/>
              <a:t>Outbound seance (1h30)</a:t>
            </a:r>
          </a:p>
          <a:p>
            <a:pPr marL="1080000">
              <a:buFont typeface="Arial" panose="020B0604020202020204" pitchFamily="34" charset="0"/>
              <a:buChar char="•"/>
            </a:pPr>
            <a:r>
              <a:rPr lang="en-US" dirty="0"/>
              <a:t>Return seance (1h30)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A8C8AED-F971-4738-A0EA-04A4CED7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Evaluation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4E5EC-2488-43B2-AD50-4117DC7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B4D81-BA50-4988-A978-77948DF34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The </a:t>
            </a:r>
            <a:r>
              <a:rPr lang="fr-FR" dirty="0" err="1"/>
              <a:t>assessment</a:t>
            </a:r>
            <a:r>
              <a:rPr lang="fr-FR" dirty="0"/>
              <a:t> comprises 4 marks:</a:t>
            </a:r>
          </a:p>
          <a:p>
            <a:pPr marL="720000">
              <a:buFont typeface="Arial" panose="020B0604020202020204" pitchFamily="34" charset="0"/>
              <a:buChar char="•"/>
            </a:pPr>
            <a:r>
              <a:rPr lang="fr-FR" dirty="0"/>
              <a:t>1 APP </a:t>
            </a:r>
            <a:r>
              <a:rPr lang="fr-FR" dirty="0" err="1"/>
              <a:t>tutor</a:t>
            </a:r>
            <a:r>
              <a:rPr lang="fr-FR" dirty="0"/>
              <a:t> mark (20%)</a:t>
            </a:r>
          </a:p>
          <a:p>
            <a:pPr marL="720000">
              <a:buFont typeface="Arial" panose="020B0604020202020204" pitchFamily="34" charset="0"/>
              <a:buChar char="•"/>
            </a:pPr>
            <a:r>
              <a:rPr lang="fr-FR" dirty="0"/>
              <a:t>1 quiz mark (15%) </a:t>
            </a:r>
          </a:p>
          <a:p>
            <a:pPr marL="720000">
              <a:buFont typeface="Arial" panose="020B0604020202020204" pitchFamily="34" charset="0"/>
              <a:buChar char="•"/>
            </a:pPr>
            <a:r>
              <a:rPr lang="fr-FR" dirty="0"/>
              <a:t>1 </a:t>
            </a:r>
            <a:r>
              <a:rPr lang="fr-FR" dirty="0" err="1"/>
              <a:t>midterm</a:t>
            </a:r>
            <a:r>
              <a:rPr lang="fr-FR" dirty="0"/>
              <a:t> exam (25%)</a:t>
            </a:r>
          </a:p>
          <a:p>
            <a:pPr marL="720000">
              <a:buFont typeface="Arial" panose="020B0604020202020204" pitchFamily="34" charset="0"/>
              <a:buChar char="•"/>
            </a:pPr>
            <a:r>
              <a:rPr lang="fr-FR" dirty="0"/>
              <a:t>1 partial exam (40%)</a:t>
            </a:r>
          </a:p>
        </p:txBody>
      </p:sp>
    </p:spTree>
    <p:extLst>
      <p:ext uri="{BB962C8B-B14F-4D97-AF65-F5344CB8AC3E}">
        <p14:creationId xmlns:p14="http://schemas.microsoft.com/office/powerpoint/2010/main" val="135025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97842-941A-46DD-AC0F-75EE882C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06" y="118135"/>
            <a:ext cx="8596668" cy="1320800"/>
          </a:xfrm>
        </p:spPr>
        <p:txBody>
          <a:bodyPr/>
          <a:lstStyle/>
          <a:p>
            <a:r>
              <a:rPr lang="en-US" dirty="0"/>
              <a:t>Some truths about P.B.L: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3E161-6E95-4BE3-9015-3C7C67289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06" y="1225102"/>
            <a:ext cx="8671096" cy="596133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500" b="1" dirty="0">
                <a:solidFill>
                  <a:schemeClr val="tx1"/>
                </a:solidFill>
                <a:latin typeface="Trebuchet MS (Corps)"/>
              </a:rPr>
              <a:t>The P.B.L: is not just a group work:</a:t>
            </a:r>
          </a:p>
          <a:p>
            <a:pPr marL="0" indent="0" algn="just">
              <a:buNone/>
            </a:pPr>
            <a:r>
              <a:rPr lang="en-US" sz="1500" dirty="0">
                <a:solidFill>
                  <a:schemeClr val="tx1"/>
                </a:solidFill>
                <a:latin typeface="Trebuchet MS (Corps)"/>
              </a:rPr>
              <a:t>The P.B.L alternates between group work time and individual work time, but it is a method which gives a prominent place to individual learning (the time you will have to devote to learning and individual work is four to six hours per student).</a:t>
            </a:r>
          </a:p>
          <a:p>
            <a:pPr marL="0" indent="0" algn="just">
              <a:buNone/>
            </a:pPr>
            <a:endParaRPr lang="fr-FR" sz="1500" dirty="0">
              <a:solidFill>
                <a:schemeClr val="tx1"/>
              </a:solidFill>
              <a:latin typeface="Trebuchet MS (Corps)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1" dirty="0">
                <a:solidFill>
                  <a:schemeClr val="tx1"/>
                </a:solidFill>
                <a:latin typeface="Trebuchet MS (Corps)"/>
              </a:rPr>
              <a:t>The P.B.L does not give students total freedom:</a:t>
            </a:r>
          </a:p>
          <a:p>
            <a:pPr marL="0" indent="0" algn="just">
              <a:buNone/>
            </a:pPr>
            <a:r>
              <a:rPr lang="en-US" sz="1500" dirty="0">
                <a:solidFill>
                  <a:schemeClr val="tx1"/>
                </a:solidFill>
                <a:latin typeface="Trebuchet MS (Corps)"/>
              </a:rPr>
              <a:t>The PBL gives freedom, but within a structured framework. The PBL aims to structure collective and individual work: it's an explicit method!</a:t>
            </a:r>
            <a:br>
              <a:rPr lang="fr-FR" sz="1500" dirty="0">
                <a:solidFill>
                  <a:schemeClr val="tx1"/>
                </a:solidFill>
                <a:latin typeface="Trebuchet MS (Corps)"/>
              </a:rPr>
            </a:br>
            <a:endParaRPr lang="fr-FR" sz="1500" dirty="0">
              <a:solidFill>
                <a:schemeClr val="tx1"/>
              </a:solidFill>
              <a:latin typeface="Trebuchet MS (Corps)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500" b="1" i="0" u="none" strike="noStrike" baseline="0" dirty="0">
                <a:solidFill>
                  <a:schemeClr val="tx1"/>
                </a:solidFill>
                <a:latin typeface="Trebuchet MS (Corps)"/>
              </a:rPr>
              <a:t>In A.P.P. the group does not mask the individual:</a:t>
            </a:r>
          </a:p>
          <a:p>
            <a:pPr marL="0" indent="0" algn="just">
              <a:buNone/>
            </a:pPr>
            <a:r>
              <a:rPr lang="en-US" sz="1500" b="0" i="0" u="none" strike="noStrike" baseline="0" dirty="0">
                <a:solidFill>
                  <a:schemeClr val="tx1"/>
                </a:solidFill>
                <a:latin typeface="Trebuchet MS (Corps)"/>
              </a:rPr>
              <a:t>Individual learning is the goal: the group serves to reveal the individual learning of its members. The group is used to compare points of view.</a:t>
            </a:r>
          </a:p>
          <a:p>
            <a:pPr marL="0" indent="0" algn="just">
              <a:buNone/>
            </a:pPr>
            <a:endParaRPr lang="en-US" sz="1500" b="0" i="0" u="none" strike="noStrike" baseline="0" dirty="0">
              <a:solidFill>
                <a:schemeClr val="tx1"/>
              </a:solidFill>
              <a:latin typeface="Trebuchet MS (Corps)"/>
            </a:endParaRPr>
          </a:p>
          <a:p>
            <a:pPr marL="0" indent="0" algn="just">
              <a:buNone/>
            </a:pPr>
            <a:r>
              <a:rPr lang="en-US" sz="1500" b="0" i="0" u="none" strike="noStrike" baseline="0" dirty="0">
                <a:solidFill>
                  <a:schemeClr val="tx1"/>
                </a:solidFill>
                <a:latin typeface="Trebuchet MS (Corps)"/>
              </a:rPr>
              <a:t>The confrontation of different points of view provokes reactions that lead to the reformulation of one's own point of view ("cognitive confusion").</a:t>
            </a:r>
            <a:endParaRPr lang="fr-FR" sz="1500" dirty="0">
              <a:solidFill>
                <a:schemeClr val="tx1"/>
              </a:solidFill>
              <a:latin typeface="Trebuchet MS (Corps)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687B51-A1D0-4F31-8B5F-4039B294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0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B58581A-5C82-47D4-AEE7-688ED217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FR" sz="4400"/>
              <a:t>Plan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077731-47E9-479B-8EC0-E98C4EC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B3B96893-F1CF-43EB-BFC3-F0AE7DDA3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23703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02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8581A-5C82-47D4-AEE7-688ED217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Semester</a:t>
            </a:r>
            <a:r>
              <a:rPr lang="fr-FR" dirty="0"/>
              <a:t> program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568C3-3575-412F-8219-E8EE194C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400"/>
            <a:ext cx="8733366" cy="27026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structures and their implementations: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Sorting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Complexity concept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Hash tables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077731-47E9-479B-8EC0-E98C4EC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9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0AAB2-216F-478E-930E-F6F42A40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Problem-based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A4121-FAA6-4D7D-BB18-AFA45A33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 problem is proposed</a:t>
            </a:r>
            <a:endParaRPr lang="fr-FR" dirty="0"/>
          </a:p>
          <a:p>
            <a:r>
              <a:rPr lang="en-US" dirty="0"/>
              <a:t>the active resolution of this problem naturally leads students to acquire the various concepts of the course and to understand how to implement them.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38A6D0-61CA-40CE-A153-2D47748E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0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0AAB2-216F-478E-930E-F6F42A40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Problem-based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: </a:t>
            </a:r>
            <a:r>
              <a:rPr lang="fr-FR" dirty="0" err="1"/>
              <a:t>ingredients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A4121-FAA6-4D7D-BB18-AFA45A33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Explicit </a:t>
            </a:r>
            <a:r>
              <a:rPr lang="fr-FR" dirty="0" err="1"/>
              <a:t>learning</a:t>
            </a:r>
            <a:r>
              <a:rPr lang="fr-FR" dirty="0"/>
              <a:t> objectives.</a:t>
            </a:r>
          </a:p>
          <a:p>
            <a:r>
              <a:rPr lang="fr-FR" dirty="0"/>
              <a:t>A </a:t>
            </a:r>
            <a:r>
              <a:rPr lang="fr-FR" dirty="0" err="1"/>
              <a:t>problem</a:t>
            </a:r>
            <a:r>
              <a:rPr lang="fr-FR" dirty="0"/>
              <a:t> situation </a:t>
            </a:r>
            <a:r>
              <a:rPr lang="fr-FR" dirty="0" err="1"/>
              <a:t>presented</a:t>
            </a:r>
            <a:r>
              <a:rPr lang="fr-FR" dirty="0"/>
              <a:t> in a </a:t>
            </a:r>
            <a:r>
              <a:rPr lang="fr-FR" dirty="0" err="1"/>
              <a:t>statement</a:t>
            </a:r>
            <a:r>
              <a:rPr lang="fr-FR" dirty="0"/>
              <a:t>.</a:t>
            </a:r>
          </a:p>
          <a:p>
            <a:r>
              <a:rPr lang="fr-FR" dirty="0" err="1"/>
              <a:t>Systematized</a:t>
            </a:r>
            <a:r>
              <a:rPr lang="fr-FR" dirty="0"/>
              <a:t> </a:t>
            </a:r>
            <a:r>
              <a:rPr lang="fr-FR" dirty="0" err="1"/>
              <a:t>treatment</a:t>
            </a:r>
            <a:r>
              <a:rPr lang="fr-FR" dirty="0"/>
              <a:t> of the </a:t>
            </a:r>
            <a:r>
              <a:rPr lang="fr-FR" dirty="0" err="1"/>
              <a:t>problem</a:t>
            </a:r>
            <a:r>
              <a:rPr lang="fr-FR" dirty="0"/>
              <a:t> situation in 2 phases: </a:t>
            </a:r>
            <a:r>
              <a:rPr lang="fr-FR" dirty="0" err="1"/>
              <a:t>Outbourd</a:t>
            </a:r>
            <a:r>
              <a:rPr lang="fr-FR" dirty="0"/>
              <a:t> session and Return session</a:t>
            </a:r>
          </a:p>
          <a:p>
            <a:r>
              <a:rPr lang="fr-FR" dirty="0" err="1"/>
              <a:t>Resources</a:t>
            </a:r>
            <a:r>
              <a:rPr lang="fr-FR" dirty="0"/>
              <a:t> for </a:t>
            </a:r>
            <a:r>
              <a:rPr lang="fr-FR" dirty="0" err="1"/>
              <a:t>learners</a:t>
            </a:r>
            <a:r>
              <a:rPr lang="fr-FR" dirty="0"/>
              <a:t> and </a:t>
            </a:r>
            <a:r>
              <a:rPr lang="fr-FR" dirty="0" err="1"/>
              <a:t>tutors</a:t>
            </a:r>
            <a:endParaRPr lang="fr-FR" dirty="0"/>
          </a:p>
          <a:p>
            <a:r>
              <a:rPr lang="fr-FR" dirty="0" err="1"/>
              <a:t>Learners</a:t>
            </a:r>
            <a:r>
              <a:rPr lang="fr-FR" dirty="0"/>
              <a:t> </a:t>
            </a:r>
            <a:r>
              <a:rPr lang="fr-FR" dirty="0" err="1"/>
              <a:t>organized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groups</a:t>
            </a:r>
          </a:p>
          <a:p>
            <a:r>
              <a:rPr lang="fr-FR" dirty="0" err="1"/>
              <a:t>Logistics</a:t>
            </a:r>
            <a:r>
              <a:rPr lang="fr-FR" dirty="0"/>
              <a:t> (</a:t>
            </a:r>
            <a:r>
              <a:rPr lang="fr-FR" dirty="0" err="1"/>
              <a:t>premises</a:t>
            </a:r>
            <a:r>
              <a:rPr lang="fr-FR" dirty="0"/>
              <a:t>, tables, </a:t>
            </a:r>
            <a:r>
              <a:rPr lang="fr-FR" dirty="0" err="1"/>
              <a:t>flipcharts</a:t>
            </a:r>
            <a:r>
              <a:rPr lang="fr-FR" dirty="0"/>
              <a:t>, desks, computers,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projectors</a:t>
            </a:r>
            <a:r>
              <a:rPr lang="fr-FR" dirty="0"/>
              <a:t>, etc.)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38A6D0-61CA-40CE-A153-2D47748E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4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4A495-220F-4901-BE9B-CE33725F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Problem-based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: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13719-C748-462F-A478-0D5FEB76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63686"/>
          </a:xfrm>
        </p:spPr>
        <p:txBody>
          <a:bodyPr/>
          <a:lstStyle/>
          <a:p>
            <a:r>
              <a:rPr lang="en-US" dirty="0"/>
              <a:t>Groups of 3, 4 or 5 students</a:t>
            </a:r>
          </a:p>
          <a:p>
            <a:r>
              <a:rPr lang="en-US" dirty="0"/>
              <a:t>Each student has a clearly defined role</a:t>
            </a:r>
          </a:p>
          <a:p>
            <a:r>
              <a:rPr lang="en-US" dirty="0"/>
              <a:t>Groups are formed by the teachers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3781D3-3959-4B94-81C9-E2471D08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8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69422EA-F9F2-478D-B4DA-59F49ACF8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77" y="1131994"/>
            <a:ext cx="7948723" cy="45903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28516-4338-41B4-B249-B9C9D987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2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43A06-AAC6-4322-ACCC-62EE75FA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Problem-based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7B8A6-2C93-4F60-83BB-EDCEB8F2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Problem-based learning takes place in four stages: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ClassTD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Outbound seance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Return seance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240535-0A18-4F7C-BBA1-FBCB2068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1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97842-941A-46DD-AC0F-75EE882C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Problem-based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3E161-6E95-4BE3-9015-3C7C67289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45545"/>
            <a:ext cx="8596668" cy="2678906"/>
          </a:xfrm>
        </p:spPr>
        <p:txBody>
          <a:bodyPr/>
          <a:lstStyle/>
          <a:p>
            <a:r>
              <a:rPr lang="en-US" dirty="0"/>
              <a:t>Allocation of functions to be assumed within the group</a:t>
            </a:r>
          </a:p>
          <a:p>
            <a:r>
              <a:rPr lang="en-US" dirty="0"/>
              <a:t>Handover of the booklet containing the problem</a:t>
            </a:r>
          </a:p>
          <a:p>
            <a:r>
              <a:rPr lang="en-US" dirty="0"/>
              <a:t>Analysis and division of the problem into tasks</a:t>
            </a:r>
          </a:p>
          <a:p>
            <a:r>
              <a:rPr lang="en-US" dirty="0"/>
              <a:t>Assignment of tasks to solve the problem</a:t>
            </a:r>
          </a:p>
          <a:p>
            <a:r>
              <a:rPr lang="en-US" dirty="0"/>
              <a:t>Each group has a board on which students can write and structure their ideas.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5D8463-012C-4888-BAFC-E84E7298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EE76-194B-4F71-9CDE-B2E181EB6B23}"/>
              </a:ext>
            </a:extLst>
          </p:cNvPr>
          <p:cNvSpPr txBox="1"/>
          <p:nvPr/>
        </p:nvSpPr>
        <p:spPr>
          <a:xfrm>
            <a:off x="677334" y="1628775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Outbound</a:t>
            </a:r>
            <a:r>
              <a:rPr lang="fr-F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seance</a:t>
            </a:r>
            <a:r>
              <a:rPr lang="fr-F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7141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D2D3D95D52E549A99F96A50801DEA6" ma:contentTypeVersion="15" ma:contentTypeDescription="Crée un document." ma:contentTypeScope="" ma:versionID="4a673d038277a52b9ffc27e010444c77">
  <xsd:schema xmlns:xsd="http://www.w3.org/2001/XMLSchema" xmlns:xs="http://www.w3.org/2001/XMLSchema" xmlns:p="http://schemas.microsoft.com/office/2006/metadata/properties" xmlns:ns2="903edb60-d1b6-41dc-a04f-fddf41975df3" xmlns:ns3="733166cf-7662-42d8-bc40-ad76f65c4be9" targetNamespace="http://schemas.microsoft.com/office/2006/metadata/properties" ma:root="true" ma:fieldsID="1e50b9d9d8b1004d10647060314e4018" ns2:_="" ns3:_="">
    <xsd:import namespace="903edb60-d1b6-41dc-a04f-fddf41975df3"/>
    <xsd:import namespace="733166cf-7662-42d8-bc40-ad76f65c4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edb60-d1b6-41dc-a04f-fddf41975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2566c1d0-b259-4f88-a4c3-f9928b65ba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3166cf-7662-42d8-bc40-ad76f65c4b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c70547b-37c2-4c3e-a930-b92596d99646}" ma:internalName="TaxCatchAll" ma:showField="CatchAllData" ma:web="733166cf-7662-42d8-bc40-ad76f65c4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FF48D3-890C-49E6-B3A6-C230EC4CF2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3edb60-d1b6-41dc-a04f-fddf41975df3"/>
    <ds:schemaRef ds:uri="733166cf-7662-42d8-bc40-ad76f65c4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0CF128-E53A-426A-87F6-48791D88C4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616</Words>
  <Application>Microsoft Office PowerPoint</Application>
  <PresentationFormat>Grand écran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Helvetica</vt:lpstr>
      <vt:lpstr>Times-Italic</vt:lpstr>
      <vt:lpstr>Trebuchet MS</vt:lpstr>
      <vt:lpstr>Trebuchet MS (Corps)</vt:lpstr>
      <vt:lpstr>Wingdings</vt:lpstr>
      <vt:lpstr>Wingdings 3</vt:lpstr>
      <vt:lpstr>Facet</vt:lpstr>
      <vt:lpstr>Advanced Algorithmics 1 </vt:lpstr>
      <vt:lpstr>Plan</vt:lpstr>
      <vt:lpstr>Semester program</vt:lpstr>
      <vt:lpstr>Problem-based learning</vt:lpstr>
      <vt:lpstr>Problem-based learning: ingredients</vt:lpstr>
      <vt:lpstr>Problem-based learning: team</vt:lpstr>
      <vt:lpstr>Présentation PowerPoint</vt:lpstr>
      <vt:lpstr>Problem-based learning</vt:lpstr>
      <vt:lpstr>Problem-based learning:</vt:lpstr>
      <vt:lpstr>Présentation PowerPoint</vt:lpstr>
      <vt:lpstr>Problem-based learning:</vt:lpstr>
      <vt:lpstr>Problem-based learning:</vt:lpstr>
      <vt:lpstr>Problem-based learning:</vt:lpstr>
      <vt:lpstr>Problem-based learning:  Johnson, D.; Johnson, R. &amp; Holubec, E. (1998) Cooperation in the classroom. Boston : Allyn and Bacon</vt:lpstr>
      <vt:lpstr>Organization</vt:lpstr>
      <vt:lpstr>Evaluation</vt:lpstr>
      <vt:lpstr>Some truths about P.B.L: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Algorithmique Avancée 1 </dc:title>
  <dc:creator>Henri HAGBE</dc:creator>
  <cp:lastModifiedBy>Nassira Chekkai</cp:lastModifiedBy>
  <cp:revision>19</cp:revision>
  <dcterms:created xsi:type="dcterms:W3CDTF">2020-02-03T14:03:14Z</dcterms:created>
  <dcterms:modified xsi:type="dcterms:W3CDTF">2024-02-01T16:30:31Z</dcterms:modified>
</cp:coreProperties>
</file>