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2" r:id="rId2"/>
    <p:sldId id="538" r:id="rId3"/>
    <p:sldId id="557" r:id="rId4"/>
    <p:sldId id="621" r:id="rId5"/>
    <p:sldId id="6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14D"/>
    <a:srgbClr val="263F6A"/>
    <a:srgbClr val="8B8D8E"/>
    <a:srgbClr val="CED5DD"/>
    <a:srgbClr val="B2B4B3"/>
    <a:srgbClr val="DD5F36"/>
    <a:srgbClr val="D2492A"/>
    <a:srgbClr val="92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75177" autoAdjust="0"/>
  </p:normalViewPr>
  <p:slideViewPr>
    <p:cSldViewPr snapToGrid="0" snapToObjects="1">
      <p:cViewPr varScale="1">
        <p:scale>
          <a:sx n="78" d="100"/>
          <a:sy n="78" d="100"/>
        </p:scale>
        <p:origin x="11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68" d="100"/>
          <a:sy n="168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C9C-88A3-CA43-B162-DCC4E1E4BE7D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FE5E8-0999-F94A-9937-3F8545B104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0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E4000-89B6-4F22-834E-B172C4AA57D1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C4D68-66B1-48D6-AAFD-4ABFAB720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20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the &lt;title of the lab&gt; is what will be called the “System” through the rest of this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11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45CC39-578B-4552-A24A-45E58858BC6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4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Replace &lt;System&gt; with the name of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C4D68-66B1-48D6-AAFD-4ABFAB720F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8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8"/>
            <a:ext cx="10356915" cy="582576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F55106-BA85-A046-A450-43480962F8F7}"/>
              </a:ext>
            </a:extLst>
          </p:cNvPr>
          <p:cNvSpPr/>
          <p:nvPr userDrawn="1"/>
        </p:nvSpPr>
        <p:spPr>
          <a:xfrm>
            <a:off x="-34047" y="0"/>
            <a:ext cx="12260094" cy="6265544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20878" y="3287006"/>
            <a:ext cx="911199" cy="0"/>
          </a:xfrm>
          <a:prstGeom prst="line">
            <a:avLst/>
          </a:prstGeom>
          <a:ln w="28575">
            <a:solidFill>
              <a:srgbClr val="D2492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E7ABF0-DEE6-F34C-98A7-7FC5808DF58A}"/>
              </a:ext>
            </a:extLst>
          </p:cNvPr>
          <p:cNvPicPr/>
          <p:nvPr userDrawn="1"/>
        </p:nvPicPr>
        <p:blipFill>
          <a:blip r:embed="rId3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8B3FD82-CB41-C84B-B706-06F09C4B7CF1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5371" y="3737295"/>
            <a:ext cx="9144000" cy="1655762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Subhead, name or date goes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3429AB2-51CA-D34A-933D-348196C30A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170976"/>
            <a:ext cx="10356915" cy="582576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95371" y="2243579"/>
            <a:ext cx="10803672" cy="719056"/>
          </a:xfrm>
        </p:spPr>
        <p:txBody>
          <a:bodyPr>
            <a:normAutofit/>
          </a:bodyPr>
          <a:lstStyle>
            <a:lvl1pPr>
              <a:defRPr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sz="5400" dirty="0">
                <a:solidFill>
                  <a:schemeClr val="bg1"/>
                </a:solidFill>
              </a:rPr>
              <a:t>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08327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16478-27A8-5948-917C-6E6357F4BB0B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30F95D-C0F7-B448-B59E-D27295E0C7A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1501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0048" y="-10049"/>
            <a:ext cx="5183189" cy="6943412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0058" y="472281"/>
            <a:ext cx="3932237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9" y="2"/>
            <a:ext cx="7008812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0058" y="2072481"/>
            <a:ext cx="3932237" cy="3811588"/>
          </a:xfrm>
        </p:spPr>
        <p:txBody>
          <a:bodyPr>
            <a:normAutofit/>
          </a:bodyPr>
          <a:lstStyle>
            <a:lvl1pPr marL="457189" indent="-457189">
              <a:buFont typeface="Arial" charset="0"/>
              <a:buChar char="•"/>
              <a:defRPr sz="28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Supporting text goes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1F5E0A-84A7-2F4C-A9C5-069A0CC392D2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529638-9519-5646-BC6C-4C995584BC00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2467B4F-5A8F-3845-8B30-98B83A0003A1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6763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0048" y="6265545"/>
            <a:ext cx="1220204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06899B-D311-B446-8DBB-7D61E82846C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CB1FB3-2557-BB46-9386-C66D040E875F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81484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9728" y="-9729"/>
            <a:ext cx="12201728" cy="626554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92A2BD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subhead goes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2BC71D-0003-024E-9F29-71C949747F4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0" y="6373243"/>
            <a:ext cx="3200400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5715021-AF61-AF4F-9B48-1343FD8CB059}"/>
              </a:ext>
            </a:extLst>
          </p:cNvPr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159368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-9728" y="6265545"/>
            <a:ext cx="12201728" cy="601701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C7278D-9F84-1645-9C4A-4B5FD9D68954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729617-3EE6-934F-B272-92B6163ABCA3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77242-14B3-B24E-8B0C-44E4362EFCBD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053E08-80AB-B043-979E-87B7A1E7EB21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57081-B141-9B4E-9482-F401745054EE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1314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-9728" y="6265545"/>
            <a:ext cx="12201728" cy="592455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A0EA07-1225-FE4C-917E-74A024F5E428}"/>
              </a:ext>
            </a:extLst>
          </p:cNvPr>
          <p:cNvSpPr txBox="1"/>
          <p:nvPr userDrawn="1"/>
        </p:nvSpPr>
        <p:spPr>
          <a:xfrm>
            <a:off x="7478040" y="6398498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bg1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F1F743-16CE-3043-9E24-77715B0645DA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1003" y="6381481"/>
            <a:ext cx="3200395" cy="3643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8923E60E-3077-9A4D-B784-FBCD6B1A2E3F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AA3E255-DCE9-1E4B-905B-DD6A887BD48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2"/>
          <p:cNvSpPr txBox="1">
            <a:spLocks/>
          </p:cNvSpPr>
          <p:nvPr userDrawn="1"/>
        </p:nvSpPr>
        <p:spPr>
          <a:xfrm>
            <a:off x="838202" y="5746528"/>
            <a:ext cx="13016751" cy="77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21314D"/>
                </a:solidFill>
                <a:latin typeface="Gotham Medium" charset="0"/>
                <a:ea typeface="Gotham Medium" charset="0"/>
                <a:cs typeface="Gotham Medium" charset="0"/>
              </a:defRPr>
            </a:lvl1pPr>
          </a:lstStyle>
          <a:p>
            <a:r>
              <a:rPr lang="en-US" sz="4400" b="1" i="0" dirty="0">
                <a:latin typeface="Arial" panose="020B0604020202020204" pitchFamily="34" charset="0"/>
                <a:cs typeface="Arial" panose="020B0604020202020204" pitchFamily="34" charset="0"/>
              </a:rPr>
              <a:t>Headline Copy Goes Here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0" y="1"/>
            <a:ext cx="12192000" cy="557703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-10048" y="-10048"/>
            <a:ext cx="12202048" cy="6868048"/>
          </a:xfrm>
          <a:prstGeom prst="rect">
            <a:avLst/>
          </a:prstGeom>
          <a:solidFill>
            <a:srgbClr val="2131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5085" y="552941"/>
            <a:ext cx="10356915" cy="5825765"/>
          </a:xfrm>
          <a:prstGeom prst="rect">
            <a:avLst/>
          </a:prstGeom>
        </p:spPr>
      </p:pic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46399" y="2531096"/>
            <a:ext cx="9144000" cy="1655762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“Quote goes here.”</a:t>
            </a:r>
          </a:p>
        </p:txBody>
      </p:sp>
    </p:spTree>
    <p:extLst>
      <p:ext uri="{BB962C8B-B14F-4D97-AF65-F5344CB8AC3E}">
        <p14:creationId xmlns:p14="http://schemas.microsoft.com/office/powerpoint/2010/main" val="224394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060252" y="982464"/>
            <a:ext cx="4862405" cy="1794085"/>
          </a:xfrm>
        </p:spPr>
        <p:txBody>
          <a:bodyPr/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060253" y="3052261"/>
            <a:ext cx="4862404" cy="1975926"/>
          </a:xfrm>
        </p:spPr>
        <p:txBody>
          <a:bodyPr/>
          <a:lstStyle/>
          <a:p>
            <a:r>
              <a:rPr lang="en-US" dirty="0"/>
              <a:t>Click to add text</a:t>
            </a:r>
          </a:p>
          <a:p>
            <a:r>
              <a:rPr lang="en-US" dirty="0"/>
              <a:t>Click to add text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0"/>
          </p:nvPr>
        </p:nvSpPr>
        <p:spPr>
          <a:xfrm>
            <a:off x="0" y="3"/>
            <a:ext cx="6890995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7478040" y="6407925"/>
            <a:ext cx="448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0" dirty="0">
                <a:solidFill>
                  <a:srgbClr val="21314D"/>
                </a:solidFill>
                <a:latin typeface="Gotham" charset="0"/>
                <a:ea typeface="Gotham" charset="0"/>
                <a:cs typeface="Gotham" charset="0"/>
              </a:rPr>
              <a:t>MINES</a:t>
            </a:r>
            <a:r>
              <a:rPr lang="en-US" sz="1800" b="1" i="0" dirty="0">
                <a:solidFill>
                  <a:srgbClr val="D2492A"/>
                </a:solidFill>
                <a:latin typeface="Gotham" charset="0"/>
                <a:ea typeface="Gotham" charset="0"/>
                <a:cs typeface="Gotham" charset="0"/>
              </a:rPr>
              <a:t>.</a:t>
            </a:r>
            <a:r>
              <a:rPr lang="en-US" sz="1800" b="0" i="0" dirty="0">
                <a:solidFill>
                  <a:srgbClr val="92A2BD"/>
                </a:solidFill>
                <a:latin typeface="Gotham Book" charset="0"/>
                <a:ea typeface="Gotham Book" charset="0"/>
                <a:cs typeface="Gotham Book" charset="0"/>
              </a:rPr>
              <a:t>EDU</a:t>
            </a:r>
          </a:p>
        </p:txBody>
      </p:sp>
    </p:spTree>
    <p:extLst>
      <p:ext uri="{BB962C8B-B14F-4D97-AF65-F5344CB8AC3E}">
        <p14:creationId xmlns:p14="http://schemas.microsoft.com/office/powerpoint/2010/main" val="53956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61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21314D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71" y="1661652"/>
            <a:ext cx="10803672" cy="1300983"/>
          </a:xfrm>
        </p:spPr>
        <p:txBody>
          <a:bodyPr>
            <a:normAutofit/>
          </a:bodyPr>
          <a:lstStyle/>
          <a:p>
            <a:r>
              <a:rPr lang="en-US" dirty="0"/>
              <a:t>EENG 385</a:t>
            </a:r>
            <a:br>
              <a:rPr lang="en-US" dirty="0"/>
            </a:br>
            <a:r>
              <a:rPr lang="en-US" dirty="0"/>
              <a:t>Title of lab</a:t>
            </a:r>
          </a:p>
        </p:txBody>
      </p:sp>
    </p:spTree>
    <p:extLst>
      <p:ext uri="{BB962C8B-B14F-4D97-AF65-F5344CB8AC3E}">
        <p14:creationId xmlns:p14="http://schemas.microsoft.com/office/powerpoint/2010/main" val="201888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12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This usually will duplicate the objective in the lab write-up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32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Optional</a:t>
            </a:r>
          </a:p>
          <a:p>
            <a:pPr marL="0" indent="0">
              <a:buNone/>
            </a:pPr>
            <a:r>
              <a:rPr lang="en-US" sz="2800" dirty="0"/>
              <a:t>&lt;cover any relevant theory needed to complete assignment&gt;</a:t>
            </a:r>
          </a:p>
        </p:txBody>
      </p:sp>
    </p:spTree>
    <p:extLst>
      <p:ext uri="{BB962C8B-B14F-4D97-AF65-F5344CB8AC3E}">
        <p14:creationId xmlns:p14="http://schemas.microsoft.com/office/powerpoint/2010/main" val="252977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7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Optional</a:t>
            </a:r>
          </a:p>
          <a:p>
            <a:pPr marL="0" indent="0">
              <a:buNone/>
            </a:pPr>
            <a:r>
              <a:rPr lang="en-US" sz="2800" dirty="0"/>
              <a:t>&lt;cover any relevant theory needed to complete assignment&gt;</a:t>
            </a:r>
          </a:p>
        </p:txBody>
      </p:sp>
    </p:spTree>
    <p:extLst>
      <p:ext uri="{BB962C8B-B14F-4D97-AF65-F5344CB8AC3E}">
        <p14:creationId xmlns:p14="http://schemas.microsoft.com/office/powerpoint/2010/main" val="364424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127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3208</TotalTime>
  <Words>91</Words>
  <Application>Microsoft Office PowerPoint</Application>
  <PresentationFormat>Widescreen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Gotham</vt:lpstr>
      <vt:lpstr>Gotham Book</vt:lpstr>
      <vt:lpstr>Office Theme</vt:lpstr>
      <vt:lpstr>EENG 385 Title of lab</vt:lpstr>
      <vt:lpstr>Lab Objectives</vt:lpstr>
      <vt:lpstr>Circuit</vt:lpstr>
      <vt:lpstr>Simulation</vt:lpstr>
      <vt:lpstr>Turn 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Christopher Coulston</cp:lastModifiedBy>
  <cp:revision>86</cp:revision>
  <dcterms:created xsi:type="dcterms:W3CDTF">2017-08-01T15:06:47Z</dcterms:created>
  <dcterms:modified xsi:type="dcterms:W3CDTF">2022-08-01T17:15:16Z</dcterms:modified>
  <cp:category/>
</cp:coreProperties>
</file>