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3" r:id="rId4"/>
    <p:sldId id="261" r:id="rId5"/>
    <p:sldId id="265" r:id="rId6"/>
    <p:sldId id="267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0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64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425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44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76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14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05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4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2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6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6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9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57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62E2-BEC5-41BC-8FFB-9F6AD0511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Electronic Devices and Circuits</a:t>
            </a:r>
            <a:br>
              <a:rPr lang="en-US" dirty="0"/>
            </a:br>
            <a:r>
              <a:rPr lang="en-US" dirty="0"/>
              <a:t>Lab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7D933-4D98-4A85-9F80-43A56643C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overview</a:t>
            </a:r>
          </a:p>
        </p:txBody>
      </p:sp>
    </p:spTree>
    <p:extLst>
      <p:ext uri="{BB962C8B-B14F-4D97-AF65-F5344CB8AC3E}">
        <p14:creationId xmlns:p14="http://schemas.microsoft.com/office/powerpoint/2010/main" val="72654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F051-673A-40CC-AAF0-B7A42241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/>
              <a:t>555-Timer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980F-86EE-4E86-ADE3-BF21D9D4B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3158"/>
            <a:ext cx="9905999" cy="4588043"/>
          </a:xfrm>
        </p:spPr>
        <p:txBody>
          <a:bodyPr/>
          <a:lstStyle/>
          <a:p>
            <a:r>
              <a:rPr lang="en-US" dirty="0"/>
              <a:t>Produces oscillating waveform</a:t>
            </a:r>
          </a:p>
          <a:p>
            <a:r>
              <a:rPr lang="en-US" dirty="0"/>
              <a:t>Low duty cycle</a:t>
            </a:r>
          </a:p>
          <a:p>
            <a:r>
              <a:rPr lang="en-US" dirty="0"/>
              <a:t>Will be used later in curve tracer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99FEF-CA3E-40F2-99A7-ED7E7C1AA2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75029" y="1896333"/>
            <a:ext cx="4872382" cy="434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7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BAF3-77D8-47E9-BE0F-222C87FB0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28493"/>
          </a:xfrm>
        </p:spPr>
        <p:txBody>
          <a:bodyPr>
            <a:normAutofit fontScale="90000"/>
          </a:bodyPr>
          <a:lstStyle/>
          <a:p>
            <a:r>
              <a:rPr lang="en-US" dirty="0"/>
              <a:t>555-Timer analysis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6056-C2B8-4334-B124-70E9C5502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47011"/>
            <a:ext cx="9905999" cy="4644190"/>
          </a:xfrm>
        </p:spPr>
        <p:txBody>
          <a:bodyPr/>
          <a:lstStyle/>
          <a:p>
            <a:r>
              <a:rPr lang="en-US" dirty="0"/>
              <a:t>Charging Mode</a:t>
            </a:r>
          </a:p>
          <a:p>
            <a:pPr lvl="1"/>
            <a:r>
              <a:rPr lang="en-US" dirty="0"/>
              <a:t>4.7k and 10nF in series</a:t>
            </a:r>
          </a:p>
          <a:p>
            <a:pPr lvl="1"/>
            <a:r>
              <a:rPr lang="en-US" dirty="0"/>
              <a:t>Determine time to charge cap from 3V to 6V</a:t>
            </a:r>
          </a:p>
          <a:p>
            <a:r>
              <a:rPr lang="en-US" dirty="0"/>
              <a:t>Discharging Mode</a:t>
            </a:r>
          </a:p>
          <a:p>
            <a:pPr lvl="1"/>
            <a:r>
              <a:rPr lang="en-US" dirty="0"/>
              <a:t>33k and 10nF in series</a:t>
            </a:r>
          </a:p>
          <a:p>
            <a:pPr lvl="1"/>
            <a:r>
              <a:rPr lang="en-US" dirty="0"/>
              <a:t>Determine time to discharge cap from 6V to 3V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7383E-5732-4BDE-A32C-B33A2F7F17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065" y="2097088"/>
            <a:ext cx="3166926" cy="4493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6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D92D-8C01-44C9-B613-06772C7E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8808"/>
          </a:xfrm>
        </p:spPr>
        <p:txBody>
          <a:bodyPr/>
          <a:lstStyle/>
          <a:p>
            <a:r>
              <a:rPr lang="en-US" dirty="0"/>
              <a:t>Multisim Live –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2E9EB-9C97-4030-A027-AE5AAFD01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7326"/>
            <a:ext cx="9905999" cy="4523875"/>
          </a:xfrm>
        </p:spPr>
        <p:txBody>
          <a:bodyPr/>
          <a:lstStyle/>
          <a:p>
            <a:r>
              <a:rPr lang="en-US" dirty="0"/>
              <a:t>Create Multisim Live account</a:t>
            </a:r>
          </a:p>
          <a:p>
            <a:r>
              <a:rPr lang="en-US" dirty="0"/>
              <a:t>Use interface to</a:t>
            </a:r>
          </a:p>
          <a:p>
            <a:pPr lvl="1"/>
            <a:r>
              <a:rPr lang="en-US" dirty="0"/>
              <a:t>Select parts</a:t>
            </a:r>
          </a:p>
          <a:p>
            <a:pPr lvl="1"/>
            <a:r>
              <a:rPr lang="en-US" dirty="0"/>
              <a:t>Position parts</a:t>
            </a:r>
          </a:p>
          <a:p>
            <a:pPr lvl="1"/>
            <a:r>
              <a:rPr lang="en-US" dirty="0"/>
              <a:t>Connect parts</a:t>
            </a:r>
          </a:p>
          <a:p>
            <a:pPr lvl="1"/>
            <a:r>
              <a:rPr lang="en-US" dirty="0"/>
              <a:t>Assign component values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E070F3-52D3-4EF9-B418-C886BA66B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615" y="2249487"/>
            <a:ext cx="5750512" cy="385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1DBB-B22B-472E-BAD3-2439C2C1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44535"/>
          </a:xfrm>
        </p:spPr>
        <p:txBody>
          <a:bodyPr>
            <a:normAutofit fontScale="90000"/>
          </a:bodyPr>
          <a:lstStyle/>
          <a:p>
            <a:r>
              <a:rPr lang="en-US" dirty="0"/>
              <a:t>Multisim Live -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9B3C-3F73-4714-938E-5E5E38949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63053"/>
            <a:ext cx="9905999" cy="4628148"/>
          </a:xfrm>
        </p:spPr>
        <p:txBody>
          <a:bodyPr/>
          <a:lstStyle/>
          <a:p>
            <a:r>
              <a:rPr lang="en-US" dirty="0"/>
              <a:t>Add probes</a:t>
            </a:r>
          </a:p>
          <a:p>
            <a:r>
              <a:rPr lang="en-US" dirty="0"/>
              <a:t>Set simulation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BDC0C-6021-4D66-AB49-4050953D8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827" y="2249487"/>
            <a:ext cx="7655786" cy="378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2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2199-9457-4C61-98C8-60AA3080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4640"/>
          </a:xfrm>
        </p:spPr>
        <p:txBody>
          <a:bodyPr>
            <a:normAutofit fontScale="90000"/>
          </a:bodyPr>
          <a:lstStyle/>
          <a:p>
            <a:r>
              <a:rPr lang="en-US" dirty="0"/>
              <a:t>555-TIMER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95B20-F31E-471F-AACB-7F36CB883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75347"/>
            <a:ext cx="9905999" cy="4515854"/>
          </a:xfrm>
        </p:spPr>
        <p:txBody>
          <a:bodyPr>
            <a:normAutofit/>
          </a:bodyPr>
          <a:lstStyle/>
          <a:p>
            <a:r>
              <a:rPr lang="en-US" dirty="0"/>
              <a:t>Get parts bag</a:t>
            </a:r>
          </a:p>
          <a:p>
            <a:r>
              <a:rPr lang="en-US" dirty="0"/>
              <a:t>Only assemble 555 and PWR</a:t>
            </a:r>
          </a:p>
          <a:p>
            <a:r>
              <a:rPr lang="en-US" dirty="0"/>
              <a:t>Use eye protection</a:t>
            </a:r>
          </a:p>
          <a:p>
            <a:r>
              <a:rPr lang="en-US" dirty="0"/>
              <a:t>Solder in Brown 331</a:t>
            </a:r>
          </a:p>
          <a:p>
            <a:r>
              <a:rPr lang="en-US" dirty="0"/>
              <a:t>Only apply power using the </a:t>
            </a:r>
          </a:p>
          <a:p>
            <a:pPr marL="0" indent="0">
              <a:buNone/>
            </a:pPr>
            <a:r>
              <a:rPr lang="en-US" dirty="0"/>
              <a:t>connections in the Power Input area</a:t>
            </a:r>
          </a:p>
          <a:p>
            <a:r>
              <a:rPr lang="en-US" dirty="0"/>
              <a:t>Test TRI and OUT pins of 555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52166-C1C5-4CB0-8C7F-E255C92B7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35711" y="1423988"/>
            <a:ext cx="40386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8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11F4-0B76-42C0-8E39-6F3EA5E7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2977"/>
          </a:xfrm>
        </p:spPr>
        <p:txBody>
          <a:bodyPr/>
          <a:lstStyle/>
          <a:p>
            <a:r>
              <a:rPr lang="en-US" dirty="0"/>
              <a:t>Turn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74BF-F5D9-43A5-B3F8-F700846AA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1495"/>
            <a:ext cx="9905999" cy="4459706"/>
          </a:xfrm>
        </p:spPr>
        <p:txBody>
          <a:bodyPr/>
          <a:lstStyle/>
          <a:p>
            <a:r>
              <a:rPr lang="en-US" dirty="0"/>
              <a:t>Answer listed questions</a:t>
            </a:r>
          </a:p>
          <a:p>
            <a:r>
              <a:rPr lang="en-US" dirty="0"/>
              <a:t>Save solutions as PDF</a:t>
            </a:r>
          </a:p>
          <a:p>
            <a:r>
              <a:rPr lang="en-US" dirty="0"/>
              <a:t>Due before start of class next week</a:t>
            </a:r>
          </a:p>
          <a:p>
            <a:r>
              <a:rPr lang="en-US" dirty="0"/>
              <a:t>Every student builds their own board</a:t>
            </a:r>
          </a:p>
          <a:p>
            <a:r>
              <a:rPr lang="en-US"/>
              <a:t>Everyone brings their board to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34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</TotalTime>
  <Words>151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Electronic Devices and Circuits Lab 01</vt:lpstr>
      <vt:lpstr>555-Timer circuit</vt:lpstr>
      <vt:lpstr>555-Timer analysis </vt:lpstr>
      <vt:lpstr>Multisim Live – Schematic</vt:lpstr>
      <vt:lpstr>Multisim Live - Simulation</vt:lpstr>
      <vt:lpstr>555-TIMER Construction</vt:lpstr>
      <vt:lpstr>Turn 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01</dc:title>
  <dc:creator>Chris Coulston</dc:creator>
  <cp:lastModifiedBy>Chris Coulston</cp:lastModifiedBy>
  <cp:revision>17</cp:revision>
  <dcterms:created xsi:type="dcterms:W3CDTF">2020-01-14T06:14:08Z</dcterms:created>
  <dcterms:modified xsi:type="dcterms:W3CDTF">2022-04-23T18:08:07Z</dcterms:modified>
</cp:coreProperties>
</file>