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3" r:id="rId4"/>
    <p:sldId id="261" r:id="rId5"/>
    <p:sldId id="265" r:id="rId6"/>
    <p:sldId id="267" r:id="rId7"/>
    <p:sldId id="268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0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64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425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44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76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14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05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4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2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6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6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9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57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62E2-BEC5-41BC-8FFB-9F6AD0511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Electronic Devices and Circuits</a:t>
            </a:r>
            <a:br>
              <a:rPr lang="en-US" dirty="0"/>
            </a:br>
            <a:r>
              <a:rPr lang="en-US" dirty="0"/>
              <a:t>Lab 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7D933-4D98-4A85-9F80-43A56643C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overview</a:t>
            </a:r>
          </a:p>
        </p:txBody>
      </p:sp>
    </p:spTree>
    <p:extLst>
      <p:ext uri="{BB962C8B-B14F-4D97-AF65-F5344CB8AC3E}">
        <p14:creationId xmlns:p14="http://schemas.microsoft.com/office/powerpoint/2010/main" val="72654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F051-673A-40CC-AAF0-B7A42241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7357"/>
          </a:xfrm>
        </p:spPr>
        <p:txBody>
          <a:bodyPr/>
          <a:lstStyle/>
          <a:p>
            <a:r>
              <a:rPr lang="en-US" dirty="0"/>
              <a:t>Schmitt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F980F-86EE-4E86-ADE3-BF21D9D4B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5876"/>
            <a:ext cx="9905999" cy="4505326"/>
          </a:xfrm>
        </p:spPr>
        <p:txBody>
          <a:bodyPr/>
          <a:lstStyle/>
          <a:p>
            <a:pPr eaLnBrk="1" hangingPunct="1"/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for noise rejection</a:t>
            </a:r>
          </a:p>
          <a:p>
            <a:pPr eaLnBrk="1" hangingPunct="1"/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signal (top) converted with a single threshold (middle) then Schmitt trigger (bottom).</a:t>
            </a:r>
          </a:p>
          <a:p>
            <a:pPr eaLnBrk="1" hangingPunct="1"/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18" descr="noiseRejection">
            <a:extLst>
              <a:ext uri="{FF2B5EF4-FFF2-40B4-BE49-F238E27FC236}">
                <a16:creationId xmlns:a16="http://schemas.microsoft.com/office/drawing/2014/main" id="{AE36F03F-EF37-4721-96C2-C566CD18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" r="2921" b="2118"/>
          <a:stretch>
            <a:fillRect/>
          </a:stretch>
        </p:blipFill>
        <p:spPr bwMode="auto">
          <a:xfrm>
            <a:off x="1435100" y="3784600"/>
            <a:ext cx="3316288" cy="29702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2994F75D-9366-4FD4-9B1D-A1493FB9C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4097338"/>
            <a:ext cx="3367087" cy="256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57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BAF3-77D8-47E9-BE0F-222C87FB0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/>
              <a:t>555-Timer analysis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86056-C2B8-4334-B124-70E9C5502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9"/>
            <a:ext cx="9905999" cy="4724402"/>
          </a:xfrm>
        </p:spPr>
        <p:txBody>
          <a:bodyPr/>
          <a:lstStyle/>
          <a:p>
            <a:r>
              <a:rPr lang="en-US" dirty="0"/>
              <a:t>Charging Mode</a:t>
            </a:r>
          </a:p>
          <a:p>
            <a:pPr lvl="1"/>
            <a:r>
              <a:rPr lang="en-US" dirty="0"/>
              <a:t>4.7k and 10nF in series</a:t>
            </a:r>
          </a:p>
          <a:p>
            <a:pPr lvl="1"/>
            <a:r>
              <a:rPr lang="en-US" dirty="0"/>
              <a:t>Determine time to charge cap from 3V to 6V</a:t>
            </a:r>
          </a:p>
          <a:p>
            <a:r>
              <a:rPr lang="en-US" dirty="0"/>
              <a:t>Discharging Mode</a:t>
            </a:r>
          </a:p>
          <a:p>
            <a:pPr lvl="1"/>
            <a:r>
              <a:rPr lang="en-US" dirty="0"/>
              <a:t>33k and 10nF in series</a:t>
            </a:r>
          </a:p>
          <a:p>
            <a:pPr lvl="1"/>
            <a:r>
              <a:rPr lang="en-US" dirty="0"/>
              <a:t>Determine time to discharge cap from 6V to 3V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7383E-5732-4BDE-A32C-B33A2F7F17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065" y="2097088"/>
            <a:ext cx="3166926" cy="4493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6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D92D-8C01-44C9-B613-06772C7E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14957"/>
          </a:xfrm>
        </p:spPr>
        <p:txBody>
          <a:bodyPr>
            <a:normAutofit fontScale="90000"/>
          </a:bodyPr>
          <a:lstStyle/>
          <a:p>
            <a:r>
              <a:rPr lang="en-US" dirty="0"/>
              <a:t>Analyze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2E9EB-9C97-4030-A027-AE5AAFD01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33475"/>
            <a:ext cx="9905999" cy="4657726"/>
          </a:xfrm>
        </p:spPr>
        <p:txBody>
          <a:bodyPr>
            <a:normAutofit/>
          </a:bodyPr>
          <a:lstStyle/>
          <a:p>
            <a:r>
              <a:rPr lang="en-US" dirty="0"/>
              <a:t>VCC = 9V</a:t>
            </a:r>
          </a:p>
          <a:p>
            <a:r>
              <a:rPr lang="en-US" dirty="0"/>
              <a:t>Assume </a:t>
            </a:r>
            <a:r>
              <a:rPr lang="en-US" dirty="0" err="1"/>
              <a:t>Vout</a:t>
            </a:r>
            <a:r>
              <a:rPr lang="en-US" dirty="0"/>
              <a:t> = 9V</a:t>
            </a:r>
          </a:p>
          <a:p>
            <a:pPr lvl="1"/>
            <a:r>
              <a:rPr lang="en-US" dirty="0"/>
              <a:t>C1 charges through R4</a:t>
            </a:r>
          </a:p>
          <a:p>
            <a:pPr lvl="1"/>
            <a:r>
              <a:rPr lang="en-US" dirty="0"/>
              <a:t>V- increase through </a:t>
            </a:r>
          </a:p>
          <a:p>
            <a:pPr lvl="1"/>
            <a:r>
              <a:rPr lang="en-US" dirty="0"/>
              <a:t>Causing </a:t>
            </a:r>
            <a:r>
              <a:rPr lang="en-US" dirty="0" err="1"/>
              <a:t>Vout</a:t>
            </a:r>
            <a:r>
              <a:rPr lang="en-US" dirty="0"/>
              <a:t> = 0V</a:t>
            </a:r>
          </a:p>
          <a:p>
            <a:r>
              <a:rPr lang="en-US" dirty="0"/>
              <a:t>Assume </a:t>
            </a:r>
            <a:r>
              <a:rPr lang="en-US" dirty="0" err="1"/>
              <a:t>Vout</a:t>
            </a:r>
            <a:r>
              <a:rPr lang="en-US" dirty="0"/>
              <a:t>  = 0V</a:t>
            </a:r>
          </a:p>
          <a:p>
            <a:pPr lvl="1"/>
            <a:r>
              <a:rPr lang="en-US" dirty="0"/>
              <a:t>C1 discharges through R5</a:t>
            </a:r>
          </a:p>
          <a:p>
            <a:pPr lvl="1"/>
            <a:r>
              <a:rPr lang="en-US" dirty="0"/>
              <a:t>V- decreases</a:t>
            </a:r>
          </a:p>
          <a:p>
            <a:pPr lvl="1"/>
            <a:r>
              <a:rPr lang="en-US" dirty="0"/>
              <a:t>Causing </a:t>
            </a:r>
            <a:r>
              <a:rPr lang="en-US" dirty="0" err="1"/>
              <a:t>Vout</a:t>
            </a:r>
            <a:r>
              <a:rPr lang="en-US" dirty="0"/>
              <a:t> = 9V</a:t>
            </a:r>
          </a:p>
          <a:p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1290542-A6D2-499F-9322-0FD8FB502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88" y="1514475"/>
            <a:ext cx="6477196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1DBB-B22B-472E-BAD3-2439C2C1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19732"/>
          </a:xfrm>
        </p:spPr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69B3C-3F73-4714-938E-5E5E38949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8250"/>
            <a:ext cx="9905999" cy="4552951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MultiSim</a:t>
            </a:r>
            <a:r>
              <a:rPr lang="en-US" dirty="0"/>
              <a:t> Live</a:t>
            </a:r>
          </a:p>
          <a:p>
            <a:r>
              <a:rPr lang="en-US" dirty="0"/>
              <a:t>Set initial conditions on capacitor</a:t>
            </a:r>
          </a:p>
          <a:p>
            <a:r>
              <a:rPr lang="en-US" dirty="0"/>
              <a:t>Probe op amp output and capacitor voltage</a:t>
            </a:r>
          </a:p>
          <a:p>
            <a:endParaRPr lang="en-US" dirty="0"/>
          </a:p>
        </p:txBody>
      </p:sp>
      <p:pic>
        <p:nvPicPr>
          <p:cNvPr id="6" name="Picture 9" descr="EENG 385 Lab02 Schmitt Trigger Relaxation Oscillator-Grapher">
            <a:extLst>
              <a:ext uri="{FF2B5EF4-FFF2-40B4-BE49-F238E27FC236}">
                <a16:creationId xmlns:a16="http://schemas.microsoft.com/office/drawing/2014/main" id="{CEE4CD2E-761F-4A37-BB54-C8125274E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25" y="2724150"/>
            <a:ext cx="4625975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12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2199-9457-4C61-98C8-60AA3080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9257"/>
          </a:xfrm>
        </p:spPr>
        <p:txBody>
          <a:bodyPr/>
          <a:lstStyle/>
          <a:p>
            <a:r>
              <a:rPr lang="en-US" dirty="0"/>
              <a:t>Assemble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95B20-F31E-471F-AACB-7F36CB883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47775"/>
            <a:ext cx="9905999" cy="4543426"/>
          </a:xfrm>
        </p:spPr>
        <p:txBody>
          <a:bodyPr>
            <a:normAutofit/>
          </a:bodyPr>
          <a:lstStyle/>
          <a:p>
            <a:r>
              <a:rPr lang="en-US" dirty="0"/>
              <a:t>Capacitor is adjacent to TLC274</a:t>
            </a:r>
          </a:p>
          <a:p>
            <a:r>
              <a:rPr lang="en-US" dirty="0"/>
              <a:t>Use 14-pin socket for TLC274</a:t>
            </a:r>
          </a:p>
          <a:p>
            <a:endParaRPr lang="en-US" dirty="0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87177977-2223-422E-971D-694C9CD75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00" y="2408844"/>
            <a:ext cx="5111750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18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11F4-0B76-42C0-8E39-6F3EA5E7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8307"/>
          </a:xfrm>
        </p:spPr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74BF-F5D9-43A5-B3F8-F700846AA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6825"/>
            <a:ext cx="9905999" cy="4524376"/>
          </a:xfrm>
        </p:spPr>
        <p:txBody>
          <a:bodyPr/>
          <a:lstStyle/>
          <a:p>
            <a:r>
              <a:rPr lang="en-US" dirty="0"/>
              <a:t>Probe op amp output and capacitor voltage</a:t>
            </a:r>
          </a:p>
          <a:p>
            <a:r>
              <a:rPr lang="en-US" dirty="0"/>
              <a:t>Should be close (within 25%) to simulation</a:t>
            </a:r>
          </a:p>
          <a:p>
            <a:endParaRPr lang="en-US" dirty="0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6968198D-869E-44F8-886C-A8C36D8E3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2590800"/>
            <a:ext cx="4578350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20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11F4-0B76-42C0-8E39-6F3EA5E7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5932"/>
          </a:xfrm>
        </p:spPr>
        <p:txBody>
          <a:bodyPr/>
          <a:lstStyle/>
          <a:p>
            <a:r>
              <a:rPr lang="en-US" dirty="0"/>
              <a:t>Turn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74BF-F5D9-43A5-B3F8-F700846AA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14450"/>
            <a:ext cx="9905999" cy="4476751"/>
          </a:xfrm>
        </p:spPr>
        <p:txBody>
          <a:bodyPr>
            <a:normAutofit/>
          </a:bodyPr>
          <a:lstStyle/>
          <a:p>
            <a:r>
              <a:rPr lang="en-US" dirty="0"/>
              <a:t>Summary of analysis, simulation and assemble</a:t>
            </a:r>
          </a:p>
          <a:p>
            <a:pPr lvl="1"/>
            <a:r>
              <a:rPr lang="en-US" dirty="0"/>
              <a:t>Table 4 op amp output</a:t>
            </a:r>
          </a:p>
          <a:p>
            <a:pPr lvl="1"/>
            <a:r>
              <a:rPr lang="en-US" dirty="0"/>
              <a:t>Table 5 capacitor C1 </a:t>
            </a:r>
          </a:p>
          <a:p>
            <a:r>
              <a:rPr lang="en-US" dirty="0"/>
              <a:t>Answer listed questions</a:t>
            </a:r>
          </a:p>
          <a:p>
            <a:r>
              <a:rPr lang="en-US" dirty="0"/>
              <a:t>Save solutions as PDF</a:t>
            </a:r>
          </a:p>
          <a:p>
            <a:r>
              <a:rPr lang="en-US" dirty="0"/>
              <a:t>Due before start of class next week</a:t>
            </a:r>
          </a:p>
          <a:p>
            <a:r>
              <a:rPr lang="en-US"/>
              <a:t>Every student builds their own board</a:t>
            </a:r>
          </a:p>
          <a:p>
            <a:r>
              <a:rPr lang="en-US"/>
              <a:t>Everyone </a:t>
            </a:r>
            <a:r>
              <a:rPr lang="en-US" dirty="0"/>
              <a:t>brings their board to class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564EF5CF-6E9A-432B-861A-DE5178DBF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363" y="2498725"/>
            <a:ext cx="4986337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334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53</TotalTime>
  <Words>190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Tw Cen MT</vt:lpstr>
      <vt:lpstr>Circuit</vt:lpstr>
      <vt:lpstr>Electronic Devices and Circuits Lab 02</vt:lpstr>
      <vt:lpstr>Schmitt trigger</vt:lpstr>
      <vt:lpstr>555-Timer analysis </vt:lpstr>
      <vt:lpstr>Analyze</vt:lpstr>
      <vt:lpstr>Simulation</vt:lpstr>
      <vt:lpstr>Assemble</vt:lpstr>
      <vt:lpstr>Test</vt:lpstr>
      <vt:lpstr>Turn 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01</dc:title>
  <dc:creator>Chris Coulston</dc:creator>
  <cp:lastModifiedBy>Chris Coulston</cp:lastModifiedBy>
  <cp:revision>18</cp:revision>
  <dcterms:created xsi:type="dcterms:W3CDTF">2020-01-14T06:14:08Z</dcterms:created>
  <dcterms:modified xsi:type="dcterms:W3CDTF">2022-04-23T18:07:40Z</dcterms:modified>
</cp:coreProperties>
</file>