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3" r:id="rId4"/>
    <p:sldId id="261" r:id="rId5"/>
    <p:sldId id="265" r:id="rId6"/>
    <p:sldId id="267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0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4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4425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4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76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4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05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4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2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96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9BB4-6A33-4EF7-A9A2-097925F7E7C6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688EC-B3ED-4A81-BA57-61EA572EB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57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62E2-BEC5-41BC-8FFB-9F6AD0511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Electronic Devices and Circuits</a:t>
            </a:r>
            <a:br>
              <a:rPr lang="en-US" dirty="0"/>
            </a:br>
            <a:r>
              <a:rPr lang="en-US" dirty="0"/>
              <a:t>Lab 03 – </a:t>
            </a:r>
            <a:r>
              <a:rPr lang="en-US" dirty="0" err="1"/>
              <a:t>Deboo</a:t>
            </a:r>
            <a:r>
              <a:rPr lang="en-US" dirty="0"/>
              <a:t> Integrator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7D933-4D98-4A85-9F80-43A56643C9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overview</a:t>
            </a:r>
          </a:p>
        </p:txBody>
      </p:sp>
    </p:spTree>
    <p:extLst>
      <p:ext uri="{BB962C8B-B14F-4D97-AF65-F5344CB8AC3E}">
        <p14:creationId xmlns:p14="http://schemas.microsoft.com/office/powerpoint/2010/main" val="72654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F051-673A-40CC-AAF0-B7A42241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7357"/>
          </a:xfrm>
        </p:spPr>
        <p:txBody>
          <a:bodyPr/>
          <a:lstStyle/>
          <a:p>
            <a:r>
              <a:rPr lang="en-US" dirty="0" err="1"/>
              <a:t>Deboo</a:t>
            </a:r>
            <a:r>
              <a:rPr lang="en-US" dirty="0"/>
              <a:t> Integrator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F980F-86EE-4E86-ADE3-BF21D9D4B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5876"/>
            <a:ext cx="9905999" cy="4505326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 * ⌠ vin(t) dt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</a:p>
          <a:p>
            <a:pPr lvl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555 Timer to provide voltage</a:t>
            </a:r>
          </a:p>
          <a:p>
            <a:pPr lvl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Schmitt Trigger resets integrator</a:t>
            </a:r>
          </a:p>
          <a:p>
            <a:pPr eaLnBrk="1" hangingPunct="1"/>
            <a:endParaRPr lang="en-US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3D0DB-BBCC-4BEE-8B48-AF4294346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634" y="1642533"/>
            <a:ext cx="6130363" cy="4804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857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BAF3-77D8-47E9-BE0F-222C87FB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44828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Deboo</a:t>
            </a:r>
            <a:r>
              <a:rPr lang="en-US" dirty="0"/>
              <a:t> integrator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32E45-E8B7-4495-9AD7-4F83D8B667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769" y="1620734"/>
            <a:ext cx="5791581" cy="368909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6E8548-DBB0-4EB1-9DC0-9A2DE3BF796C}"/>
                  </a:ext>
                </a:extLst>
              </p:cNvPr>
              <p:cNvSpPr txBox="1"/>
              <p:nvPr/>
            </p:nvSpPr>
            <p:spPr>
              <a:xfrm>
                <a:off x="7664978" y="1620734"/>
                <a:ext cx="3228976" cy="622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6E8548-DBB0-4EB1-9DC0-9A2DE3BF7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978" y="1620734"/>
                <a:ext cx="3228976" cy="622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1B87F94-98AF-44B6-8D40-9CA332DB87A2}"/>
              </a:ext>
            </a:extLst>
          </p:cNvPr>
          <p:cNvSpPr txBox="1"/>
          <p:nvPr/>
        </p:nvSpPr>
        <p:spPr>
          <a:xfrm>
            <a:off x="7922154" y="279759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k will depend on R and C</a:t>
            </a:r>
          </a:p>
        </p:txBody>
      </p:sp>
    </p:spTree>
    <p:extLst>
      <p:ext uri="{BB962C8B-B14F-4D97-AF65-F5344CB8AC3E}">
        <p14:creationId xmlns:p14="http://schemas.microsoft.com/office/powerpoint/2010/main" val="6246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D92D-8C01-44C9-B613-06772C7E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14957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E9EB-9C97-4030-A027-AE5AAFD01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33475"/>
            <a:ext cx="9905999" cy="4657726"/>
          </a:xfrm>
        </p:spPr>
        <p:txBody>
          <a:bodyPr>
            <a:normAutofit/>
          </a:bodyPr>
          <a:lstStyle/>
          <a:p>
            <a:r>
              <a:rPr lang="en-US" dirty="0" err="1"/>
              <a:t>Deboo</a:t>
            </a:r>
            <a:r>
              <a:rPr lang="en-US" dirty="0"/>
              <a:t> Integrator </a:t>
            </a:r>
          </a:p>
          <a:p>
            <a:pPr lvl="1"/>
            <a:r>
              <a:rPr lang="en-US" dirty="0"/>
              <a:t>Integrates 555PULSE creating a staircase waveform</a:t>
            </a:r>
          </a:p>
          <a:p>
            <a:pPr lvl="1"/>
            <a:r>
              <a:rPr lang="en-US" dirty="0"/>
              <a:t>Output voltage reset on high pulse from Schmitt Trig Relax </a:t>
            </a:r>
            <a:r>
              <a:rPr lang="en-US" dirty="0" err="1"/>
              <a:t>Osc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E6A124-EBD3-49D8-B2F1-BE7F21CDF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629960"/>
            <a:ext cx="7455888" cy="34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1DBB-B22B-472E-BAD3-2439C2C1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19732"/>
          </a:xfrm>
        </p:spPr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69B3C-3F73-4714-938E-5E5E38949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38250"/>
            <a:ext cx="9905999" cy="4552951"/>
          </a:xfrm>
        </p:spPr>
        <p:txBody>
          <a:bodyPr/>
          <a:lstStyle/>
          <a:p>
            <a:r>
              <a:rPr lang="en-US" dirty="0"/>
              <a:t>Start with Lab 1 or Lab 2 circuit, add components</a:t>
            </a:r>
          </a:p>
          <a:p>
            <a:r>
              <a:rPr lang="en-US" dirty="0"/>
              <a:t>Set initial conditions on capacitor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1E635-B422-4E1F-B1DD-23C5DB2DB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2463878"/>
            <a:ext cx="4933950" cy="394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2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2199-9457-4C61-98C8-60AA3080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29257"/>
          </a:xfrm>
        </p:spPr>
        <p:txBody>
          <a:bodyPr/>
          <a:lstStyle/>
          <a:p>
            <a:r>
              <a:rPr lang="en-US" dirty="0"/>
              <a:t>Assemble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5B20-F31E-471F-AACB-7F36CB88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47775"/>
            <a:ext cx="9905999" cy="4543426"/>
          </a:xfrm>
        </p:spPr>
        <p:txBody>
          <a:bodyPr>
            <a:normAutofit/>
          </a:bodyPr>
          <a:lstStyle/>
          <a:p>
            <a:r>
              <a:rPr lang="en-US" dirty="0"/>
              <a:t>MOSFET is polarized</a:t>
            </a:r>
          </a:p>
          <a:p>
            <a:r>
              <a:rPr lang="en-US" dirty="0"/>
              <a:t>Leave capacitor C7 empty – for now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05348-F8E0-402F-85AB-B7DA31A11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16" y="2489013"/>
            <a:ext cx="5000625" cy="37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8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11F4-0B76-42C0-8E39-6F3EA5E7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8307"/>
          </a:xfrm>
        </p:spPr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74BF-F5D9-43A5-B3F8-F700846A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6825"/>
            <a:ext cx="9905999" cy="4524376"/>
          </a:xfrm>
        </p:spPr>
        <p:txBody>
          <a:bodyPr/>
          <a:lstStyle/>
          <a:p>
            <a:r>
              <a:rPr lang="en-US" dirty="0"/>
              <a:t>Probe 555TIMER (blue) and STAIR (yellow)</a:t>
            </a:r>
          </a:p>
          <a:p>
            <a:r>
              <a:rPr lang="en-US" dirty="0"/>
              <a:t>Noisy power supply created chaos</a:t>
            </a:r>
          </a:p>
          <a:p>
            <a:r>
              <a:rPr lang="en-US" dirty="0"/>
              <a:t>Prefer use lab power supply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EDB60-3B9D-43ED-A3FD-9F613E4AA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1942318"/>
            <a:ext cx="5288817" cy="42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0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11F4-0B76-42C0-8E39-6F3EA5E7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95932"/>
          </a:xfrm>
        </p:spPr>
        <p:txBody>
          <a:bodyPr/>
          <a:lstStyle/>
          <a:p>
            <a:r>
              <a:rPr lang="en-US" dirty="0"/>
              <a:t>Turn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74BF-F5D9-43A5-B3F8-F700846A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4450"/>
            <a:ext cx="9905999" cy="4476751"/>
          </a:xfrm>
        </p:spPr>
        <p:txBody>
          <a:bodyPr>
            <a:normAutofit/>
          </a:bodyPr>
          <a:lstStyle/>
          <a:p>
            <a:r>
              <a:rPr lang="en-US" dirty="0"/>
              <a:t>Summary of analysis, simulation and assemble</a:t>
            </a:r>
          </a:p>
          <a:p>
            <a:pPr lvl="1"/>
            <a:r>
              <a:rPr lang="en-US" dirty="0"/>
              <a:t>Table 2 Step Size</a:t>
            </a:r>
          </a:p>
          <a:p>
            <a:r>
              <a:rPr lang="en-US" dirty="0"/>
              <a:t>Answer listed questions</a:t>
            </a:r>
          </a:p>
          <a:p>
            <a:r>
              <a:rPr lang="en-US" dirty="0"/>
              <a:t>Save solutions as PDF</a:t>
            </a:r>
          </a:p>
          <a:p>
            <a:r>
              <a:rPr lang="en-US" dirty="0"/>
              <a:t>Due before start of class next week</a:t>
            </a:r>
          </a:p>
          <a:p>
            <a:r>
              <a:rPr lang="en-US" dirty="0"/>
              <a:t>Every student builds their own board</a:t>
            </a:r>
          </a:p>
          <a:p>
            <a:r>
              <a:rPr lang="en-US"/>
              <a:t>Everyone brings their board to class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064F9-AC37-42D4-872D-30FDF16F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063722"/>
            <a:ext cx="5219700" cy="41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34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</TotalTime>
  <Words>157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Times New Roman</vt:lpstr>
      <vt:lpstr>Tw Cen MT</vt:lpstr>
      <vt:lpstr>Circuit</vt:lpstr>
      <vt:lpstr>Electronic Devices and Circuits Lab 03 – Deboo Integrator</vt:lpstr>
      <vt:lpstr>Deboo Integrator</vt:lpstr>
      <vt:lpstr>Deboo integrator</vt:lpstr>
      <vt:lpstr>architecture</vt:lpstr>
      <vt:lpstr>Simulation</vt:lpstr>
      <vt:lpstr>Assemble</vt:lpstr>
      <vt:lpstr>Test</vt:lpstr>
      <vt:lpstr>Turn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01</dc:title>
  <dc:creator>Chris Coulston</dc:creator>
  <cp:lastModifiedBy>Chris Coulston</cp:lastModifiedBy>
  <cp:revision>22</cp:revision>
  <dcterms:created xsi:type="dcterms:W3CDTF">2020-01-14T06:14:08Z</dcterms:created>
  <dcterms:modified xsi:type="dcterms:W3CDTF">2022-04-23T18:08:22Z</dcterms:modified>
</cp:coreProperties>
</file>