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538" r:id="rId3"/>
    <p:sldId id="626" r:id="rId4"/>
    <p:sldId id="623" r:id="rId5"/>
    <p:sldId id="557" r:id="rId6"/>
    <p:sldId id="625" r:id="rId7"/>
    <p:sldId id="624" r:id="rId8"/>
    <p:sldId id="622" r:id="rId9"/>
    <p:sldId id="621" r:id="rId10"/>
    <p:sldId id="6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4D"/>
    <a:srgbClr val="263F6A"/>
    <a:srgbClr val="8B8D8E"/>
    <a:srgbClr val="CED5DD"/>
    <a:srgbClr val="B2B4B3"/>
    <a:srgbClr val="DD5F36"/>
    <a:srgbClr val="D2492A"/>
    <a:srgbClr val="92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062" autoAdjust="0"/>
  </p:normalViewPr>
  <p:slideViewPr>
    <p:cSldViewPr snapToGrid="0" snapToObjects="1">
      <p:cViewPr varScale="1">
        <p:scale>
          <a:sx n="101" d="100"/>
          <a:sy n="101" d="100"/>
        </p:scale>
        <p:origin x="1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68" d="100"/>
          <a:sy n="168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C9C-88A3-CA43-B162-DCC4E1E4BE7D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FE5E8-0999-F94A-9937-3F8545B1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0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E4000-89B6-4F22-834E-B172C4AA57D1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4D68-66B1-48D6-AAFD-4ABFAB72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the &lt;title of the lab&gt; is what will be called the “System” through the rest of this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46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02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67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7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6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8"/>
            <a:ext cx="10356915" cy="58257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55106-BA85-A046-A450-43480962F8F7}"/>
              </a:ext>
            </a:extLst>
          </p:cNvPr>
          <p:cNvSpPr/>
          <p:nvPr userDrawn="1"/>
        </p:nvSpPr>
        <p:spPr>
          <a:xfrm>
            <a:off x="-34047" y="0"/>
            <a:ext cx="12260094" cy="6265544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20878" y="3287006"/>
            <a:ext cx="911199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8E7ABF0-DEE6-F34C-98A7-7FC5808DF58A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B3FD82-CB41-C84B-B706-06F09C4B7CF1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Subhead, name or date goes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429AB2-51CA-D34A-933D-348196C30A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6"/>
            <a:ext cx="10356915" cy="582576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</a:rPr>
              <a:t>Presentation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16478-27A8-5948-917C-6E6357F4BB0B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30F95D-C0F7-B448-B59E-D27295E0C7A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48" y="-10049"/>
            <a:ext cx="5183189" cy="694341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buFont typeface="Arial" charset="0"/>
              <a:buChar char="•"/>
              <a:defRPr sz="2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Supporting text goes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1F5E0A-84A7-2F4C-A9C5-069A0CC392D2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29638-9519-5646-BC6C-4C995584BC00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467B4F-5A8F-3845-8B30-98B83A0003A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6899B-D311-B446-8DBB-7D61E82846C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B1FB3-2557-BB46-9386-C66D040E875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9728" y="-9729"/>
            <a:ext cx="12201728" cy="626554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2BC71D-0003-024E-9F29-71C949747F4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715021-AF61-AF4F-9B48-1343FD8CB059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9728" y="6265545"/>
            <a:ext cx="1220172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7278D-9F84-1645-9C4A-4B5FD9D6895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29617-3EE6-934F-B272-92B6163ABCA3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977242-14B3-B24E-8B0C-44E4362EFCB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53E08-80AB-B043-979E-87B7A1E7EB2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57081-B141-9B4E-9482-F401745054E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0EA07-1225-FE4C-917E-74A024F5E428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F743-16CE-3043-9E24-77715B0645D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838202" y="5746528"/>
            <a:ext cx="13016751" cy="779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1314D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r>
              <a:rPr lang="en-US" sz="4400" b="1" i="0" dirty="0">
                <a:latin typeface="Arial" panose="020B0604020202020204" pitchFamily="34" charset="0"/>
                <a:cs typeface="Arial" panose="020B0604020202020204" pitchFamily="34" charset="0"/>
              </a:rPr>
              <a:t>Headline Copy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0048" y="-10048"/>
            <a:ext cx="12202048" cy="686804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552941"/>
            <a:ext cx="10356915" cy="5825765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“Quote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22439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53956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371" y="1661652"/>
            <a:ext cx="10803672" cy="1300983"/>
          </a:xfrm>
        </p:spPr>
        <p:txBody>
          <a:bodyPr>
            <a:normAutofit/>
          </a:bodyPr>
          <a:lstStyle/>
          <a:p>
            <a:r>
              <a:rPr lang="en-US" dirty="0"/>
              <a:t>EENG 385</a:t>
            </a:r>
            <a:br>
              <a:rPr lang="en-US" dirty="0"/>
            </a:br>
            <a:r>
              <a:rPr lang="en-US" dirty="0"/>
              <a:t>Audio Board Power Supply</a:t>
            </a:r>
          </a:p>
        </p:txBody>
      </p:sp>
    </p:spTree>
    <p:extLst>
      <p:ext uri="{BB962C8B-B14F-4D97-AF65-F5344CB8AC3E}">
        <p14:creationId xmlns:p14="http://schemas.microsoft.com/office/powerpoint/2010/main" val="2018888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Make a record of your response to numbered items below </a:t>
            </a:r>
          </a:p>
          <a:p>
            <a:r>
              <a:rPr lang="en-US" sz="2800" dirty="0"/>
              <a:t>LM7805		Questions 1 – 5</a:t>
            </a:r>
          </a:p>
          <a:p>
            <a:r>
              <a:rPr lang="en-US" sz="2800" dirty="0"/>
              <a:t>Zener Diode	Questions 1 – 3</a:t>
            </a:r>
          </a:p>
          <a:p>
            <a:r>
              <a:rPr lang="en-US" sz="2800" dirty="0"/>
              <a:t>Power-on LED 	Questions 1 – 9</a:t>
            </a:r>
          </a:p>
          <a:p>
            <a:r>
              <a:rPr lang="en-US" sz="2800" dirty="0"/>
              <a:t>On/off switch	Questions 1 </a:t>
            </a:r>
            <a:r>
              <a:rPr lang="en-US" sz="2800"/>
              <a:t>– 2</a:t>
            </a:r>
            <a:endParaRPr lang="en-US" sz="2800" dirty="0"/>
          </a:p>
          <a:p>
            <a:r>
              <a:rPr lang="en-US" sz="2800" dirty="0"/>
              <a:t>Reverse Volt	Questions 1-7</a:t>
            </a:r>
          </a:p>
          <a:p>
            <a:endParaRPr lang="en-US" sz="2800" dirty="0"/>
          </a:p>
          <a:p>
            <a:r>
              <a:rPr lang="en-US" dirty="0"/>
              <a:t>Solder only the power supply subsystem</a:t>
            </a:r>
          </a:p>
          <a:p>
            <a:r>
              <a:rPr lang="en-US" dirty="0"/>
              <a:t>Do not solder audio and filter components</a:t>
            </a:r>
          </a:p>
          <a:p>
            <a:r>
              <a:rPr lang="en-US" sz="2800" dirty="0"/>
              <a:t>Test voltage outputs with DMM</a:t>
            </a:r>
          </a:p>
          <a:p>
            <a:r>
              <a:rPr lang="en-US" dirty="0"/>
              <a:t>Sign your name on your PCB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127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objective of this lab is to study the components and design of a power supply including linear regulators, Zener diodes and reverse voltage protections and start you on the path to constructing the Audio board.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32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12BD-12D3-735C-E9D8-D4976B80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DA90-0EDD-0BB7-EE67-B40AD68DF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Schematic						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6EF5E-4C64-71BB-7D09-214C63D8C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93" y="2308122"/>
            <a:ext cx="5205417" cy="1729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F1409-A1F3-685A-C563-CEFC90559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296" y="2308122"/>
            <a:ext cx="4344500" cy="343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7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7805 </a:t>
            </a:r>
            <a:r>
              <a:rPr lang="en-US" dirty="0"/>
              <a:t>L</a:t>
            </a:r>
            <a:r>
              <a:rPr lang="en-US" sz="4400" dirty="0"/>
              <a:t>inear </a:t>
            </a:r>
            <a:r>
              <a:rPr lang="en-US" dirty="0"/>
              <a:t>R</a:t>
            </a:r>
            <a:r>
              <a:rPr lang="en-US" sz="4400" dirty="0"/>
              <a:t>egulator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dirty="0"/>
              <a:t>Input voltage = 5V + dropout voltage</a:t>
            </a:r>
          </a:p>
          <a:p>
            <a:r>
              <a:rPr lang="en-US" dirty="0"/>
              <a:t>Output voltage = 5V</a:t>
            </a:r>
          </a:p>
          <a:p>
            <a:r>
              <a:rPr lang="en-US" dirty="0"/>
              <a:t>Dissipates excess voltage as heat P = ΔV * I</a:t>
            </a:r>
          </a:p>
          <a:p>
            <a:pPr lvl="1"/>
            <a:r>
              <a:rPr lang="en-US" dirty="0"/>
              <a:t>ΔV =Vin – 5V</a:t>
            </a:r>
          </a:p>
          <a:p>
            <a:pPr lvl="1"/>
            <a:r>
              <a:rPr lang="en-US" dirty="0"/>
              <a:t>I is current to load</a:t>
            </a:r>
          </a:p>
          <a:p>
            <a:r>
              <a:rPr lang="en-US" sz="2800" dirty="0"/>
              <a:t>Pmax around 1Watt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91651-7007-0416-AED2-30F6843C781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12973"/>
          <a:stretch/>
        </p:blipFill>
        <p:spPr bwMode="auto">
          <a:xfrm>
            <a:off x="7800033" y="3988972"/>
            <a:ext cx="2960255" cy="2115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43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Zener Diode - 1N4733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dirty="0"/>
              <a:t>Reverse biased</a:t>
            </a:r>
          </a:p>
          <a:p>
            <a:pPr lvl="1"/>
            <a:r>
              <a:rPr lang="en-US" dirty="0"/>
              <a:t>Clamps to 5.1V</a:t>
            </a:r>
          </a:p>
          <a:p>
            <a:pPr lvl="1"/>
            <a:r>
              <a:rPr lang="en-US" dirty="0"/>
              <a:t>Used to limit or regulate voltage</a:t>
            </a:r>
          </a:p>
          <a:p>
            <a:r>
              <a:rPr lang="en-US" dirty="0"/>
              <a:t>Forward biased</a:t>
            </a:r>
          </a:p>
          <a:p>
            <a:pPr lvl="1"/>
            <a:r>
              <a:rPr lang="en-US" dirty="0"/>
              <a:t>Clamps to 1.2V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E83B9-78F4-1C5B-8884-88FC15034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920" y="3100871"/>
            <a:ext cx="48958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7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Zener Diode - 1N5222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dirty="0"/>
              <a:t>Reverse biased</a:t>
            </a:r>
          </a:p>
          <a:p>
            <a:pPr lvl="1"/>
            <a:r>
              <a:rPr lang="en-US" dirty="0"/>
              <a:t>Clamps to 2.5V</a:t>
            </a:r>
          </a:p>
          <a:p>
            <a:pPr lvl="1"/>
            <a:r>
              <a:rPr lang="en-US" dirty="0"/>
              <a:t>Used to regulate voltage</a:t>
            </a:r>
          </a:p>
          <a:p>
            <a:pPr marL="457189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E83B9-78F4-1C5B-8884-88FC15034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920" y="3100871"/>
            <a:ext cx="4895850" cy="2952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77291F-BAEE-0A8F-58FE-22C18768A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239" y="4737928"/>
            <a:ext cx="4443784" cy="123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5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P-channel MOSFET - FQP27P06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g</a:t>
            </a:r>
            <a:r>
              <a:rPr lang="en-US" dirty="0"/>
              <a:t> &lt; V</a:t>
            </a:r>
            <a:r>
              <a:rPr lang="en-US" baseline="-25000" dirty="0"/>
              <a:t>s</a:t>
            </a:r>
            <a:endParaRPr lang="en-US" dirty="0"/>
          </a:p>
          <a:p>
            <a:pPr lvl="1"/>
            <a:r>
              <a:rPr lang="en-US"/>
              <a:t>Short circuit between S and D</a:t>
            </a:r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g</a:t>
            </a:r>
            <a:r>
              <a:rPr lang="en-US" dirty="0"/>
              <a:t> &gt; V</a:t>
            </a:r>
            <a:r>
              <a:rPr lang="en-US" baseline="-25000" dirty="0"/>
              <a:t>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Open circuit between S and D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E63C9-4EB2-460C-3AFB-3C02A8C0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072" y="2148839"/>
            <a:ext cx="5223355" cy="400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dirty="0"/>
              <a:t>The power-on LED provides positive confirmation that power is bring delivered to the circuit.  </a:t>
            </a:r>
          </a:p>
          <a:p>
            <a:r>
              <a:rPr lang="en-US" dirty="0"/>
              <a:t>This is a “must-add” to any PCB you are designing</a:t>
            </a:r>
          </a:p>
        </p:txBody>
      </p:sp>
      <p:pic>
        <p:nvPicPr>
          <p:cNvPr id="4" name="Picture 4" descr="151051VS04000">
            <a:extLst>
              <a:ext uri="{FF2B5EF4-FFF2-40B4-BE49-F238E27FC236}">
                <a16:creationId xmlns:a16="http://schemas.microsoft.com/office/drawing/2014/main" id="{0A1F5356-C71B-D411-25C2-910831DB4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747" y="3885311"/>
            <a:ext cx="1905889" cy="190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0DB273-DCE9-9EED-B801-6EFC733C0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310" y="3984626"/>
            <a:ext cx="25908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0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Reverse Voltage Protection</a:t>
            </a:r>
          </a:p>
          <a:p>
            <a:r>
              <a:rPr lang="en-US" dirty="0"/>
              <a:t>FQP27P06 acts like a switch</a:t>
            </a:r>
          </a:p>
          <a:p>
            <a:pPr lvl="1"/>
            <a:r>
              <a:rPr lang="en-US" dirty="0"/>
              <a:t>Open when </a:t>
            </a:r>
            <a:r>
              <a:rPr lang="en-US" dirty="0" err="1"/>
              <a:t>V</a:t>
            </a:r>
            <a:r>
              <a:rPr lang="en-US" baseline="-25000" dirty="0" err="1"/>
              <a:t>sg</a:t>
            </a:r>
            <a:r>
              <a:rPr lang="en-US" dirty="0"/>
              <a:t> &lt; 3V</a:t>
            </a:r>
          </a:p>
          <a:p>
            <a:pPr lvl="1"/>
            <a:r>
              <a:rPr lang="en-US" dirty="0"/>
              <a:t>Closed when </a:t>
            </a:r>
            <a:r>
              <a:rPr lang="en-US" dirty="0" err="1"/>
              <a:t>V</a:t>
            </a:r>
            <a:r>
              <a:rPr lang="en-US" baseline="-25000" dirty="0" err="1"/>
              <a:t>sg</a:t>
            </a:r>
            <a:r>
              <a:rPr lang="en-US" dirty="0"/>
              <a:t> &gt; 3V</a:t>
            </a:r>
          </a:p>
          <a:p>
            <a:r>
              <a:rPr lang="en-US" dirty="0"/>
              <a:t>1N4733 Zener diode</a:t>
            </a:r>
          </a:p>
          <a:p>
            <a:pPr lvl="1"/>
            <a:r>
              <a:rPr lang="en-US" dirty="0"/>
              <a:t>Limits </a:t>
            </a:r>
            <a:r>
              <a:rPr lang="en-US" dirty="0" err="1"/>
              <a:t>V</a:t>
            </a:r>
            <a:r>
              <a:rPr lang="en-US" baseline="-25000" dirty="0" err="1"/>
              <a:t>sg</a:t>
            </a:r>
            <a:r>
              <a:rPr lang="en-US" dirty="0"/>
              <a:t> of MOSFET to 5.1V</a:t>
            </a:r>
          </a:p>
          <a:p>
            <a:pPr lvl="1"/>
            <a:r>
              <a:rPr lang="en-US" dirty="0"/>
              <a:t>Forward biased </a:t>
            </a:r>
            <a:r>
              <a:rPr lang="en-US" dirty="0" err="1"/>
              <a:t>V</a:t>
            </a:r>
            <a:r>
              <a:rPr lang="en-US" baseline="-25000" dirty="0" err="1"/>
              <a:t>gs</a:t>
            </a:r>
            <a:r>
              <a:rPr lang="en-US" baseline="-25000" dirty="0"/>
              <a:t> </a:t>
            </a:r>
            <a:r>
              <a:rPr lang="en-US" dirty="0"/>
              <a:t>=1.2V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A0154D-0AE5-6A1E-2287-FEC4B118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884" y="2327329"/>
            <a:ext cx="376095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4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3255</TotalTime>
  <Words>368</Words>
  <Application>Microsoft Office PowerPoint</Application>
  <PresentationFormat>Widescreen</PresentationFormat>
  <Paragraphs>68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Gotham</vt:lpstr>
      <vt:lpstr>Gotham Book</vt:lpstr>
      <vt:lpstr>Office Theme</vt:lpstr>
      <vt:lpstr>EENG 385 Audio Board Power Supply</vt:lpstr>
      <vt:lpstr>Lab Objectives</vt:lpstr>
      <vt:lpstr>Power Supply Subsystem</vt:lpstr>
      <vt:lpstr>7805 Linear Regulator</vt:lpstr>
      <vt:lpstr>Zener Diode - 1N4733</vt:lpstr>
      <vt:lpstr>Zener Diode - 1N5222</vt:lpstr>
      <vt:lpstr>P-channel MOSFET - FQP27P06</vt:lpstr>
      <vt:lpstr>LED</vt:lpstr>
      <vt:lpstr>Theory</vt:lpstr>
      <vt:lpstr>Turn 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Chris Coulston</cp:lastModifiedBy>
  <cp:revision>98</cp:revision>
  <dcterms:created xsi:type="dcterms:W3CDTF">2017-08-01T15:06:47Z</dcterms:created>
  <dcterms:modified xsi:type="dcterms:W3CDTF">2023-10-05T00:53:35Z</dcterms:modified>
  <cp:category/>
</cp:coreProperties>
</file>