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5" r:id="rId2"/>
    <p:sldId id="355" r:id="rId3"/>
    <p:sldId id="359" r:id="rId4"/>
    <p:sldId id="361" r:id="rId5"/>
    <p:sldId id="360" r:id="rId6"/>
    <p:sldId id="35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8C6D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93" autoAdjust="0"/>
    <p:restoredTop sz="95268" autoAdjust="0"/>
  </p:normalViewPr>
  <p:slideViewPr>
    <p:cSldViewPr snapToGrid="0">
      <p:cViewPr varScale="1">
        <p:scale>
          <a:sx n="120" d="100"/>
          <a:sy n="120" d="100"/>
        </p:scale>
        <p:origin x="19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29DA5A9-1792-4831-A83F-F87F84DB71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AAAEC8F-DE65-47BA-B997-1C41753E5E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784EF53-73CC-4F66-95A2-440A8FD95BE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179F3C9A-C268-4871-BD1E-388D141D45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235D7DE-0B52-4B5A-A4EA-7DAD388F9F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CFEAF189-530A-4ADD-8B23-7FA96D8EB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345F9266-06B6-4591-A564-41CF471679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2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2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3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47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4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1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5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89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6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23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377897-34EF-47E9-A3C0-81AEB13BA1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6B0A-B620-4670-890B-F1259DE1CE09}" type="datetime1">
              <a:rPr lang="en-US" altLang="en-US"/>
              <a:pPr>
                <a:defRPr/>
              </a:pPr>
              <a:t>3/9/2022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CEACDC-5FF1-408F-807C-5E9F1643E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C8C875-1714-4714-8265-6F8476F71D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8D603-BDD0-444A-B89D-B16C1C70AA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2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F2D4EE-2A53-4A05-9D46-758A8C3AAF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D5DE1-0D89-4135-9A10-ED0284514A3A}" type="datetime1">
              <a:rPr lang="en-US" altLang="en-US"/>
              <a:pPr>
                <a:defRPr/>
              </a:pPr>
              <a:t>3/9/2022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7AC201-B0AE-471D-96C2-4BFCF21CF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E7862-32CF-47C0-992A-1B07F15ED5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8579D6-ADFA-469A-A4D4-84543B690E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19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C01F35-08D7-4461-A2B5-F5A06323B7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B1224-DA2E-4324-9A03-EF7AEC6B1AC8}" type="datetime1">
              <a:rPr lang="en-US" altLang="en-US"/>
              <a:pPr>
                <a:defRPr/>
              </a:pPr>
              <a:t>3/9/2022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2F16D7-37FA-4F1B-9EE2-73DC798F62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8075C7-87ED-453C-B5E2-0DCDE81284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70DEB-A6E0-428A-9FB3-2EED4ECAA6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34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E215D6-9276-4173-9928-E39F6E5257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7B456-3584-41A7-A05B-CF02A886C595}" type="datetime1">
              <a:rPr lang="en-US" altLang="en-US"/>
              <a:pPr>
                <a:defRPr/>
              </a:pPr>
              <a:t>3/9/2022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B9CCA5-130F-4993-936A-7344431757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80FA34-6CD6-4A22-B911-6268C6826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89141-6077-4CB0-B9D3-8D21605DCD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48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8669AD-AD0A-4A89-896E-2CB7799B86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08478-7048-4B06-8886-3755D81B5984}" type="datetime1">
              <a:rPr lang="en-US" altLang="en-US"/>
              <a:pPr>
                <a:defRPr/>
              </a:pPr>
              <a:t>3/9/2022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478DA8-3F20-44F4-B148-66D70C399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BBBAE6-811A-4623-B2EF-5D5C16B4B6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96D7E-4205-41A5-9244-5400709666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9B543-C69B-4AE3-B4A2-AA6BB994E9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728E-795C-45A9-8DEF-32DB001804C2}" type="datetime1">
              <a:rPr lang="en-US" altLang="en-US"/>
              <a:pPr>
                <a:defRPr/>
              </a:pPr>
              <a:t>3/9/2022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22209-267C-4CDE-A413-684A47E2A5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675D8-7E22-4E1E-8CC6-B2A4F9556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C2378-63D1-4018-A3EF-ADA2B23E1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92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711DDF-5B7F-4B04-B16B-5B16995DF2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BFB3-CABA-471B-8BDA-51CA89B228AD}" type="datetime1">
              <a:rPr lang="en-US" altLang="en-US"/>
              <a:pPr>
                <a:defRPr/>
              </a:pPr>
              <a:t>3/9/2022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36014F-8985-4809-9966-81C25E225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7C19394-D79A-4D1D-8645-54FF85379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E8533-FB94-4826-A585-6717F02538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84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0320567-5DCA-4CE2-8D04-8E012D7BC0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3BA81-1FD5-4C3B-B318-026B9DD0001A}" type="datetime1">
              <a:rPr lang="en-US" altLang="en-US"/>
              <a:pPr>
                <a:defRPr/>
              </a:pPr>
              <a:t>3/9/2022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250C297-4B3F-4A96-A92D-7AB95F457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324EF7-564B-468C-A7DF-FE68951730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768CF-272F-449D-B9D5-5C45ABBA5F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44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567BA72-C6E0-409B-AC9B-E431D3FA36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3CCBE-51DA-4314-A0B7-C01A9EE112BE}" type="datetime1">
              <a:rPr lang="en-US" altLang="en-US"/>
              <a:pPr>
                <a:defRPr/>
              </a:pPr>
              <a:t>3/9/2022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7F2F7AC-E431-4402-9E9B-7471392161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08A36AF-FADA-47B5-887A-160D16CDB5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A3651-E057-4F11-AD73-D50B5B528E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15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EDDB8-B178-4296-9387-5C79609AF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F8BCF-89C3-4410-B8E6-ACD7736A5D5E}" type="datetime1">
              <a:rPr lang="en-US" altLang="en-US"/>
              <a:pPr>
                <a:defRPr/>
              </a:pPr>
              <a:t>3/9/2022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B78C9-1B5F-4050-BD0F-508E784AB4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FAEE7-5A1D-4EAD-80A0-1594C75336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AED30-BD7E-4E92-9E5E-9E0C580CF6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83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13451-60F8-4D53-8753-F17D658C41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71C02-BC51-4F94-80CA-A09C4872D513}" type="datetime1">
              <a:rPr lang="en-US" altLang="en-US"/>
              <a:pPr>
                <a:defRPr/>
              </a:pPr>
              <a:t>3/9/2022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A1042-9BBB-4355-9863-7A6C5567D7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F5461-5F10-4156-93AC-1F686E720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40108-B252-45E5-8771-58A27F6438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92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73BB32C-984C-4134-93AF-FB715CCCB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D38425-578F-460D-95EB-17EB5DB58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B38C3D9-EFE6-42FD-9EAA-FD3F224B85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fld id="{78A4CDF9-C096-444E-B837-F9E0B1DAFA5F}" type="datetime1">
              <a:rPr lang="en-US" altLang="en-US"/>
              <a:pPr>
                <a:defRPr/>
              </a:pPr>
              <a:t>3/9/2022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9B5556A-0281-460A-9402-029494E2B3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E360ABB-80BF-4DD8-984F-6FD6C78614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4D232A1C-A906-45D7-806E-959FFC7E1D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6102FAF6-9EC5-4BCB-863E-080109A23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0960F4-447C-460E-A327-2AA227551C4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Slide Number Placeholder 5">
            <a:extLst>
              <a:ext uri="{FF2B5EF4-FFF2-40B4-BE49-F238E27FC236}">
                <a16:creationId xmlns:a16="http://schemas.microsoft.com/office/drawing/2014/main" id="{327E9E23-D006-4D03-A9B9-42410944B98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E04E14-4C58-4DCC-BE52-68DFCDB44825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b="0"/>
          </a:p>
        </p:txBody>
      </p:sp>
      <p:grpSp>
        <p:nvGrpSpPr>
          <p:cNvPr id="3077" name="Group 3">
            <a:extLst>
              <a:ext uri="{FF2B5EF4-FFF2-40B4-BE49-F238E27FC236}">
                <a16:creationId xmlns:a16="http://schemas.microsoft.com/office/drawing/2014/main" id="{8F010DE1-3578-4990-BFE7-2A0D19AA75E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0"/>
            <a:ext cx="8229600" cy="1333500"/>
            <a:chOff x="336" y="0"/>
            <a:chExt cx="5184" cy="840"/>
          </a:xfrm>
        </p:grpSpPr>
        <p:pic>
          <p:nvPicPr>
            <p:cNvPr id="3080" name="Picture 33" descr="Colorado-School-of-Mines1">
              <a:extLst>
                <a:ext uri="{FF2B5EF4-FFF2-40B4-BE49-F238E27FC236}">
                  <a16:creationId xmlns:a16="http://schemas.microsoft.com/office/drawing/2014/main" id="{5CDD5670-3289-49F1-A745-1FF04FFD1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1"/>
            <a:stretch>
              <a:fillRect/>
            </a:stretch>
          </p:blipFill>
          <p:spPr bwMode="auto">
            <a:xfrm>
              <a:off x="1352" y="0"/>
              <a:ext cx="4058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47" descr="mines">
              <a:extLst>
                <a:ext uri="{FF2B5EF4-FFF2-40B4-BE49-F238E27FC236}">
                  <a16:creationId xmlns:a16="http://schemas.microsoft.com/office/drawing/2014/main" id="{7B5EAF43-83D4-457E-9CED-8C9DB3B78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" y="168"/>
              <a:ext cx="524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2" name="Line 50">
              <a:extLst>
                <a:ext uri="{FF2B5EF4-FFF2-40B4-BE49-F238E27FC236}">
                  <a16:creationId xmlns:a16="http://schemas.microsoft.com/office/drawing/2014/main" id="{5ED536DE-C1C6-4E18-A447-C258A39AC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816"/>
              <a:ext cx="5184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8" name="Line 10">
            <a:extLst>
              <a:ext uri="{FF2B5EF4-FFF2-40B4-BE49-F238E27FC236}">
                <a16:creationId xmlns:a16="http://schemas.microsoft.com/office/drawing/2014/main" id="{E60D0D91-E219-4029-ABD6-FF0F12902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6262688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801F9761-D44B-492C-B9AB-75C5A254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1370013"/>
            <a:ext cx="82931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EENG385 - Electronic Devices and Circuits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06: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Board Buildup</a:t>
            </a:r>
            <a:endParaRPr lang="en-US" altLang="en-US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  <a:p>
            <a:pPr marL="1257300" lvl="2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the design and layout of the audio board.</a:t>
            </a:r>
          </a:p>
          <a:p>
            <a:pPr marL="1257300" lvl="2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assembly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Components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14049" y="1212129"/>
            <a:ext cx="8407400" cy="364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Regulator</a:t>
            </a:r>
          </a:p>
          <a:p>
            <a:pPr eaLnBrk="1" hangingPunct="1"/>
            <a:r>
              <a:rPr 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circuit element that supplies a constant voltage to a load.</a:t>
            </a:r>
          </a:p>
          <a:p>
            <a:pPr eaLnBrk="1" hangingPunct="1"/>
            <a:r>
              <a:rPr 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limits to the range of input voltages and load currents that it can handle.</a:t>
            </a:r>
          </a:p>
          <a:p>
            <a:pPr eaLnBrk="1" hangingPunct="1"/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C6320-FE4F-421A-B4B5-E920A9EA576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12973"/>
          <a:stretch/>
        </p:blipFill>
        <p:spPr bwMode="auto">
          <a:xfrm>
            <a:off x="3168072" y="3944984"/>
            <a:ext cx="2960255" cy="2115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8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Components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14049" y="1212129"/>
            <a:ext cx="8407400" cy="364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Zener diode </a:t>
            </a:r>
          </a:p>
          <a:p>
            <a:pPr eaLnBrk="1" hangingPunct="1"/>
            <a:endParaRPr 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to regulate the voltage across small circuits.</a:t>
            </a:r>
          </a:p>
          <a:p>
            <a:pPr marL="0" indent="0" eaLnBrk="1" hangingPunct="1">
              <a:buNone/>
            </a:pPr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53BD9F-18E2-43CE-8B89-38C901490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016" y="3704215"/>
            <a:ext cx="34956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9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Components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57200" y="1265238"/>
            <a:ext cx="8407400" cy="76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Power-on LED</a:t>
            </a:r>
          </a:p>
          <a:p>
            <a:pPr marL="0" indent="0" eaLnBrk="1" hangingPunct="1">
              <a:buNone/>
            </a:pPr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F94D33-0170-4C56-9C68-374BE31A4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90229"/>
            <a:ext cx="798916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power-on LED provides positive confirmation that power is bring delivered to the circuit.  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“must-add” to any PCB you are designing</a:t>
            </a:r>
          </a:p>
        </p:txBody>
      </p:sp>
      <p:pic>
        <p:nvPicPr>
          <p:cNvPr id="1028" name="Picture 4" descr="151051VS04000">
            <a:extLst>
              <a:ext uri="{FF2B5EF4-FFF2-40B4-BE49-F238E27FC236}">
                <a16:creationId xmlns:a16="http://schemas.microsoft.com/office/drawing/2014/main" id="{43FF0000-3EEF-4960-B5F5-9F9D89FB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47" y="3885311"/>
            <a:ext cx="1905889" cy="19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B01365-1931-4C65-A5D9-C47BD716C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310" y="3984626"/>
            <a:ext cx="2590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Components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57200" y="1265238"/>
            <a:ext cx="8407400" cy="76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switch</a:t>
            </a:r>
          </a:p>
          <a:p>
            <a:pPr marL="0" indent="0" eaLnBrk="1" hangingPunct="1">
              <a:buNone/>
            </a:pPr>
            <a:endParaRPr 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F94D33-0170-4C56-9C68-374BE31A4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91" y="2031997"/>
            <a:ext cx="798916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on/off switch has two positions </a:t>
            </a: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4E5D8-0414-4C6F-A4F2-30F738D42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111" y="2819398"/>
            <a:ext cx="26098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1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Turn in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6742E-6F25-407B-A54E-5C8B5B644196}"/>
              </a:ext>
            </a:extLst>
          </p:cNvPr>
          <p:cNvSpPr/>
          <p:nvPr/>
        </p:nvSpPr>
        <p:spPr>
          <a:xfrm>
            <a:off x="457200" y="1022933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record of your response to numbered items below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LM7805</a:t>
            </a:r>
            <a:r>
              <a:rPr 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Questions 1 – 5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Zener Diode        </a:t>
            </a:r>
            <a:r>
              <a:rPr 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1 – 3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Power-on LED    </a:t>
            </a:r>
            <a:r>
              <a:rPr 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1 – 9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switch      </a:t>
            </a:r>
            <a:r>
              <a:rPr 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1 – 5</a:t>
            </a:r>
          </a:p>
          <a:p>
            <a:endParaRPr 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 Audio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soldering of Audio board.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voltage outputs with DMM.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will be evaluated using soldering rubric.</a:t>
            </a:r>
          </a:p>
        </p:txBody>
      </p:sp>
    </p:spTree>
    <p:extLst>
      <p:ext uri="{BB962C8B-B14F-4D97-AF65-F5344CB8AC3E}">
        <p14:creationId xmlns:p14="http://schemas.microsoft.com/office/powerpoint/2010/main" val="42432256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190</Words>
  <Application>Microsoft Office PowerPoint</Application>
  <PresentationFormat>On-screen Show (4:3)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굴림</vt:lpstr>
      <vt:lpstr>Times New Roman</vt:lpstr>
      <vt:lpstr>Default Design</vt:lpstr>
      <vt:lpstr>PowerPoint Presentation</vt:lpstr>
      <vt:lpstr>Components</vt:lpstr>
      <vt:lpstr>Components</vt:lpstr>
      <vt:lpstr>Components</vt:lpstr>
      <vt:lpstr>Components</vt:lpstr>
      <vt:lpstr>Turn in</vt:lpstr>
    </vt:vector>
  </TitlesOfParts>
  <Company>CSM-Academic Computing &amp; Networking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</dc:creator>
  <cp:lastModifiedBy>Christopher Coulston</cp:lastModifiedBy>
  <cp:revision>453</cp:revision>
  <dcterms:created xsi:type="dcterms:W3CDTF">2017-01-10T06:50:19Z</dcterms:created>
  <dcterms:modified xsi:type="dcterms:W3CDTF">2022-03-09T21:38:35Z</dcterms:modified>
</cp:coreProperties>
</file>