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538" r:id="rId3"/>
    <p:sldId id="557" r:id="rId4"/>
    <p:sldId id="621" r:id="rId5"/>
    <p:sldId id="6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75177" autoAdjust="0"/>
  </p:normalViewPr>
  <p:slideViewPr>
    <p:cSldViewPr snapToGrid="0" snapToObjects="1">
      <p:cViewPr varScale="1">
        <p:scale>
          <a:sx n="75" d="100"/>
          <a:sy n="75" d="100"/>
        </p:scale>
        <p:origin x="11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385</a:t>
            </a:r>
            <a:br>
              <a:rPr lang="en-US" dirty="0"/>
            </a:br>
            <a:r>
              <a:rPr lang="en-US" dirty="0"/>
              <a:t>FFT and Fourier Series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objective of this lab is to understand the frequency composition of waveforms and to explore the FFT function of our oscilloscopes.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Fast Fourier Transform</a:t>
            </a:r>
          </a:p>
          <a:p>
            <a:r>
              <a:rPr lang="en-US" sz="2800" dirty="0"/>
              <a:t>It is a measurement method in the science of audio.</a:t>
            </a:r>
          </a:p>
          <a:p>
            <a:r>
              <a:rPr lang="en-US" sz="2800" dirty="0"/>
              <a:t>It converts a signal into individual spectral components and provides frequency information about the signal. 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16" descr="FFT Time Frequency View">
            <a:extLst>
              <a:ext uri="{FF2B5EF4-FFF2-40B4-BE49-F238E27FC236}">
                <a16:creationId xmlns:a16="http://schemas.microsoft.com/office/drawing/2014/main" id="{8ACB1412-6087-4FFC-1A54-837A3213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108" y="3803727"/>
            <a:ext cx="3318310" cy="2322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FFT of a 1kHz square wave</a:t>
            </a:r>
          </a:p>
          <a:p>
            <a:r>
              <a:rPr lang="en-US" dirty="0"/>
              <a:t>V</a:t>
            </a:r>
            <a:r>
              <a:rPr lang="en-US" sz="2800" dirty="0"/>
              <a:t>ertical axis is the voltage at that frequency</a:t>
            </a:r>
          </a:p>
          <a:p>
            <a:r>
              <a:rPr lang="en-US" dirty="0"/>
              <a:t>H</a:t>
            </a:r>
            <a:r>
              <a:rPr lang="en-US" sz="2800" dirty="0"/>
              <a:t>orizontal axis is scaled at 2kHz/div.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F430A67-D01A-70D4-1542-7866A0DFF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63" y="3231931"/>
            <a:ext cx="4547041" cy="2910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24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Fast Fourier Transform/ Fourier Series</a:t>
            </a:r>
          </a:p>
          <a:p>
            <a:r>
              <a:rPr lang="en-US" sz="2800" dirty="0"/>
              <a:t>Table 1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3241</TotalTime>
  <Words>143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Gotham</vt:lpstr>
      <vt:lpstr>Gotham Book</vt:lpstr>
      <vt:lpstr>Office Theme</vt:lpstr>
      <vt:lpstr>EENG 385 FFT and Fourier Series</vt:lpstr>
      <vt:lpstr>Lab Objectives</vt:lpstr>
      <vt:lpstr>Theory</vt:lpstr>
      <vt:lpstr>Theory</vt:lpstr>
      <vt:lpstr>Turn 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 Coulston</cp:lastModifiedBy>
  <cp:revision>90</cp:revision>
  <dcterms:created xsi:type="dcterms:W3CDTF">2017-08-01T15:06:47Z</dcterms:created>
  <dcterms:modified xsi:type="dcterms:W3CDTF">2022-10-27T01:16:47Z</dcterms:modified>
  <cp:category/>
</cp:coreProperties>
</file>