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538" r:id="rId3"/>
    <p:sldId id="557" r:id="rId4"/>
    <p:sldId id="622" r:id="rId5"/>
    <p:sldId id="626" r:id="rId6"/>
    <p:sldId id="623" r:id="rId7"/>
    <p:sldId id="624" r:id="rId8"/>
    <p:sldId id="6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5177" autoAdjust="0"/>
  </p:normalViewPr>
  <p:slideViewPr>
    <p:cSldViewPr snapToGrid="0" snapToObjects="1">
      <p:cViewPr varScale="1">
        <p:scale>
          <a:sx n="75" d="100"/>
          <a:sy n="75" d="100"/>
        </p:scale>
        <p:origin x="11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Full Bridge Rectifier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Study the theory, simulation and implementation of a full-bridge rectifier.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Full Bridge Rectifier</a:t>
            </a:r>
          </a:p>
          <a:p>
            <a:r>
              <a:rPr lang="en-US" dirty="0"/>
              <a:t>AC input – 60Hz, 17V peak-to-peak.</a:t>
            </a:r>
          </a:p>
          <a:p>
            <a:r>
              <a:rPr lang="en-US" dirty="0"/>
              <a:t>DC output – 17V with some “ripple”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93F72-0FA4-491E-9E10-D67DDB4C3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91" y="3429000"/>
            <a:ext cx="5792869" cy="26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Small resistor +</a:t>
            </a:r>
          </a:p>
          <a:p>
            <a:pPr marL="0" indent="0">
              <a:buNone/>
            </a:pPr>
            <a:r>
              <a:rPr lang="en-US" dirty="0"/>
              <a:t>Smaller capacitor = </a:t>
            </a:r>
          </a:p>
          <a:p>
            <a:pPr marL="0" indent="0">
              <a:buNone/>
            </a:pPr>
            <a:r>
              <a:rPr lang="en-US" dirty="0"/>
              <a:t>Larger ripple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0E62F-3A8A-4013-A7AF-D04D35FC2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52" y="1465265"/>
            <a:ext cx="350774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83F16-3539-4540-9498-0DAFFBBFDF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07" y="3429000"/>
            <a:ext cx="37915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4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KS21239L4 Transformer</a:t>
            </a:r>
          </a:p>
          <a:p>
            <a:r>
              <a:rPr lang="en-US" dirty="0"/>
              <a:t>Input 	120VAC 3-prong plug</a:t>
            </a:r>
          </a:p>
          <a:p>
            <a:r>
              <a:rPr lang="en-US" dirty="0"/>
              <a:t>Output 	4 screw-terminals</a:t>
            </a:r>
          </a:p>
          <a:p>
            <a:r>
              <a:rPr lang="en-US" dirty="0"/>
              <a:t>Voltage measured 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709E5-A7AE-F1AC-CEA5-A6D35B34D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97" y="4308529"/>
            <a:ext cx="233807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03623-B2F6-B1C1-CB0D-0C8AAE8F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772" y="1338954"/>
            <a:ext cx="3309263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1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1N4001 diode </a:t>
            </a:r>
          </a:p>
          <a:p>
            <a:r>
              <a:rPr lang="en-US" dirty="0"/>
              <a:t>Power diode</a:t>
            </a:r>
          </a:p>
          <a:p>
            <a:r>
              <a:rPr lang="en-US" dirty="0"/>
              <a:t>Can use MUR106</a:t>
            </a:r>
          </a:p>
          <a:p>
            <a:r>
              <a:rPr lang="en-US" dirty="0"/>
              <a:t>Insert with pliers</a:t>
            </a:r>
          </a:p>
          <a:p>
            <a:pPr marL="0" indent="0">
              <a:buNone/>
            </a:pPr>
            <a:r>
              <a:rPr lang="en-US" dirty="0"/>
              <a:t>100uF capacitor</a:t>
            </a:r>
          </a:p>
          <a:p>
            <a:r>
              <a:rPr lang="en-US" dirty="0"/>
              <a:t>Polarized</a:t>
            </a:r>
          </a:p>
          <a:p>
            <a:r>
              <a:rPr lang="en-US" dirty="0"/>
              <a:t>Insure at least 35V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45BDC-D916-3005-7603-19DBB7259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131" y="2098966"/>
            <a:ext cx="5792869" cy="26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3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Build in 3 stages</a:t>
            </a:r>
          </a:p>
          <a:p>
            <a:r>
              <a:rPr lang="en-US" dirty="0"/>
              <a:t>Transformer + diodes</a:t>
            </a:r>
          </a:p>
          <a:p>
            <a:r>
              <a:rPr lang="en-US" dirty="0"/>
              <a:t>Add filter capacitor</a:t>
            </a:r>
          </a:p>
          <a:p>
            <a:r>
              <a:rPr lang="en-US" dirty="0"/>
              <a:t>Add load resistor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E071-18C3-6695-25AF-617546B5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15" y="1690690"/>
            <a:ext cx="4556627" cy="38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Make a record of your response to numbered items below </a:t>
            </a:r>
          </a:p>
          <a:p>
            <a:pPr marL="0" indent="0">
              <a:buNone/>
            </a:pPr>
            <a:r>
              <a:rPr lang="en-US" sz="2800" dirty="0"/>
              <a:t>Full Bridge Rectifier Theory</a:t>
            </a:r>
          </a:p>
          <a:p>
            <a:pPr marL="0" indent="0">
              <a:buNone/>
            </a:pPr>
            <a:r>
              <a:rPr lang="en-US" sz="2800" dirty="0"/>
              <a:t>	Steps 1 – 8</a:t>
            </a:r>
          </a:p>
          <a:p>
            <a:pPr marL="0" indent="0">
              <a:buNone/>
            </a:pPr>
            <a:r>
              <a:rPr lang="en-US" sz="2800" dirty="0"/>
              <a:t>Full Bridge Rectifier Simulation</a:t>
            </a:r>
          </a:p>
          <a:p>
            <a:pPr marL="0" indent="0">
              <a:buNone/>
            </a:pPr>
            <a:r>
              <a:rPr lang="en-US" sz="2800" dirty="0"/>
              <a:t>	Fully completed Table 1</a:t>
            </a:r>
          </a:p>
          <a:p>
            <a:pPr marL="0" indent="0">
              <a:buNone/>
            </a:pPr>
            <a:r>
              <a:rPr lang="en-US" sz="2800" dirty="0"/>
              <a:t>Full Bridge Rectifier Implementation</a:t>
            </a:r>
          </a:p>
          <a:p>
            <a:pPr marL="0" indent="0">
              <a:buNone/>
            </a:pPr>
            <a:r>
              <a:rPr lang="en-US" sz="2800" dirty="0"/>
              <a:t>	The KS21239L4 Transformer		Steps 1-7</a:t>
            </a:r>
          </a:p>
          <a:p>
            <a:pPr marL="0" indent="0">
              <a:buNone/>
            </a:pPr>
            <a:r>
              <a:rPr lang="en-US" sz="2800" dirty="0"/>
              <a:t>	The 1N4001 diode				Steps 1-4</a:t>
            </a:r>
          </a:p>
          <a:p>
            <a:pPr marL="0" indent="0">
              <a:buNone/>
            </a:pPr>
            <a:r>
              <a:rPr lang="en-US" sz="2800" dirty="0"/>
              <a:t>	Assembly					Complete Table 1</a:t>
            </a:r>
          </a:p>
          <a:p>
            <a:pPr marL="0" indent="0">
              <a:buNone/>
            </a:pPr>
            <a:r>
              <a:rPr lang="en-US" sz="2800" dirty="0"/>
              <a:t>	Sign-off, successful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3230</TotalTime>
  <Words>244</Words>
  <Application>Microsoft Office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Gotham</vt:lpstr>
      <vt:lpstr>Gotham Book</vt:lpstr>
      <vt:lpstr>Office Theme</vt:lpstr>
      <vt:lpstr>EENG 385 Full Bridge Rectifier</vt:lpstr>
      <vt:lpstr>Lab Objectives</vt:lpstr>
      <vt:lpstr>Circuit</vt:lpstr>
      <vt:lpstr>Circuit</vt:lpstr>
      <vt:lpstr>Circuit</vt:lpstr>
      <vt:lpstr>Circuit</vt:lpstr>
      <vt:lpstr>Assembled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89</cp:revision>
  <dcterms:created xsi:type="dcterms:W3CDTF">2017-08-01T15:06:47Z</dcterms:created>
  <dcterms:modified xsi:type="dcterms:W3CDTF">2022-09-22T01:16:34Z</dcterms:modified>
  <cp:category/>
</cp:coreProperties>
</file>