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>
      <p:cViewPr>
        <p:scale>
          <a:sx n="80" d="100"/>
          <a:sy n="80" d="100"/>
        </p:scale>
        <p:origin x="-222" y="113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69460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Lab2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2134003" y="2417101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2248917" y="239006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10" name="Straight Connector 9"/>
          <p:cNvCxnSpPr>
            <a:stCxn id="11" idx="3"/>
            <a:endCxn id="20" idx="1"/>
          </p:cNvCxnSpPr>
          <p:nvPr/>
        </p:nvCxnSpPr>
        <p:spPr>
          <a:xfrm>
            <a:off x="11643555" y="257176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10155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2" name="Straight Connector 11"/>
          <p:cNvCxnSpPr>
            <a:stCxn id="13" idx="3"/>
            <a:endCxn id="21" idx="1"/>
          </p:cNvCxnSpPr>
          <p:nvPr/>
        </p:nvCxnSpPr>
        <p:spPr>
          <a:xfrm>
            <a:off x="11641097" y="28052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23024" y="2620618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4" name="Straight Connector 13"/>
          <p:cNvCxnSpPr>
            <a:stCxn id="15" idx="3"/>
            <a:endCxn id="22" idx="1"/>
          </p:cNvCxnSpPr>
          <p:nvPr/>
        </p:nvCxnSpPr>
        <p:spPr>
          <a:xfrm>
            <a:off x="11650622" y="3032963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1080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886604" y="2617389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87832" y="2296034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smtClean="0"/>
              <a:t>Lab2_dp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126248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26247" y="26206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35773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23" name="Rounded Rectangle 22"/>
          <p:cNvSpPr/>
          <p:nvPr/>
        </p:nvSpPr>
        <p:spPr>
          <a:xfrm>
            <a:off x="12169649" y="3309986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12284563" y="328294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25" name="Straight Connector 24"/>
          <p:cNvCxnSpPr>
            <a:stCxn id="26" idx="3"/>
            <a:endCxn id="31" idx="1"/>
          </p:cNvCxnSpPr>
          <p:nvPr/>
        </p:nvCxnSpPr>
        <p:spPr>
          <a:xfrm>
            <a:off x="11679201" y="346464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5801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7" name="Straight Connector 26"/>
          <p:cNvCxnSpPr>
            <a:stCxn id="28" idx="3"/>
          </p:cNvCxnSpPr>
          <p:nvPr/>
        </p:nvCxnSpPr>
        <p:spPr>
          <a:xfrm>
            <a:off x="11676743" y="3698169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0" y="3513503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9" name="Straight Connector 28"/>
          <p:cNvCxnSpPr>
            <a:stCxn id="30" idx="3"/>
            <a:endCxn id="33" idx="1"/>
          </p:cNvCxnSpPr>
          <p:nvPr/>
        </p:nvCxnSpPr>
        <p:spPr>
          <a:xfrm>
            <a:off x="11686268" y="3925848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726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61894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71419" y="3513503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1419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912847" y="3472614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914075" y="3151259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967767" y="10845380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Lab2_cu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019032" y="949244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5632" y="949244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sw</a:t>
            </a:r>
            <a:endParaRPr lang="en-US" sz="18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9861781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9861782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0483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3190357" y="10483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479304" y="10864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0357" y="10864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</a:t>
            </a:r>
            <a:r>
              <a:rPr lang="en-US" sz="1800" dirty="0" err="1" smtClean="0"/>
              <a:t>w</a:t>
            </a:r>
            <a:endParaRPr lang="en-US" sz="18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031898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0362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R_Bus_Out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L_Bus</a:t>
            </a:r>
            <a:r>
              <a:rPr lang="en-US" sz="1800" dirty="0" smtClean="0"/>
              <a:t> Out</a:t>
            </a:r>
            <a:endParaRPr lang="en-US" sz="18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7210015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04264" y="9877651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08872" y="1049891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80" name="TextBox 79"/>
          <p:cNvSpPr txBox="1"/>
          <p:nvPr/>
        </p:nvSpPr>
        <p:spPr>
          <a:xfrm>
            <a:off x="7210015" y="1049891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81" name="TextBox 80"/>
          <p:cNvSpPr txBox="1"/>
          <p:nvPr/>
        </p:nvSpPr>
        <p:spPr>
          <a:xfrm>
            <a:off x="7584553" y="1115059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R_Bus</a:t>
            </a:r>
            <a:r>
              <a:rPr lang="en-US" sz="1800" dirty="0" smtClean="0"/>
              <a:t> Out</a:t>
            </a:r>
            <a:endParaRPr lang="en-US" sz="1800" dirty="0"/>
          </a:p>
        </p:txBody>
      </p:sp>
      <p:sp>
        <p:nvSpPr>
          <p:cNvPr id="82" name="TextBox 81"/>
          <p:cNvSpPr txBox="1"/>
          <p:nvPr/>
        </p:nvSpPr>
        <p:spPr>
          <a:xfrm>
            <a:off x="6619651" y="1115059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L_Bus_Out</a:t>
            </a:r>
            <a:endParaRPr lang="en-US" sz="180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038269" y="103348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142452" y="103787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8803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exRBus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88638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95722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6664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710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95722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946753" y="11132582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exRBus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981851" y="11132582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94004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5046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905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clear</a:t>
            </a:r>
            <a:endParaRPr lang="en-US" sz="1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42740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49824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766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60812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49824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5356953" y="1104471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clear</a:t>
            </a:r>
            <a:endParaRPr lang="en-US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392051" y="1104471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148106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59148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4020800" y="8554400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/>
          <p:cNvSpPr txBox="1"/>
          <p:nvPr/>
        </p:nvSpPr>
        <p:spPr>
          <a:xfrm>
            <a:off x="14042735" y="855440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flag register</a:t>
            </a:r>
            <a:endParaRPr lang="en-US" sz="2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5597873" y="755118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set</a:t>
            </a:r>
            <a:endParaRPr lang="en-US" sz="1800" dirty="0"/>
          </a:p>
        </p:txBody>
      </p:sp>
      <p:cxnSp>
        <p:nvCxnSpPr>
          <p:cNvPr id="118" name="Straight Connector 117"/>
          <p:cNvCxnSpPr>
            <a:stCxn id="117" idx="2"/>
          </p:cNvCxnSpPr>
          <p:nvPr/>
        </p:nvCxnSpPr>
        <p:spPr>
          <a:xfrm flipH="1">
            <a:off x="16306203" y="7920514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6306203" y="82369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5715839" y="857824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set</a:t>
            </a:r>
            <a:endParaRPr lang="en-US" sz="1800" dirty="0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16134457" y="80729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Video</a:t>
            </a:r>
            <a:endParaRPr lang="en-US" sz="24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9839871" y="4186715"/>
            <a:ext cx="2199729" cy="436768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839742" y="2149315"/>
            <a:ext cx="2066822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Audio_Codec_Wrapper</a:t>
            </a:r>
            <a:endParaRPr lang="en-US" sz="2400" b="1" dirty="0"/>
          </a:p>
        </p:txBody>
      </p:sp>
      <p:cxnSp>
        <p:nvCxnSpPr>
          <p:cNvPr id="140" name="Straight Connector 139"/>
          <p:cNvCxnSpPr>
            <a:stCxn id="141" idx="3"/>
            <a:endCxn id="145" idx="1"/>
          </p:cNvCxnSpPr>
          <p:nvPr/>
        </p:nvCxnSpPr>
        <p:spPr>
          <a:xfrm flipV="1">
            <a:off x="4326954" y="4984286"/>
            <a:ext cx="482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193593" y="480258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L_bus_in</a:t>
            </a:r>
            <a:endParaRPr lang="en-US" sz="1800" dirty="0"/>
          </a:p>
        </p:txBody>
      </p:sp>
      <p:cxnSp>
        <p:nvCxnSpPr>
          <p:cNvPr id="142" name="Straight Connector 141"/>
          <p:cNvCxnSpPr>
            <a:stCxn id="143" idx="3"/>
            <a:endCxn id="146" idx="1"/>
          </p:cNvCxnSpPr>
          <p:nvPr/>
        </p:nvCxnSpPr>
        <p:spPr>
          <a:xfrm>
            <a:off x="4336371" y="5294009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05468" y="5109343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R_bus_in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09646" y="479962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L_bus_in</a:t>
            </a:r>
            <a:endParaRPr lang="en-US" sz="1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1521" y="5109343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R_bus_in</a:t>
            </a:r>
            <a:endParaRPr lang="en-US" sz="1800" dirty="0"/>
          </a:p>
        </p:txBody>
      </p:sp>
      <p:cxnSp>
        <p:nvCxnSpPr>
          <p:cNvPr id="149" name="Straight Connector 148"/>
          <p:cNvCxnSpPr>
            <a:stCxn id="150" idx="3"/>
            <a:endCxn id="153" idx="1"/>
          </p:cNvCxnSpPr>
          <p:nvPr/>
        </p:nvCxnSpPr>
        <p:spPr>
          <a:xfrm flipV="1">
            <a:off x="4343779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11064" y="5415626"/>
            <a:ext cx="1232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L_bus_out</a:t>
            </a:r>
            <a:endParaRPr lang="en-US" sz="18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3196" y="5912761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22939" y="572238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R_bus_out</a:t>
            </a:r>
            <a:endParaRPr lang="en-US" sz="1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6471" y="541265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L_bus_out</a:t>
            </a:r>
            <a:endParaRPr lang="en-US" sz="1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38346" y="5722382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R_bus_out</a:t>
            </a:r>
            <a:endParaRPr lang="en-US" sz="1800" dirty="0"/>
          </a:p>
        </p:txBody>
      </p:sp>
      <p:cxnSp>
        <p:nvCxnSpPr>
          <p:cNvPr id="157" name="Straight Connector 156"/>
          <p:cNvCxnSpPr>
            <a:stCxn id="158" idx="3"/>
            <a:endCxn id="159" idx="1"/>
          </p:cNvCxnSpPr>
          <p:nvPr/>
        </p:nvCxnSpPr>
        <p:spPr>
          <a:xfrm>
            <a:off x="4328930" y="471068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33670" y="452602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811623" y="452602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223758" y="3021290"/>
            <a:ext cx="11369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309642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221301" y="3301067"/>
            <a:ext cx="113935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821375" y="311640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360658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60658" y="311640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216386" y="3558624"/>
            <a:ext cx="113935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543156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355744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26325" y="272208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4592" y="3001866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2811" y="32594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cxnSp>
        <p:nvCxnSpPr>
          <p:cNvPr id="175" name="Straight Connector 174"/>
          <p:cNvCxnSpPr>
            <a:stCxn id="176" idx="3"/>
            <a:endCxn id="179" idx="1"/>
          </p:cNvCxnSpPr>
          <p:nvPr/>
        </p:nvCxnSpPr>
        <p:spPr>
          <a:xfrm>
            <a:off x="218808" y="3845714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1524000" y="3661048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77" name="Straight Connector 176"/>
          <p:cNvCxnSpPr>
            <a:stCxn id="178" idx="3"/>
            <a:endCxn id="180" idx="1"/>
          </p:cNvCxnSpPr>
          <p:nvPr/>
        </p:nvCxnSpPr>
        <p:spPr>
          <a:xfrm>
            <a:off x="216351" y="4125491"/>
            <a:ext cx="11393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-1524000" y="3940825"/>
            <a:ext cx="17403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ac_adc_sdata</a:t>
            </a:r>
            <a:endParaRPr lang="en-US" sz="1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55707" y="3661048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355707" y="3940825"/>
            <a:ext cx="2070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/>
          <p:cNvCxnSpPr>
            <a:stCxn id="182" idx="3"/>
            <a:endCxn id="183" idx="1"/>
          </p:cNvCxnSpPr>
          <p:nvPr/>
        </p:nvCxnSpPr>
        <p:spPr>
          <a:xfrm>
            <a:off x="223311" y="4383048"/>
            <a:ext cx="11274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1512125" y="4198382"/>
            <a:ext cx="173543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ac_dac_sdata</a:t>
            </a:r>
            <a:endParaRPr lang="en-US" sz="1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350793" y="4198382"/>
            <a:ext cx="21348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cxnSp>
        <p:nvCxnSpPr>
          <p:cNvPr id="203" name="Straight Connector 202"/>
          <p:cNvCxnSpPr>
            <a:stCxn id="204" idx="3"/>
            <a:endCxn id="205" idx="1"/>
          </p:cNvCxnSpPr>
          <p:nvPr/>
        </p:nvCxnSpPr>
        <p:spPr>
          <a:xfrm>
            <a:off x="218808" y="4664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1524000" y="4479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ac_bclk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355707" y="4479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ac_bclk</a:t>
            </a:r>
            <a:endParaRPr lang="en-US" sz="1800" dirty="0"/>
          </a:p>
        </p:txBody>
      </p:sp>
      <p:cxnSp>
        <p:nvCxnSpPr>
          <p:cNvPr id="206" name="Straight Connector 205"/>
          <p:cNvCxnSpPr>
            <a:stCxn id="207" idx="3"/>
            <a:endCxn id="208" idx="1"/>
          </p:cNvCxnSpPr>
          <p:nvPr/>
        </p:nvCxnSpPr>
        <p:spPr>
          <a:xfrm>
            <a:off x="230683" y="49404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-1512125" y="47557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ac_lrclk</a:t>
            </a:r>
            <a:endParaRPr lang="en-US" sz="1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367582" y="47557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ac_lrclk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0" idx="3"/>
            <a:endCxn id="211" idx="1"/>
          </p:cNvCxnSpPr>
          <p:nvPr/>
        </p:nvCxnSpPr>
        <p:spPr>
          <a:xfrm>
            <a:off x="230683" y="52452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1512125" y="50605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scl</a:t>
            </a:r>
            <a:endParaRPr lang="en-US" sz="1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367582" y="50605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scl</a:t>
            </a:r>
            <a:endParaRPr lang="en-US" sz="1800" dirty="0"/>
          </a:p>
        </p:txBody>
      </p:sp>
      <p:cxnSp>
        <p:nvCxnSpPr>
          <p:cNvPr id="212" name="Straight Connector 211"/>
          <p:cNvCxnSpPr>
            <a:stCxn id="213" idx="3"/>
            <a:endCxn id="214" idx="1"/>
          </p:cNvCxnSpPr>
          <p:nvPr/>
        </p:nvCxnSpPr>
        <p:spPr>
          <a:xfrm>
            <a:off x="230683" y="5521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-1512125" y="5336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sda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367582" y="5336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sda</a:t>
            </a:r>
            <a:endParaRPr lang="en-US" sz="1800" dirty="0"/>
          </a:p>
        </p:txBody>
      </p:sp>
      <p:sp>
        <p:nvSpPr>
          <p:cNvPr id="246" name="Rounded Rectangle 245"/>
          <p:cNvSpPr/>
          <p:nvPr/>
        </p:nvSpPr>
        <p:spPr>
          <a:xfrm>
            <a:off x="2115199" y="6315266"/>
            <a:ext cx="1548505" cy="137664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7" name="TextBox 246"/>
          <p:cNvSpPr txBox="1"/>
          <p:nvPr/>
        </p:nvSpPr>
        <p:spPr>
          <a:xfrm>
            <a:off x="2129942" y="631487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Clock_Wiz_1</a:t>
            </a:r>
            <a:endParaRPr lang="en-US" sz="4400" b="1" dirty="0"/>
          </a:p>
        </p:txBody>
      </p:sp>
      <p:cxnSp>
        <p:nvCxnSpPr>
          <p:cNvPr id="248" name="Straight Connector 247"/>
          <p:cNvCxnSpPr>
            <a:endCxn id="252" idx="1"/>
          </p:cNvCxnSpPr>
          <p:nvPr/>
        </p:nvCxnSpPr>
        <p:spPr>
          <a:xfrm>
            <a:off x="1625397" y="714728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253" idx="1"/>
          </p:cNvCxnSpPr>
          <p:nvPr/>
        </p:nvCxnSpPr>
        <p:spPr>
          <a:xfrm>
            <a:off x="1622939" y="742706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108090" y="696262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08089" y="724240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resetn</a:t>
            </a:r>
            <a:endParaRPr lang="en-US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620656" y="6853236"/>
            <a:ext cx="5689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61588" y="666857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clk_out1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3633964" y="7158957"/>
            <a:ext cx="555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661588" y="697429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clk_out2</a:t>
            </a:r>
            <a:endParaRPr lang="en-US" sz="1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669778" y="647676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ac_mclk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0656" y="681375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clk_50</a:t>
            </a:r>
            <a:endParaRPr lang="en-US" sz="1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1571037" y="677207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116514" y="7051849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269" name="Straight Connector 268"/>
          <p:cNvCxnSpPr>
            <a:endCxn id="270" idx="1"/>
          </p:cNvCxnSpPr>
          <p:nvPr/>
        </p:nvCxnSpPr>
        <p:spPr>
          <a:xfrm>
            <a:off x="216351" y="2249448"/>
            <a:ext cx="74084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957200" y="20647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1371600" y="2153065"/>
            <a:ext cx="2952226" cy="591984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9911313" y="4207265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BRAM_SDP</a:t>
            </a:r>
            <a:endParaRPr lang="en-US" sz="2400" b="1" dirty="0"/>
          </a:p>
        </p:txBody>
      </p:sp>
      <p:sp>
        <p:nvSpPr>
          <p:cNvPr id="273" name="Rounded Rectangle 272"/>
          <p:cNvSpPr/>
          <p:nvPr/>
        </p:nvSpPr>
        <p:spPr>
          <a:xfrm>
            <a:off x="5863180" y="1849840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/>
          <p:cNvSpPr txBox="1"/>
          <p:nvPr/>
        </p:nvSpPr>
        <p:spPr>
          <a:xfrm>
            <a:off x="6096000" y="1822802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Counter (unsigned)</a:t>
            </a:r>
            <a:endParaRPr lang="en-US" sz="4400" b="1" dirty="0"/>
          </a:p>
        </p:txBody>
      </p:sp>
      <p:cxnSp>
        <p:nvCxnSpPr>
          <p:cNvPr id="279" name="Straight Connector 278"/>
          <p:cNvCxnSpPr>
            <a:stCxn id="280" idx="3"/>
            <a:endCxn id="283" idx="1"/>
          </p:cNvCxnSpPr>
          <p:nvPr/>
        </p:nvCxnSpPr>
        <p:spPr>
          <a:xfrm>
            <a:off x="5384707" y="223778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625165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869858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cxnSp>
        <p:nvCxnSpPr>
          <p:cNvPr id="288" name="Elbow Connector 287"/>
          <p:cNvCxnSpPr/>
          <p:nvPr/>
        </p:nvCxnSpPr>
        <p:spPr>
          <a:xfrm rot="16200000" flipH="1">
            <a:off x="6801492" y="2627827"/>
            <a:ext cx="647585" cy="564961"/>
          </a:xfrm>
          <a:prstGeom prst="bentConnector3">
            <a:avLst>
              <a:gd name="adj1" fmla="val 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73" idx="2"/>
          </p:cNvCxnSpPr>
          <p:nvPr/>
        </p:nvCxnSpPr>
        <p:spPr>
          <a:xfrm rot="5400000">
            <a:off x="6281156" y="2644308"/>
            <a:ext cx="594116" cy="529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10800000">
            <a:off x="7032352" y="3222298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141164" y="34363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sp>
        <p:nvSpPr>
          <p:cNvPr id="318" name="Rounded Rectangle 317"/>
          <p:cNvSpPr/>
          <p:nvPr/>
        </p:nvSpPr>
        <p:spPr>
          <a:xfrm>
            <a:off x="12445998" y="7507248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9" name="TextBox 318"/>
          <p:cNvSpPr txBox="1"/>
          <p:nvPr/>
        </p:nvSpPr>
        <p:spPr>
          <a:xfrm>
            <a:off x="12569314" y="77035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12856053" y="6954026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3767346" y="6954629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043850" y="6967893"/>
            <a:ext cx="81223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813593" y="6777514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DOUT</a:t>
            </a:r>
            <a:endParaRPr lang="en-US" sz="18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2052002" y="6606064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readL</a:t>
            </a:r>
            <a:endParaRPr lang="en-US" sz="1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3795272" y="6979682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82561" y="5478675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49200" y="5296976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row</a:t>
            </a:r>
            <a:endParaRPr lang="en-US" sz="18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4734253" y="529400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334" name="Straight Connector 333"/>
          <p:cNvCxnSpPr>
            <a:stCxn id="343" idx="3"/>
            <a:endCxn id="336" idx="1"/>
          </p:cNvCxnSpPr>
          <p:nvPr/>
        </p:nvCxnSpPr>
        <p:spPr>
          <a:xfrm flipV="1">
            <a:off x="12043850" y="5907048"/>
            <a:ext cx="2678603" cy="571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2049239" y="555831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336" name="TextBox 335"/>
          <p:cNvSpPr txBox="1"/>
          <p:nvPr/>
        </p:nvSpPr>
        <p:spPr>
          <a:xfrm>
            <a:off x="14722453" y="572238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339" name="TextBox 338"/>
          <p:cNvSpPr txBox="1"/>
          <p:nvPr/>
        </p:nvSpPr>
        <p:spPr>
          <a:xfrm>
            <a:off x="14288319" y="549378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116573" y="532971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88319" y="58747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116573" y="57107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0813593" y="572809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RDADDR</a:t>
            </a:r>
            <a:endParaRPr lang="en-US" sz="1800" dirty="0"/>
          </a:p>
        </p:txBody>
      </p:sp>
      <p:cxnSp>
        <p:nvCxnSpPr>
          <p:cNvPr id="344" name="Straight Connector 343"/>
          <p:cNvCxnSpPr/>
          <p:nvPr/>
        </p:nvCxnSpPr>
        <p:spPr>
          <a:xfrm>
            <a:off x="12023747" y="5082185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797740" y="490323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</a:t>
            </a:r>
            <a:r>
              <a:rPr lang="en-US" sz="1800" dirty="0" err="1" smtClean="0"/>
              <a:t>rENB</a:t>
            </a:r>
            <a:endParaRPr lang="en-US" sz="1800" dirty="0"/>
          </a:p>
        </p:txBody>
      </p:sp>
      <p:pic>
        <p:nvPicPr>
          <p:cNvPr id="3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865100"/>
            <a:ext cx="953381" cy="7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Rounded Rectangle 353"/>
          <p:cNvSpPr/>
          <p:nvPr/>
        </p:nvSpPr>
        <p:spPr>
          <a:xfrm>
            <a:off x="5141758" y="7253149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555181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638083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6380833" y="671957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triggerVolt</a:t>
            </a:r>
            <a:endParaRPr lang="en-US" sz="1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245477" y="72531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sp>
        <p:nvSpPr>
          <p:cNvPr id="362" name="TextBox 361"/>
          <p:cNvSpPr txBox="1"/>
          <p:nvPr/>
        </p:nvSpPr>
        <p:spPr>
          <a:xfrm>
            <a:off x="6131170" y="724403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cxnSp>
        <p:nvCxnSpPr>
          <p:cNvPr id="363" name="Elbow Connector 362"/>
          <p:cNvCxnSpPr>
            <a:stCxn id="362" idx="3"/>
          </p:cNvCxnSpPr>
          <p:nvPr/>
        </p:nvCxnSpPr>
        <p:spPr>
          <a:xfrm>
            <a:off x="6926430" y="7428696"/>
            <a:ext cx="693570" cy="600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4692509" y="7920514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74" name="TextBox 373"/>
          <p:cNvSpPr txBox="1"/>
          <p:nvPr/>
        </p:nvSpPr>
        <p:spPr>
          <a:xfrm>
            <a:off x="4815825" y="8086681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Register</a:t>
            </a:r>
            <a:endParaRPr lang="en-US" sz="4400" b="1" dirty="0"/>
          </a:p>
        </p:txBody>
      </p:sp>
      <p:cxnSp>
        <p:nvCxnSpPr>
          <p:cNvPr id="375" name="Straight Connector 374"/>
          <p:cNvCxnSpPr>
            <a:endCxn id="376" idx="1"/>
          </p:cNvCxnSpPr>
          <p:nvPr/>
        </p:nvCxnSpPr>
        <p:spPr>
          <a:xfrm>
            <a:off x="4189614" y="8292693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691836" y="810819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3929638" y="796781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382" name="TextBox 381"/>
          <p:cNvSpPr txBox="1"/>
          <p:nvPr/>
        </p:nvSpPr>
        <p:spPr>
          <a:xfrm>
            <a:off x="6783526" y="7691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sp>
        <p:nvSpPr>
          <p:cNvPr id="383" name="TextBox 382"/>
          <p:cNvSpPr txBox="1"/>
          <p:nvPr/>
        </p:nvSpPr>
        <p:spPr>
          <a:xfrm>
            <a:off x="6781800" y="811684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L</a:t>
            </a:r>
            <a:endParaRPr lang="en-US" sz="1800" dirty="0"/>
          </a:p>
        </p:txBody>
      </p:sp>
      <p:cxnSp>
        <p:nvCxnSpPr>
          <p:cNvPr id="384" name="Straight Connector 383"/>
          <p:cNvCxnSpPr>
            <a:stCxn id="351" idx="3"/>
            <a:endCxn id="385" idx="1"/>
          </p:cNvCxnSpPr>
          <p:nvPr/>
        </p:nvCxnSpPr>
        <p:spPr>
          <a:xfrm flipV="1">
            <a:off x="8547981" y="8247397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8917486" y="806273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5141758" y="8894940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91" name="Straight Connector 390"/>
          <p:cNvCxnSpPr/>
          <p:nvPr/>
        </p:nvCxnSpPr>
        <p:spPr>
          <a:xfrm>
            <a:off x="6584915" y="8341718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245477" y="889494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6131170" y="888582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L</a:t>
            </a:r>
            <a:endParaRPr lang="en-US" sz="1800" dirty="0"/>
          </a:p>
        </p:txBody>
      </p:sp>
      <p:cxnSp>
        <p:nvCxnSpPr>
          <p:cNvPr id="395" name="Elbow Connector 394"/>
          <p:cNvCxnSpPr>
            <a:stCxn id="394" idx="3"/>
          </p:cNvCxnSpPr>
          <p:nvPr/>
        </p:nvCxnSpPr>
        <p:spPr>
          <a:xfrm flipV="1">
            <a:off x="6926430" y="8481413"/>
            <a:ext cx="693570" cy="5890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endCxn id="373" idx="0"/>
          </p:cNvCxnSpPr>
          <p:nvPr/>
        </p:nvCxnSpPr>
        <p:spPr>
          <a:xfrm>
            <a:off x="5577825" y="7601266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575300" y="8577352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6200000" flipH="1">
            <a:off x="5815986" y="7609134"/>
            <a:ext cx="1339811" cy="197346"/>
          </a:xfrm>
          <a:prstGeom prst="bentConnector3">
            <a:avLst>
              <a:gd name="adj1" fmla="val 11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5177670" y="790432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5181600" y="829503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16" name="TextBox 415"/>
          <p:cNvSpPr txBox="1"/>
          <p:nvPr/>
        </p:nvSpPr>
        <p:spPr>
          <a:xfrm>
            <a:off x="5334000" y="755118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348514" y="854462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18" name="Rounded Rectangle 417"/>
          <p:cNvSpPr/>
          <p:nvPr/>
        </p:nvSpPr>
        <p:spPr>
          <a:xfrm rot="16200000">
            <a:off x="5944123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20" name="TextBox 419"/>
          <p:cNvSpPr txBox="1"/>
          <p:nvPr/>
        </p:nvSpPr>
        <p:spPr>
          <a:xfrm>
            <a:off x="6501684" y="4731956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203082" y="542647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6656710" y="5412659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6036833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Register</a:t>
            </a:r>
            <a:endParaRPr lang="en-US" sz="4400" b="1" dirty="0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5994308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6831012" y="4383048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388810" y="4006270"/>
            <a:ext cx="884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429" name="Rounded Rectangle 428"/>
          <p:cNvSpPr/>
          <p:nvPr/>
        </p:nvSpPr>
        <p:spPr>
          <a:xfrm rot="16200000">
            <a:off x="7134289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7226999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sign2Unsign</a:t>
            </a:r>
            <a:endParaRPr lang="en-US" sz="4400" b="1" dirty="0"/>
          </a:p>
        </p:txBody>
      </p:sp>
      <p:cxnSp>
        <p:nvCxnSpPr>
          <p:cNvPr id="434" name="Straight Connector 433"/>
          <p:cNvCxnSpPr/>
          <p:nvPr/>
        </p:nvCxnSpPr>
        <p:spPr>
          <a:xfrm flipV="1">
            <a:off x="7184474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rapezoid 436"/>
          <p:cNvSpPr/>
          <p:nvPr/>
        </p:nvSpPr>
        <p:spPr>
          <a:xfrm rot="5400000">
            <a:off x="8497457" y="533800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8612975" y="542293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439" name="Straight Connector 438"/>
          <p:cNvCxnSpPr>
            <a:endCxn id="440" idx="1"/>
          </p:cNvCxnSpPr>
          <p:nvPr/>
        </p:nvCxnSpPr>
        <p:spPr>
          <a:xfrm flipV="1">
            <a:off x="9372009" y="566221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9854701" y="5477553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Din</a:t>
            </a:r>
            <a:endParaRPr lang="en-US" sz="1800" dirty="0"/>
          </a:p>
        </p:txBody>
      </p:sp>
      <p:cxnSp>
        <p:nvCxnSpPr>
          <p:cNvPr id="449" name="Elbow Connector 448"/>
          <p:cNvCxnSpPr/>
          <p:nvPr/>
        </p:nvCxnSpPr>
        <p:spPr>
          <a:xfrm rot="16200000" flipH="1">
            <a:off x="8259925" y="4841680"/>
            <a:ext cx="879891" cy="248574"/>
          </a:xfrm>
          <a:prstGeom prst="bentConnector3">
            <a:avLst>
              <a:gd name="adj1" fmla="val 994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8765181" y="566717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8334235" y="5843918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8761748" y="522085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7806824" y="418671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9119471" y="473494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8676663" y="435816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460" name="Elbow Connector 459"/>
          <p:cNvCxnSpPr/>
          <p:nvPr/>
        </p:nvCxnSpPr>
        <p:spPr>
          <a:xfrm flipV="1">
            <a:off x="5551849" y="6244114"/>
            <a:ext cx="911292" cy="527962"/>
          </a:xfrm>
          <a:prstGeom prst="bentConnector3">
            <a:avLst>
              <a:gd name="adj1" fmla="val -2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7187661" y="6239462"/>
            <a:ext cx="48998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350507" y="6234810"/>
            <a:ext cx="225074" cy="23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7691850" y="6239462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8547981" y="5843918"/>
            <a:ext cx="0" cy="392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6705600" y="26349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endCxn id="495" idx="1"/>
          </p:cNvCxnSpPr>
          <p:nvPr/>
        </p:nvCxnSpPr>
        <p:spPr>
          <a:xfrm>
            <a:off x="7918347" y="4184638"/>
            <a:ext cx="1914339" cy="493782"/>
          </a:xfrm>
          <a:prstGeom prst="bentConnector3">
            <a:avLst>
              <a:gd name="adj1" fmla="val 848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9832686" y="4493754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WRADDR</a:t>
            </a:r>
            <a:endParaRPr lang="en-US" sz="1800" dirty="0"/>
          </a:p>
        </p:txBody>
      </p:sp>
      <p:cxnSp>
        <p:nvCxnSpPr>
          <p:cNvPr id="498" name="Straight Connector 497"/>
          <p:cNvCxnSpPr>
            <a:stCxn id="499" idx="3"/>
            <a:endCxn id="500" idx="1"/>
          </p:cNvCxnSpPr>
          <p:nvPr/>
        </p:nvCxnSpPr>
        <p:spPr>
          <a:xfrm>
            <a:off x="14223087" y="503363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3427827" y="484897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500" name="TextBox 499"/>
          <p:cNvSpPr txBox="1"/>
          <p:nvPr/>
        </p:nvSpPr>
        <p:spPr>
          <a:xfrm>
            <a:off x="14705780" y="48489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</a:t>
            </a:r>
            <a:endParaRPr lang="en-US" sz="1800" dirty="0"/>
          </a:p>
        </p:txBody>
      </p:sp>
      <p:cxnSp>
        <p:nvCxnSpPr>
          <p:cNvPr id="501" name="Straight Connector 500"/>
          <p:cNvCxnSpPr>
            <a:stCxn id="502" idx="3"/>
            <a:endCxn id="503" idx="1"/>
          </p:cNvCxnSpPr>
          <p:nvPr/>
        </p:nvCxnSpPr>
        <p:spPr>
          <a:xfrm>
            <a:off x="14231860" y="47015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/>
          <p:cNvSpPr txBox="1"/>
          <p:nvPr/>
        </p:nvSpPr>
        <p:spPr>
          <a:xfrm>
            <a:off x="13436600" y="4516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503" name="TextBox 502"/>
          <p:cNvSpPr txBox="1"/>
          <p:nvPr/>
        </p:nvSpPr>
        <p:spPr>
          <a:xfrm>
            <a:off x="14714553" y="45169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cxnSp>
        <p:nvCxnSpPr>
          <p:cNvPr id="506" name="Straight Connector 505"/>
          <p:cNvCxnSpPr>
            <a:stCxn id="507" idx="3"/>
            <a:endCxn id="508" idx="1"/>
          </p:cNvCxnSpPr>
          <p:nvPr/>
        </p:nvCxnSpPr>
        <p:spPr>
          <a:xfrm>
            <a:off x="14205126" y="78892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3834230" y="7704614"/>
            <a:ext cx="370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E</a:t>
            </a:r>
            <a:endParaRPr lang="en-US" sz="1800" dirty="0"/>
          </a:p>
        </p:txBody>
      </p:sp>
      <p:sp>
        <p:nvSpPr>
          <p:cNvPr id="508" name="TextBox 507"/>
          <p:cNvSpPr txBox="1"/>
          <p:nvPr/>
        </p:nvSpPr>
        <p:spPr>
          <a:xfrm>
            <a:off x="14687819" y="77046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512" name="TextBox 511"/>
          <p:cNvSpPr txBox="1"/>
          <p:nvPr/>
        </p:nvSpPr>
        <p:spPr>
          <a:xfrm>
            <a:off x="12381069" y="6967893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708752" y="7041721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3309600" y="6968014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515" name="Straight Connector 514"/>
          <p:cNvCxnSpPr/>
          <p:nvPr/>
        </p:nvCxnSpPr>
        <p:spPr>
          <a:xfrm flipV="1">
            <a:off x="13637283" y="70418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4495800" y="5869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17" name="Straight Connector 516"/>
          <p:cNvCxnSpPr/>
          <p:nvPr/>
        </p:nvCxnSpPr>
        <p:spPr>
          <a:xfrm flipV="1">
            <a:off x="4381259" y="578147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4521496" y="55583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19" name="Straight Connector 518"/>
          <p:cNvCxnSpPr/>
          <p:nvPr/>
        </p:nvCxnSpPr>
        <p:spPr>
          <a:xfrm flipV="1">
            <a:off x="4406955" y="547044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34141" y="524786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21" name="Straight Connector 520"/>
          <p:cNvCxnSpPr/>
          <p:nvPr/>
        </p:nvCxnSpPr>
        <p:spPr>
          <a:xfrm flipV="1">
            <a:off x="4419600" y="515999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4559837" y="493684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23" name="Straight Connector 522"/>
          <p:cNvCxnSpPr/>
          <p:nvPr/>
        </p:nvCxnSpPr>
        <p:spPr>
          <a:xfrm flipV="1">
            <a:off x="4445296" y="484897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170546" y="33982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33" name="Straight Connector 532"/>
          <p:cNvCxnSpPr>
            <a:stCxn id="531" idx="1"/>
            <a:endCxn id="300" idx="1"/>
          </p:cNvCxnSpPr>
          <p:nvPr/>
        </p:nvCxnSpPr>
        <p:spPr>
          <a:xfrm flipH="1">
            <a:off x="8682812" y="3582948"/>
            <a:ext cx="487734" cy="40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7924800" y="3940826"/>
            <a:ext cx="0" cy="25011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9374862" y="748236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9857555" y="7297698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8534477" y="7180873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8649995" y="7265805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9156491" y="6577810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8713683" y="620103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>
            <a:stCxn id="570" idx="3"/>
          </p:cNvCxnSpPr>
          <p:nvPr/>
        </p:nvCxnSpPr>
        <p:spPr>
          <a:xfrm flipV="1">
            <a:off x="8479697" y="7213332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7391400" y="7030007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exWen</a:t>
            </a:r>
            <a:endParaRPr lang="en-US" sz="1800" dirty="0"/>
          </a:p>
        </p:txBody>
      </p:sp>
      <p:cxnSp>
        <p:nvCxnSpPr>
          <p:cNvPr id="572" name="Straight Connector 571"/>
          <p:cNvCxnSpPr>
            <a:stCxn id="573" idx="3"/>
          </p:cNvCxnSpPr>
          <p:nvPr/>
        </p:nvCxnSpPr>
        <p:spPr>
          <a:xfrm>
            <a:off x="8479697" y="7659648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7391400" y="7474982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582" name="TextBox 581"/>
          <p:cNvSpPr txBox="1"/>
          <p:nvPr/>
        </p:nvSpPr>
        <p:spPr>
          <a:xfrm>
            <a:off x="8763000" y="747498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583" name="TextBox 582"/>
          <p:cNvSpPr txBox="1"/>
          <p:nvPr/>
        </p:nvSpPr>
        <p:spPr>
          <a:xfrm>
            <a:off x="8775333" y="702866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14722346" y="24291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586" name="TextBox 585"/>
          <p:cNvSpPr txBox="1"/>
          <p:nvPr/>
        </p:nvSpPr>
        <p:spPr>
          <a:xfrm>
            <a:off x="14716000" y="32673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9030519" y="41221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8976668" y="407251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454543" y="5021946"/>
            <a:ext cx="708257" cy="296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791200" y="5024914"/>
            <a:ext cx="671941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/>
          <p:nvPr/>
        </p:nvCxnSpPr>
        <p:spPr>
          <a:xfrm rot="16200000" flipV="1">
            <a:off x="6968002" y="5217253"/>
            <a:ext cx="586232" cy="201554"/>
          </a:xfrm>
          <a:prstGeom prst="bentConnector3">
            <a:avLst>
              <a:gd name="adj1" fmla="val 100374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349" idx="2"/>
          </p:cNvCxnSpPr>
          <p:nvPr/>
        </p:nvCxnSpPr>
        <p:spPr>
          <a:xfrm flipH="1">
            <a:off x="8288076" y="1436132"/>
            <a:ext cx="34947" cy="17979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8308481" y="18941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8136735" y="17300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38" idx="2"/>
          </p:cNvCxnSpPr>
          <p:nvPr/>
        </p:nvCxnSpPr>
        <p:spPr>
          <a:xfrm>
            <a:off x="10154887" y="1443514"/>
            <a:ext cx="0" cy="63516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9712078" y="10741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347" name="Straight Connector 346"/>
          <p:cNvCxnSpPr>
            <a:stCxn id="348" idx="2"/>
          </p:cNvCxnSpPr>
          <p:nvPr/>
        </p:nvCxnSpPr>
        <p:spPr>
          <a:xfrm>
            <a:off x="9261248" y="1443514"/>
            <a:ext cx="0" cy="7058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8686800" y="1074182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748575" y="1066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exWrAddr</a:t>
            </a:r>
            <a:endParaRPr lang="en-US" sz="1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4782568" y="3205956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2" name="TextBox 351"/>
          <p:cNvSpPr txBox="1"/>
          <p:nvPr/>
        </p:nvSpPr>
        <p:spPr>
          <a:xfrm>
            <a:off x="4905884" y="340229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cxnSp>
        <p:nvCxnSpPr>
          <p:cNvPr id="353" name="Straight Connector 352"/>
          <p:cNvCxnSpPr/>
          <p:nvPr/>
        </p:nvCxnSpPr>
        <p:spPr>
          <a:xfrm>
            <a:off x="5192623" y="2652734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5192623" y="267237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3FF</a:t>
            </a:r>
            <a:endParaRPr lang="en-US" sz="1800" dirty="0"/>
          </a:p>
        </p:txBody>
      </p:sp>
      <p:sp>
        <p:nvSpPr>
          <p:cNvPr id="360" name="TextBox 359"/>
          <p:cNvSpPr txBox="1"/>
          <p:nvPr/>
        </p:nvSpPr>
        <p:spPr>
          <a:xfrm>
            <a:off x="4648200" y="271351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5014802" y="27873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6542116" y="3574041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543228" y="3207782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366" name="TextBox 365"/>
          <p:cNvSpPr txBox="1"/>
          <p:nvPr/>
        </p:nvSpPr>
        <p:spPr>
          <a:xfrm>
            <a:off x="4595771" y="1028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901369" y="102825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287319" y="25611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sp>
        <p:nvSpPr>
          <p:cNvPr id="371" name="TextBox 370"/>
          <p:cNvSpPr txBox="1"/>
          <p:nvPr/>
        </p:nvSpPr>
        <p:spPr>
          <a:xfrm>
            <a:off x="6920686" y="257176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write_cntr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12077604" y="4796314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>
                <a:latin typeface="Courier" pitchFamily="49" charset="0"/>
              </a:rPr>
              <a:t>‘1’</a:t>
            </a:r>
            <a:endParaRPr lang="en-US" sz="1800" dirty="0">
              <a:latin typeface="Courier" pitchFamily="49" charset="0"/>
            </a:endParaRP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463975" y="6247051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endCxn id="369" idx="1"/>
          </p:cNvCxnSpPr>
          <p:nvPr/>
        </p:nvCxnSpPr>
        <p:spPr>
          <a:xfrm>
            <a:off x="609600" y="11398354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endCxn id="377" idx="1"/>
          </p:cNvCxnSpPr>
          <p:nvPr/>
        </p:nvCxnSpPr>
        <p:spPr>
          <a:xfrm>
            <a:off x="607142" y="11631876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948833" y="112136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77" name="TextBox 376"/>
          <p:cNvSpPr txBox="1"/>
          <p:nvPr/>
        </p:nvSpPr>
        <p:spPr>
          <a:xfrm>
            <a:off x="948832" y="114472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190</Words>
  <Application>Microsoft Office PowerPoint</Application>
  <PresentationFormat>Custom</PresentationFormat>
  <Paragraphs>178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Maj Jeff Falkinburg</cp:lastModifiedBy>
  <cp:revision>112</cp:revision>
  <dcterms:created xsi:type="dcterms:W3CDTF">2006-08-16T00:00:00Z</dcterms:created>
  <dcterms:modified xsi:type="dcterms:W3CDTF">2017-02-08T14:46:55Z</dcterms:modified>
</cp:coreProperties>
</file>