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niboy370/world-data-by-country-2020?select=Urbanization+rate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List_of_countries_by_population_(United_Nations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153175"/>
            <a:ext cx="7801500" cy="15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</a:t>
            </a:r>
            <a:br>
              <a:rPr lang="en"/>
            </a:br>
            <a:r>
              <a:rPr lang="en"/>
              <a:t>Life Expectancy Trends Worldwide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1564000"/>
            <a:ext cx="7801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Penn Data and Visualization Fall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Cliff Ouma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 Williams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88" y="3403975"/>
            <a:ext cx="6423827" cy="12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65500" y="644950"/>
            <a:ext cx="4045200" cy="14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Life Expectancy Rates Worldwide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762125" y="491775"/>
            <a:ext cx="3837000" cy="3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Idea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</a:t>
            </a:r>
            <a:r>
              <a:rPr lang="en" sz="1400" b="1"/>
              <a:t>ake a lot of information and bring it together to create interesting visualizations that may show relationships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Biggest Limitation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There are too many variables that impact life expectancy to tell a complete story</a:t>
            </a:r>
            <a:endParaRPr sz="1400"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50" y="2434700"/>
            <a:ext cx="4080100" cy="2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6800" cy="3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https://www.kaggle.com/daniboy370/world-data-by-country-2020?select=Urbanization+rate.csv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457200" lvl="0" indent="-30734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Ready to use data sets in CSV format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Includes data regarding</a:t>
            </a:r>
            <a:endParaRPr sz="1600"/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Life Expectancy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Fertility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GDP per capita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Meat consumption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Median Age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Population growth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Sex ratio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Suicide rate</a:t>
            </a:r>
            <a:endParaRPr sz="1633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3609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30603"/>
              <a:buChar char="○"/>
            </a:pPr>
            <a:r>
              <a:rPr lang="en" sz="1633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Urbanization </a:t>
            </a:r>
            <a:endParaRPr sz="2133">
              <a:solidFill>
                <a:srgbClr val="EFEFE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832400" y="1241525"/>
            <a:ext cx="3914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https://en.wikipedia.org/wiki/List_of_countries_by_population_(United_Nations</a:t>
            </a:r>
            <a:endParaRPr sz="20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scraped Wikipedia for additional data to obtain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Population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Continental Region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3023225"/>
            <a:ext cx="3723025" cy="1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into Tableau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100" b="1">
                <a:solidFill>
                  <a:schemeClr val="dk1"/>
                </a:solidFill>
              </a:rPr>
              <a:t>After securing and cleaning our data sources we loaded them into Tableau and joined each source on ‘Country’</a:t>
            </a:r>
            <a:endParaRPr sz="16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832400" y="11202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75" y="1205725"/>
            <a:ext cx="46634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Story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245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Using the final data we created numerous visualizations to show relationships world wide between and among countries, continents and regions.</a:t>
            </a:r>
            <a:endParaRPr sz="16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00" y="346425"/>
            <a:ext cx="5933449" cy="4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Average</vt:lpstr>
      <vt:lpstr>Arial</vt:lpstr>
      <vt:lpstr>Slate</vt:lpstr>
      <vt:lpstr>Project 3: Life Expectancy Trends Worldwide</vt:lpstr>
      <vt:lpstr>Average Life Expectancy Rates Worldwide</vt:lpstr>
      <vt:lpstr>Data Sources</vt:lpstr>
      <vt:lpstr>Loading Data into Tableau</vt:lpstr>
      <vt:lpstr>Final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Life Expectancy Trends Worldwide</dc:title>
  <dc:creator>MW</dc:creator>
  <cp:lastModifiedBy>MW</cp:lastModifiedBy>
  <cp:revision>1</cp:revision>
  <dcterms:modified xsi:type="dcterms:W3CDTF">2021-10-15T01:50:53Z</dcterms:modified>
</cp:coreProperties>
</file>