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wmf" ContentType="image/x-wmf"/>
  <Override PartName="/ppt/media/image1.wmf" ContentType="image/x-wmf"/>
  <Override PartName="/ppt/media/image10.wmf" ContentType="image/x-wmf"/>
  <Override PartName="/ppt/media/image5.wmf" ContentType="image/x-wmf"/>
  <Override PartName="/ppt/media/image7.jpeg" ContentType="image/jpeg"/>
  <Override PartName="/ppt/media/image8.jpeg" ContentType="image/jpeg"/>
  <Override PartName="/ppt/media/image2.wmf" ContentType="image/x-wmf"/>
  <Override PartName="/ppt/media/image9.jpeg" ContentType="image/jpeg"/>
  <Override PartName="/ppt/media/image6.wmf" ContentType="image/x-wmf"/>
  <Override PartName="/ppt/media/image3.wmf" ContentType="image/x-wmf"/>
  <Override PartName="/ppt/slideLayouts/slideLayout6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
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pieChart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671f"/>
            </a:solidFill>
            <a:ln w="9360">
              <a:solidFill>
                <a:srgbClr val="f9f9f9"/>
              </a:solidFill>
              <a:round/>
            </a:ln>
          </c:spPr>
          <c:explosion val="0"/>
          <c:dPt>
            <c:idx val="0"/>
            <c:spPr>
              <a:solidFill>
                <a:srgbClr val="c95118"/>
              </a:solidFill>
              <a:ln w="9360">
                <a:solidFill>
                  <a:srgbClr val="f9f9f9"/>
                </a:solidFill>
                <a:round/>
              </a:ln>
            </c:spPr>
          </c:dPt>
          <c:dPt>
            <c:idx val="1"/>
            <c:spPr>
              <a:solidFill>
                <a:srgbClr val="ee601d"/>
              </a:solidFill>
              <a:ln w="9360">
                <a:solidFill>
                  <a:srgbClr val="f9f9f9"/>
                </a:solidFill>
                <a:round/>
              </a:ln>
            </c:spPr>
          </c:dPt>
          <c:dPt>
            <c:idx val="2"/>
            <c:spPr>
              <a:solidFill>
                <a:srgbClr val="ff8a6e"/>
              </a:solidFill>
              <a:ln w="9360">
                <a:solidFill>
                  <a:srgbClr val="f9f9f9"/>
                </a:solidFill>
                <a:round/>
              </a:ln>
            </c:spPr>
          </c:dPt>
          <c:dPt>
            <c:idx val="3"/>
            <c:spPr>
              <a:solidFill>
                <a:srgbClr val="ffbbaf"/>
              </a:solidFill>
              <a:ln w="9360">
                <a:solidFill>
                  <a:srgbClr val="f9f9f9"/>
                </a:solidFill>
                <a:round/>
              </a:ln>
            </c:spPr>
          </c:dPt>
          <c:cat>
            <c:strRef>
              <c:f>categories</c:f>
              <c:strCache>
                <c:ptCount val="4"/>
                <c:pt idx="0">
                  <c:v>Kyllä</c:v>
                </c:pt>
                <c:pt idx="1">
                  <c:v>Ei</c:v>
                </c:pt>
                <c:pt idx="2">
                  <c:v>EOS</c:v>
                </c:pt>
                <c:pt idx="3">
                  <c:v>Ei vastattu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2051</c:v>
                </c:pt>
                <c:pt idx="1">
                  <c:v>1000</c:v>
                </c:pt>
                <c:pt idx="2">
                  <c:v>150</c:v>
                </c:pt>
                <c:pt idx="3">
                  <c:v>60</c:v>
                </c:pt>
              </c:numCache>
            </c:numRef>
          </c:val>
        </c:ser>
        <c:firstSliceAng val="0"/>
      </c:pieChart>
      <c:spPr>
        <a:solidFill>
          <a:srgbClr val="ffffff"/>
        </a:solidFill>
      </c:spPr>
    </c:plotArea>
    <c:plotVisOnly val="1"/>
  </c:chart>
  <c:spPr/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671f"/>
            </a:solidFill>
          </c:spPr>
          <c:cat>
            <c:strRef>
              <c:f>categories</c:f>
              <c:strCach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2</c:v>
                </c:pt>
                <c:pt idx="1">
                  <c:v>2.5</c:v>
                </c:pt>
                <c:pt idx="2">
                  <c:v>16</c:v>
                </c:pt>
                <c:pt idx="3">
                  <c:v>4.5</c:v>
                </c:pt>
                <c:pt idx="4">
                  <c:v>18</c:v>
                </c:pt>
                <c:pt idx="5">
                  <c:v>2.5</c:v>
                </c:pt>
                <c:pt idx="6">
                  <c:v>4</c:v>
                </c:pt>
                <c:pt idx="7">
                  <c:v>8</c:v>
                </c:pt>
              </c:numCache>
            </c:numRef>
          </c:val>
        </c:ser>
        <c:gapWidth val="25"/>
        <c:axId val="5845398"/>
        <c:axId val="15236915"/>
      </c:barChart>
      <c:catAx>
        <c:axId val="5845398"/>
        <c:scaling>
          <c:orientation val="minMax"/>
        </c:scaling>
        <c:axPos val="b"/>
        <c:majorTickMark val="out"/>
        <c:minorTickMark val="none"/>
        <c:tickLblPos val="nextTo"/>
        <c:crossAx val="15236915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5236915"/>
        <c:scaling>
          <c:orientation val="minMax"/>
        </c:scaling>
        <c:axPos val="l"/>
        <c:majorGridlines>
          <c:spPr>
            <a:ln w="9360">
              <a:solidFill>
                <a:srgbClr val="bfbfbf"/>
              </a:solidFill>
              <a:round/>
            </a:ln>
          </c:spPr>
        </c:majorGridlines>
        <c:majorTickMark val="out"/>
        <c:minorTickMark val="none"/>
        <c:tickLblPos val="nextTo"/>
        <c:crossAx val="5845398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  <a:ln>
          <a:solidFill>
            <a:srgbClr val="a6a6a6"/>
          </a:solidFill>
        </a:ln>
      </c:spPr>
    </c:plotArea>
    <c:plotVisOnly val="1"/>
  </c:chart>
  <c:spPr/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40000" y="1685520"/>
            <a:ext cx="8085240" cy="383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40000" y="380880"/>
            <a:ext cx="8085240" cy="513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685520"/>
            <a:ext cx="8085240" cy="383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488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685520"/>
            <a:ext cx="8085240" cy="383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380880"/>
            <a:ext cx="8085240" cy="513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488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40000" y="1685520"/>
            <a:ext cx="8085240" cy="383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540000" y="380880"/>
            <a:ext cx="8085240" cy="513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488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540000" y="1685520"/>
            <a:ext cx="8085240" cy="383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540000" y="380880"/>
            <a:ext cx="8085240" cy="513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488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40000" y="380880"/>
            <a:ext cx="8085240" cy="513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540000" y="1685520"/>
            <a:ext cx="8085240" cy="3831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540000" y="380880"/>
            <a:ext cx="8085240" cy="5135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488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4000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3831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2880" y="368640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9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4000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2880" y="1685520"/>
            <a:ext cx="394524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0000" y="3686400"/>
            <a:ext cx="8084880" cy="1827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7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84280" y="2740320"/>
            <a:ext cx="7975080" cy="2635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80000"/>
              </a:lnSpc>
            </a:pPr>
            <a:r>
              <a:rPr b="1" lang="en-US" sz="7200">
                <a:solidFill>
                  <a:srgbClr val="ffffff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pic>
        <p:nvPicPr>
          <p:cNvPr descr="" id="1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67640" cy="2063520"/>
          </a:xfrm>
          <a:prstGeom prst="rect">
            <a:avLst/>
          </a:prstGeom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84280" y="2740320"/>
            <a:ext cx="7975080" cy="2635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80000"/>
              </a:lnSpc>
            </a:pPr>
            <a:r>
              <a:rPr b="1" lang="en-US" sz="7200">
                <a:solidFill>
                  <a:srgbClr val="ffffff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pic>
        <p:nvPicPr>
          <p:cNvPr descr="" id="3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67640" cy="2063520"/>
          </a:xfrm>
          <a:prstGeom prst="rect">
            <a:avLst/>
          </a:prstGeom>
        </p:spPr>
      </p:pic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84280" y="2740320"/>
            <a:ext cx="7975080" cy="263556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80000"/>
              </a:lnSpc>
            </a:pPr>
            <a:r>
              <a:rPr b="1" lang="en-US" sz="7200">
                <a:solidFill>
                  <a:srgbClr val="ff671f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pic>
        <p:nvPicPr>
          <p:cNvPr descr="" id="71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67640" cy="2063520"/>
          </a:xfrm>
          <a:prstGeom prst="rect">
            <a:avLst/>
          </a:prstGeom>
        </p:spPr>
      </p:pic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4349160" y="180000"/>
            <a:ext cx="4629240" cy="64976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Seventh Outline LevelDrag picture to placeholder or click icon to add</a:t>
            </a:r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584280" y="2435400"/>
            <a:ext cx="3319200" cy="3232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80000"/>
              </a:lnSpc>
            </a:pPr>
            <a:r>
              <a:rPr b="1" lang="en-US" sz="6000">
                <a:solidFill>
                  <a:srgbClr val="ff671f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pic>
        <p:nvPicPr>
          <p:cNvPr descr="" id="107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67640" cy="206352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7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/>
          <p:nvPr/>
        </p:nvSpPr>
        <p:spPr>
          <a:xfrm>
            <a:off x="539640" y="5765760"/>
            <a:ext cx="808524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584280" y="1912320"/>
            <a:ext cx="7975080" cy="2635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80000"/>
              </a:lnSpc>
            </a:pPr>
            <a:r>
              <a:rPr b="1" lang="en-US" sz="7200">
                <a:solidFill>
                  <a:srgbClr val="ffffff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pic>
        <p:nvPicPr>
          <p:cNvPr descr="" id="14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2400" y="5651640"/>
            <a:ext cx="2557800" cy="1089000"/>
          </a:xfrm>
          <a:prstGeom prst="rect">
            <a:avLst/>
          </a:prstGeom>
        </p:spPr>
      </p:pic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539640" y="5765760"/>
            <a:ext cx="8085240" cy="0"/>
          </a:xfrm>
          <a:prstGeom prst="line">
            <a:avLst/>
          </a:prstGeom>
          <a:ln w="12600">
            <a:solidFill>
              <a:srgbClr val="ff671f"/>
            </a:solidFill>
            <a:round/>
          </a:ln>
        </p:spPr>
      </p:sp>
      <p:sp>
        <p:nvSpPr>
          <p:cNvPr id="177" name="PlaceHolder 2"/>
          <p:cNvSpPr>
            <a:spLocks noGrp="1"/>
          </p:cNvSpPr>
          <p:nvPr>
            <p:ph type="title"/>
          </p:nvPr>
        </p:nvSpPr>
        <p:spPr>
          <a:xfrm>
            <a:off x="540000" y="380880"/>
            <a:ext cx="8085240" cy="1195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85000"/>
              </a:lnSpc>
            </a:pPr>
            <a:r>
              <a:rPr b="1" lang="en-US" sz="3600">
                <a:solidFill>
                  <a:srgbClr val="ff671f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40000" y="1685520"/>
            <a:ext cx="8085240" cy="3831120"/>
          </a:xfrm>
          <a:prstGeom prst="rect">
            <a:avLst/>
          </a:prstGeom>
        </p:spPr>
        <p:txBody>
          <a:bodyPr bIns="0" lIns="0" rIns="0" tIns="0"/>
          <a:p>
            <a:pPr>
              <a:buSzPct val="25000"/>
              <a:buFont typeface="StarSymbol"/>
              <a:buChar char=""/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i="1" lang="en-US" sz="1600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3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dt"/>
          </p:nvPr>
        </p:nvSpPr>
        <p:spPr>
          <a:xfrm>
            <a:off x="4940280" y="6111720"/>
            <a:ext cx="3619080" cy="18540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r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9.6.2014</a:t>
            </a:r>
            <a:endParaRPr/>
          </a:p>
        </p:txBody>
      </p:sp>
      <p:sp>
        <p:nvSpPr>
          <p:cNvPr id="180" name="PlaceHolder 5"/>
          <p:cNvSpPr>
            <a:spLocks noGrp="1"/>
          </p:cNvSpPr>
          <p:nvPr>
            <p:ph type="ftr"/>
          </p:nvPr>
        </p:nvSpPr>
        <p:spPr>
          <a:xfrm>
            <a:off x="4940280" y="5952960"/>
            <a:ext cx="3619080" cy="15840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r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Laitoksen nimi</a:t>
            </a:r>
            <a:endParaRPr/>
          </a:p>
        </p:txBody>
      </p:sp>
      <p:sp>
        <p:nvSpPr>
          <p:cNvPr id="181" name="PlaceHolder 6"/>
          <p:cNvSpPr>
            <a:spLocks noGrp="1"/>
          </p:cNvSpPr>
          <p:nvPr>
            <p:ph type="sldNum"/>
          </p:nvPr>
        </p:nvSpPr>
        <p:spPr>
          <a:xfrm>
            <a:off x="4940280" y="6297480"/>
            <a:ext cx="3619080" cy="16164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fld id="{77B1319B-2516-4096-8FD6-D4BE149EE0E8}" type="slidenum"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182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12400" y="5651640"/>
            <a:ext cx="2557800" cy="108900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84280" y="5454360"/>
            <a:ext cx="5379120" cy="791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i="1" lang="fi-FI" sz="1600">
                <a:solidFill>
                  <a:srgbClr val="ffffff"/>
                </a:solidFill>
                <a:latin typeface="Georgia"/>
              </a:rPr>
              <a:t>Kim Dikert, Maria Paasivaara, Casper Lassenius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584280" y="1728000"/>
            <a:ext cx="7975080" cy="36478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80000"/>
              </a:lnSpc>
            </a:pPr>
            <a:r>
              <a:rPr b="1" lang="en-US" sz="6600">
                <a:solidFill>
                  <a:srgbClr val="ffffff"/>
                </a:solidFill>
                <a:latin typeface="Arial"/>
                <a:ea typeface="ＭＳ Ｐゴシック"/>
              </a:rPr>
              <a:t>Large-Scale Agile Transformations</a:t>
            </a:r>
            <a:r>
              <a:rPr b="1" lang="en-US" sz="6600">
                <a:solidFill>
                  <a:srgbClr val="ffffff"/>
                </a:solidFill>
                <a:latin typeface="Arial"/>
                <a:ea typeface="ＭＳ Ｐゴシック"/>
              </a:rPr>
              <a:t>
</a:t>
            </a:r>
            <a:r>
              <a:rPr b="1" lang="en-US" sz="6600">
                <a:solidFill>
                  <a:srgbClr val="ffffff"/>
                </a:solidFill>
                <a:latin typeface="Arial"/>
                <a:ea typeface="ＭＳ Ｐゴシック"/>
              </a:rPr>
              <a:t>A Systematic Literature Review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540000" y="380880"/>
            <a:ext cx="8085240" cy="1195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85000"/>
              </a:lnSpc>
            </a:pPr>
            <a:r>
              <a:rPr b="1" lang="en-US" sz="3600">
                <a:solidFill>
                  <a:srgbClr val="ff671f"/>
                </a:solidFill>
                <a:latin typeface="Arial"/>
                <a:ea typeface="ＭＳ Ｐゴシック"/>
              </a:rPr>
              <a:t>Research questions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540000" y="1685520"/>
            <a:ext cx="8085240" cy="38311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RQ1:</a:t>
            </a: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Why do large organizations initiate an agile transformation?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RQ2:</a:t>
            </a: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How do large scale agile transformations usually proceed; do transformations exhibit patterns?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RQ3:</a:t>
            </a: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What are typical challenges in a large scale agile transformation process?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RQ4:</a:t>
            </a: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What are typical success factors in the process?</a:t>
            </a:r>
            <a:endParaRPr/>
          </a:p>
        </p:txBody>
      </p:sp>
      <p:sp>
        <p:nvSpPr>
          <p:cNvPr id="219" name="TextShape 3"/>
          <p:cNvSpPr txBox="1"/>
          <p:nvPr/>
        </p:nvSpPr>
        <p:spPr>
          <a:xfrm>
            <a:off x="4940280" y="6111720"/>
            <a:ext cx="3619080" cy="18540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r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9.6.2014</a:t>
            </a:r>
            <a:endParaRPr/>
          </a:p>
        </p:txBody>
      </p:sp>
      <p:sp>
        <p:nvSpPr>
          <p:cNvPr id="220" name="TextShape 4"/>
          <p:cNvSpPr txBox="1"/>
          <p:nvPr/>
        </p:nvSpPr>
        <p:spPr>
          <a:xfrm>
            <a:off x="4940280" y="6297480"/>
            <a:ext cx="3619080" cy="16164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fld id="{65F11F9B-33DD-485E-A3C3-E37CF1461996}" type="slidenum"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40000" y="380880"/>
            <a:ext cx="8085240" cy="1195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85000"/>
              </a:lnSpc>
            </a:pPr>
            <a:r>
              <a:rPr b="1" lang="en-US" sz="3600">
                <a:solidFill>
                  <a:srgbClr val="ff671f"/>
                </a:solidFill>
                <a:latin typeface="Arial"/>
                <a:ea typeface="ＭＳ Ｐゴシック"/>
              </a:rPr>
              <a:t>Definition of large scale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540000" y="1685520"/>
            <a:ext cx="8085240" cy="38311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50 people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6 teams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The organization must be of this size at start</a:t>
            </a:r>
            <a:endParaRPr/>
          </a:p>
        </p:txBody>
      </p:sp>
      <p:sp>
        <p:nvSpPr>
          <p:cNvPr id="223" name="TextShape 3"/>
          <p:cNvSpPr txBox="1"/>
          <p:nvPr/>
        </p:nvSpPr>
        <p:spPr>
          <a:xfrm>
            <a:off x="4940280" y="6111720"/>
            <a:ext cx="3619080" cy="18540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r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9.6.2014</a:t>
            </a:r>
            <a:endParaRPr/>
          </a:p>
        </p:txBody>
      </p:sp>
      <p:sp>
        <p:nvSpPr>
          <p:cNvPr id="224" name="TextShape 4"/>
          <p:cNvSpPr txBox="1"/>
          <p:nvPr/>
        </p:nvSpPr>
        <p:spPr>
          <a:xfrm>
            <a:off x="4940280" y="6297480"/>
            <a:ext cx="3619080" cy="16164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fld id="{17276961-365B-4F87-9D15-EB5D809C2A04}" type="slidenum"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40000" y="380880"/>
            <a:ext cx="8085240" cy="1195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85000"/>
              </a:lnSpc>
            </a:pPr>
            <a:r>
              <a:rPr b="1" lang="en-US" sz="3600">
                <a:solidFill>
                  <a:srgbClr val="ff671f"/>
                </a:solidFill>
                <a:latin typeface="Arial"/>
                <a:ea typeface="ＭＳ Ｐゴシック"/>
              </a:rPr>
              <a:t>Use of grids to organise pictures in layouts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4940280" y="6111720"/>
            <a:ext cx="3619080" cy="18540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r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9.6.2014</a:t>
            </a:r>
            <a:endParaRPr/>
          </a:p>
        </p:txBody>
      </p:sp>
      <p:sp>
        <p:nvSpPr>
          <p:cNvPr id="227" name="TextShape 3"/>
          <p:cNvSpPr txBox="1"/>
          <p:nvPr/>
        </p:nvSpPr>
        <p:spPr>
          <a:xfrm>
            <a:off x="4940280" y="6297480"/>
            <a:ext cx="3619080" cy="16164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fld id="{8C2852BF-8A08-495D-B898-3302F1FC0EAA}" type="slidenum"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539640" y="16923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29" name="CustomShape 5"/>
          <p:cNvSpPr/>
          <p:nvPr/>
        </p:nvSpPr>
        <p:spPr>
          <a:xfrm>
            <a:off x="1905120" y="169236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30" name="CustomShape 6"/>
          <p:cNvSpPr/>
          <p:nvPr/>
        </p:nvSpPr>
        <p:spPr>
          <a:xfrm>
            <a:off x="3271680" y="16923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31" name="CustomShape 7"/>
          <p:cNvSpPr/>
          <p:nvPr/>
        </p:nvSpPr>
        <p:spPr>
          <a:xfrm>
            <a:off x="4637160" y="16923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32" name="CustomShape 8"/>
          <p:cNvSpPr/>
          <p:nvPr/>
        </p:nvSpPr>
        <p:spPr>
          <a:xfrm>
            <a:off x="6002280" y="168588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33" name="CustomShape 9"/>
          <p:cNvSpPr/>
          <p:nvPr/>
        </p:nvSpPr>
        <p:spPr>
          <a:xfrm>
            <a:off x="7369200" y="168588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34" name="CustomShape 10"/>
          <p:cNvSpPr/>
          <p:nvPr/>
        </p:nvSpPr>
        <p:spPr>
          <a:xfrm>
            <a:off x="539640" y="300348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35" name="CustomShape 11"/>
          <p:cNvSpPr/>
          <p:nvPr/>
        </p:nvSpPr>
        <p:spPr>
          <a:xfrm>
            <a:off x="1905120" y="300348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36" name="CustomShape 12"/>
          <p:cNvSpPr/>
          <p:nvPr/>
        </p:nvSpPr>
        <p:spPr>
          <a:xfrm>
            <a:off x="3271680" y="300348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37" name="CustomShape 13"/>
          <p:cNvSpPr/>
          <p:nvPr/>
        </p:nvSpPr>
        <p:spPr>
          <a:xfrm>
            <a:off x="4637160" y="30099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38" name="CustomShape 14"/>
          <p:cNvSpPr/>
          <p:nvPr/>
        </p:nvSpPr>
        <p:spPr>
          <a:xfrm>
            <a:off x="6002280" y="299736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39" name="CustomShape 15"/>
          <p:cNvSpPr/>
          <p:nvPr/>
        </p:nvSpPr>
        <p:spPr>
          <a:xfrm>
            <a:off x="7369200" y="300348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40" name="CustomShape 16"/>
          <p:cNvSpPr/>
          <p:nvPr/>
        </p:nvSpPr>
        <p:spPr>
          <a:xfrm>
            <a:off x="539640" y="43149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41" name="CustomShape 17"/>
          <p:cNvSpPr/>
          <p:nvPr/>
        </p:nvSpPr>
        <p:spPr>
          <a:xfrm>
            <a:off x="1905120" y="431496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42" name="CustomShape 18"/>
          <p:cNvSpPr/>
          <p:nvPr/>
        </p:nvSpPr>
        <p:spPr>
          <a:xfrm>
            <a:off x="3271680" y="43149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43" name="CustomShape 19"/>
          <p:cNvSpPr/>
          <p:nvPr/>
        </p:nvSpPr>
        <p:spPr>
          <a:xfrm>
            <a:off x="4637160" y="43149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44" name="CustomShape 20"/>
          <p:cNvSpPr/>
          <p:nvPr/>
        </p:nvSpPr>
        <p:spPr>
          <a:xfrm>
            <a:off x="6002280" y="431496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45" name="CustomShape 21"/>
          <p:cNvSpPr/>
          <p:nvPr/>
        </p:nvSpPr>
        <p:spPr>
          <a:xfrm>
            <a:off x="7369200" y="43149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46" name="CustomShape 22"/>
          <p:cNvSpPr/>
          <p:nvPr/>
        </p:nvSpPr>
        <p:spPr>
          <a:xfrm>
            <a:off x="6021360" y="4365720"/>
            <a:ext cx="2050560" cy="3654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fi-FI" sz="1200">
                <a:solidFill>
                  <a:srgbClr val="928b81"/>
                </a:solidFill>
                <a:latin typeface="Arial"/>
                <a:ea typeface="ＭＳ Ｐゴシック"/>
              </a:rPr>
              <a:t>Lorem ipsum:</a:t>
            </a:r>
            <a:endParaRPr/>
          </a:p>
          <a:p>
            <a:pPr>
              <a:lnSpc>
                <a:spcPct val="100000"/>
              </a:lnSpc>
            </a:pPr>
            <a:r>
              <a:rPr b="1" lang="fi-FI" sz="1200">
                <a:solidFill>
                  <a:srgbClr val="928b81"/>
                </a:solidFill>
                <a:latin typeface="Arial"/>
                <a:ea typeface="ＭＳ Ｐゴシック"/>
              </a:rPr>
              <a:t>Dolor sit ametistus</a:t>
            </a:r>
            <a:endParaRPr/>
          </a:p>
        </p:txBody>
      </p:sp>
      <p:sp>
        <p:nvSpPr>
          <p:cNvPr id="247" name="TextShape 23"/>
          <p:cNvSpPr txBox="1"/>
          <p:nvPr/>
        </p:nvSpPr>
        <p:spPr>
          <a:xfrm>
            <a:off x="540000" y="2997360"/>
            <a:ext cx="2621880" cy="2519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Lorem ipsum dolor sit amet, consectetur adipiscing elit. Curabitur ut felis nibh, pulvinar eleifend ipsum. Quisque magna libero, viverra lobortis vestibulum at.</a:t>
            </a:r>
            <a:endParaRPr/>
          </a:p>
        </p:txBody>
      </p:sp>
      <p:pic>
        <p:nvPicPr>
          <p:cNvPr descr="" id="248" name="Picture 27"/>
          <p:cNvPicPr/>
          <p:nvPr/>
        </p:nvPicPr>
        <p:blipFill>
          <a:blip r:embed="rId1"/>
          <a:stretch>
            <a:fillRect/>
          </a:stretch>
        </p:blipFill>
        <p:spPr>
          <a:xfrm>
            <a:off x="6003720" y="1687680"/>
            <a:ext cx="2619720" cy="2512800"/>
          </a:xfrm>
          <a:prstGeom prst="rect">
            <a:avLst/>
          </a:prstGeom>
        </p:spPr>
      </p:pic>
      <p:pic>
        <p:nvPicPr>
          <p:cNvPr descr="" id="249" name="Picture 28"/>
          <p:cNvPicPr/>
          <p:nvPr/>
        </p:nvPicPr>
        <p:blipFill>
          <a:blip r:embed="rId2"/>
          <a:stretch>
            <a:fillRect/>
          </a:stretch>
        </p:blipFill>
        <p:spPr>
          <a:xfrm>
            <a:off x="3271680" y="3003480"/>
            <a:ext cx="2620440" cy="25128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>
                  <p:par>
                    <p:cTn fill="hold" id="9" nodeType="clickEffect">
                      <p:stCondLst>
                        <p:cond delay="indefinite"/>
                      </p:stCondLst>
                      <p:childTnLst>
                        <p:par>
                          <p:cTn fill="hold" id="10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3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6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6"/>
                                        <p:tgtEl>
                                          <p:spTgt spid="247">
                                            <p:txEl>
                                              <p:pRg end="161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Effect">
                      <p:stCondLst>
                        <p:cond delay="indefinite"/>
                      </p:stCondLst>
                      <p:childTnLst>
                        <p:par>
                          <p:cTn fill="hold" id="18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dur="500" fill="freeze" id="2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39640" y="38088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51" name="CustomShape 2"/>
          <p:cNvSpPr/>
          <p:nvPr/>
        </p:nvSpPr>
        <p:spPr>
          <a:xfrm>
            <a:off x="1906560" y="38088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52" name="CustomShape 3"/>
          <p:cNvSpPr/>
          <p:nvPr/>
        </p:nvSpPr>
        <p:spPr>
          <a:xfrm>
            <a:off x="3271680" y="38088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53" name="CustomShape 4"/>
          <p:cNvSpPr/>
          <p:nvPr/>
        </p:nvSpPr>
        <p:spPr>
          <a:xfrm>
            <a:off x="4637160" y="38088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54" name="CustomShape 5"/>
          <p:cNvSpPr/>
          <p:nvPr/>
        </p:nvSpPr>
        <p:spPr>
          <a:xfrm>
            <a:off x="6004080" y="3747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55" name="CustomShape 6"/>
          <p:cNvSpPr/>
          <p:nvPr/>
        </p:nvSpPr>
        <p:spPr>
          <a:xfrm>
            <a:off x="7369200" y="3747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56" name="CustomShape 7"/>
          <p:cNvSpPr/>
          <p:nvPr/>
        </p:nvSpPr>
        <p:spPr>
          <a:xfrm>
            <a:off x="539640" y="169236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57" name="CustomShape 8"/>
          <p:cNvSpPr/>
          <p:nvPr/>
        </p:nvSpPr>
        <p:spPr>
          <a:xfrm>
            <a:off x="1906560" y="16923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58" name="CustomShape 9"/>
          <p:cNvSpPr/>
          <p:nvPr/>
        </p:nvSpPr>
        <p:spPr>
          <a:xfrm>
            <a:off x="3271680" y="16923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59" name="CustomShape 10"/>
          <p:cNvSpPr/>
          <p:nvPr/>
        </p:nvSpPr>
        <p:spPr>
          <a:xfrm>
            <a:off x="4637160" y="169236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60" name="CustomShape 11"/>
          <p:cNvSpPr/>
          <p:nvPr/>
        </p:nvSpPr>
        <p:spPr>
          <a:xfrm>
            <a:off x="6004080" y="168588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61" name="CustomShape 12"/>
          <p:cNvSpPr/>
          <p:nvPr/>
        </p:nvSpPr>
        <p:spPr>
          <a:xfrm>
            <a:off x="7369200" y="168588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62" name="CustomShape 13"/>
          <p:cNvSpPr/>
          <p:nvPr/>
        </p:nvSpPr>
        <p:spPr>
          <a:xfrm>
            <a:off x="539640" y="300348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63" name="CustomShape 14"/>
          <p:cNvSpPr/>
          <p:nvPr/>
        </p:nvSpPr>
        <p:spPr>
          <a:xfrm>
            <a:off x="1906560" y="300348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64" name="CustomShape 15"/>
          <p:cNvSpPr/>
          <p:nvPr/>
        </p:nvSpPr>
        <p:spPr>
          <a:xfrm>
            <a:off x="3271680" y="300348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65" name="CustomShape 16"/>
          <p:cNvSpPr/>
          <p:nvPr/>
        </p:nvSpPr>
        <p:spPr>
          <a:xfrm>
            <a:off x="4637160" y="299736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66" name="CustomShape 17"/>
          <p:cNvSpPr/>
          <p:nvPr/>
        </p:nvSpPr>
        <p:spPr>
          <a:xfrm>
            <a:off x="6004080" y="29973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67" name="CustomShape 18"/>
          <p:cNvSpPr/>
          <p:nvPr/>
        </p:nvSpPr>
        <p:spPr>
          <a:xfrm>
            <a:off x="7369200" y="300348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68" name="CustomShape 19"/>
          <p:cNvSpPr/>
          <p:nvPr/>
        </p:nvSpPr>
        <p:spPr>
          <a:xfrm>
            <a:off x="539640" y="431496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69" name="CustomShape 20"/>
          <p:cNvSpPr/>
          <p:nvPr/>
        </p:nvSpPr>
        <p:spPr>
          <a:xfrm>
            <a:off x="1906560" y="43149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70" name="CustomShape 21"/>
          <p:cNvSpPr/>
          <p:nvPr/>
        </p:nvSpPr>
        <p:spPr>
          <a:xfrm>
            <a:off x="3271680" y="43149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71" name="CustomShape 22"/>
          <p:cNvSpPr/>
          <p:nvPr/>
        </p:nvSpPr>
        <p:spPr>
          <a:xfrm>
            <a:off x="4637160" y="4314960"/>
            <a:ext cx="12571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72" name="CustomShape 23"/>
          <p:cNvSpPr/>
          <p:nvPr/>
        </p:nvSpPr>
        <p:spPr>
          <a:xfrm>
            <a:off x="6004080" y="4314960"/>
            <a:ext cx="1255320" cy="1201320"/>
          </a:xfrm>
          <a:prstGeom prst="rect">
            <a:avLst/>
          </a:prstGeom>
          <a:solidFill>
            <a:srgbClr val="d3d1cd"/>
          </a:solidFill>
        </p:spPr>
      </p:sp>
      <p:sp>
        <p:nvSpPr>
          <p:cNvPr id="273" name="CustomShape 24"/>
          <p:cNvSpPr/>
          <p:nvPr/>
        </p:nvSpPr>
        <p:spPr>
          <a:xfrm>
            <a:off x="7369200" y="4314960"/>
            <a:ext cx="1255320" cy="1201320"/>
          </a:xfrm>
          <a:prstGeom prst="rect">
            <a:avLst/>
          </a:prstGeom>
          <a:solidFill>
            <a:srgbClr val="d3d1cd"/>
          </a:solidFill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49280" y="1487520"/>
            <a:ext cx="3521160" cy="35046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Chart 12"/>
          <p:cNvGraphicFramePr/>
          <p:nvPr/>
        </p:nvGraphicFramePr>
        <p:xfrm>
          <a:off x="4587840" y="1379520"/>
          <a:ext cx="3995280" cy="378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76" name="TextShape 1"/>
          <p:cNvSpPr txBox="1"/>
          <p:nvPr/>
        </p:nvSpPr>
        <p:spPr>
          <a:xfrm>
            <a:off x="540000" y="380880"/>
            <a:ext cx="8085240" cy="1195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85000"/>
              </a:lnSpc>
            </a:pPr>
            <a:r>
              <a:rPr b="1" lang="en-US" sz="3600">
                <a:solidFill>
                  <a:srgbClr val="ff671f"/>
                </a:solidFill>
                <a:latin typeface="Arial"/>
                <a:ea typeface="ＭＳ Ｐゴシック"/>
              </a:rPr>
              <a:t>Create a graph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540000" y="1685520"/>
            <a:ext cx="3935880" cy="38311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en-US" sz="2100">
                <a:solidFill>
                  <a:srgbClr val="000000"/>
                </a:solidFill>
                <a:latin typeface="Arial"/>
                <a:ea typeface="ＭＳ Ｐゴシック"/>
              </a:rPr>
              <a:t>Use the tools in PowerPoint to create a graph. The presentation’s presettings always determine which colour to be used in relation to which university and its graphic elements. </a:t>
            </a:r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4940280" y="6111720"/>
            <a:ext cx="3619080" cy="18540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r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9.6.2014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4940280" y="6297480"/>
            <a:ext cx="3619080" cy="16164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fld id="{5B0DBF06-2FDB-4E29-8C2B-75F3BE584816}" type="slidenum"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80" name="CustomShape 5"/>
          <p:cNvSpPr/>
          <p:nvPr/>
        </p:nvSpPr>
        <p:spPr>
          <a:xfrm>
            <a:off x="7645320" y="3781440"/>
            <a:ext cx="1312560" cy="758520"/>
          </a:xfrm>
          <a:prstGeom prst="rect">
            <a:avLst/>
          </a:prstGeom>
          <a:solidFill>
            <a:srgbClr val="ff671f"/>
          </a:solidFill>
        </p:spPr>
        <p:txBody>
          <a:bodyPr bIns="72000" lIns="108000" rIns="108000" tIns="72000"/>
          <a:p>
            <a:pPr>
              <a:lnSpc>
                <a:spcPct val="100000"/>
              </a:lnSpc>
            </a:pPr>
            <a:r>
              <a:rPr i="1" lang="fi-FI" sz="1300">
                <a:solidFill>
                  <a:srgbClr val="ffffff"/>
                </a:solidFill>
                <a:latin typeface="Georgia"/>
                <a:ea typeface="ＭＳ Ｐゴシック"/>
              </a:rPr>
              <a:t>We’re pleased about this </a:t>
            </a:r>
            <a:endParaRPr/>
          </a:p>
        </p:txBody>
      </p:sp>
      <p:sp>
        <p:nvSpPr>
          <p:cNvPr id="281" name="CustomShape 6"/>
          <p:cNvSpPr/>
          <p:nvPr/>
        </p:nvSpPr>
        <p:spPr>
          <a:xfrm flipH="1">
            <a:off x="7023960" y="4160880"/>
            <a:ext cx="620280" cy="155160"/>
          </a:xfrm>
          <a:prstGeom prst="straightConnector1">
            <a:avLst/>
          </a:prstGeom>
          <a:ln w="25560">
            <a:solidFill>
              <a:srgbClr val="ffa300"/>
            </a:solidFill>
            <a:round/>
            <a:tailEnd len="med" type="triangle" w="med"/>
          </a:ln>
        </p:spPr>
      </p:sp>
      <p:sp>
        <p:nvSpPr>
          <p:cNvPr id="282" name="CustomShape 7"/>
          <p:cNvSpPr/>
          <p:nvPr/>
        </p:nvSpPr>
        <p:spPr>
          <a:xfrm>
            <a:off x="3116160" y="4154400"/>
            <a:ext cx="1579320" cy="747360"/>
          </a:xfrm>
          <a:prstGeom prst="rect">
            <a:avLst/>
          </a:prstGeom>
          <a:solidFill>
            <a:srgbClr val="ff671f"/>
          </a:solidFill>
        </p:spPr>
        <p:txBody>
          <a:bodyPr bIns="72000" lIns="108000" rIns="108000" tIns="72000"/>
          <a:p>
            <a:pPr>
              <a:lnSpc>
                <a:spcPct val="100000"/>
              </a:lnSpc>
            </a:pPr>
            <a:r>
              <a:rPr i="1" lang="fi-FI" sz="1300">
                <a:solidFill>
                  <a:srgbClr val="ffffff"/>
                </a:solidFill>
                <a:latin typeface="Georgia"/>
                <a:ea typeface="ＭＳ Ｐゴシック"/>
              </a:rPr>
              <a:t>This figure is concerning </a:t>
            </a:r>
            <a:endParaRPr/>
          </a:p>
        </p:txBody>
      </p:sp>
      <p:sp>
        <p:nvSpPr>
          <p:cNvPr id="283" name="CustomShape 8"/>
          <p:cNvSpPr/>
          <p:nvPr/>
        </p:nvSpPr>
        <p:spPr>
          <a:xfrm flipV="1" rot="10800000">
            <a:off x="4156560" y="3034080"/>
            <a:ext cx="539280" cy="747360"/>
          </a:xfrm>
          <a:prstGeom prst="straightConnector1">
            <a:avLst/>
          </a:prstGeom>
          <a:ln w="25560">
            <a:solidFill>
              <a:srgbClr val="ffa300"/>
            </a:solidFill>
            <a:round/>
            <a:tailEnd len="med" type="triangle" w="med"/>
          </a:ln>
        </p:spPr>
      </p:sp>
      <p:sp>
        <p:nvSpPr>
          <p:cNvPr id="284" name="CustomShape 9"/>
          <p:cNvSpPr/>
          <p:nvPr/>
        </p:nvSpPr>
        <p:spPr>
          <a:xfrm>
            <a:off x="4587840" y="5291280"/>
            <a:ext cx="3971520" cy="37440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i="1" lang="fi-FI" sz="1050">
                <a:solidFill>
                  <a:srgbClr val="928b81"/>
                </a:solidFill>
                <a:latin typeface="Georgia"/>
                <a:ea typeface="ＭＳ Ｐゴシック"/>
              </a:rPr>
              <a:t>Here you may fill in a description for your graph.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540000" y="380880"/>
            <a:ext cx="8085240" cy="1195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85000"/>
              </a:lnSpc>
            </a:pPr>
            <a:r>
              <a:rPr b="1" lang="en-US" sz="3600">
                <a:solidFill>
                  <a:srgbClr val="ff671f"/>
                </a:solidFill>
                <a:latin typeface="Arial"/>
                <a:ea typeface="ＭＳ Ｐゴシック"/>
              </a:rPr>
              <a:t>Example: a simple staple diagram </a:t>
            </a:r>
            <a:endParaRPr/>
          </a:p>
        </p:txBody>
      </p:sp>
      <p:graphicFrame>
        <p:nvGraphicFramePr>
          <p:cNvPr id="286" name="Content Placeholder 6"/>
          <p:cNvGraphicFramePr/>
          <p:nvPr/>
        </p:nvGraphicFramePr>
        <p:xfrm>
          <a:off x="539640" y="1685880"/>
          <a:ext cx="8084880" cy="383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87" name="TextShape 2"/>
          <p:cNvSpPr txBox="1"/>
          <p:nvPr/>
        </p:nvSpPr>
        <p:spPr>
          <a:xfrm>
            <a:off x="4940280" y="6111720"/>
            <a:ext cx="3619080" cy="18540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r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9.6.2014</a:t>
            </a:r>
            <a:endParaRPr/>
          </a:p>
        </p:txBody>
      </p:sp>
      <p:sp>
        <p:nvSpPr>
          <p:cNvPr id="288" name="TextShape 3"/>
          <p:cNvSpPr txBox="1"/>
          <p:nvPr/>
        </p:nvSpPr>
        <p:spPr>
          <a:xfrm>
            <a:off x="4940280" y="6297480"/>
            <a:ext cx="3619080" cy="16164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fld id="{5E129870-DECB-471C-A091-8EDE203D6C3E}" type="slidenum"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89" name="CustomShape 4"/>
          <p:cNvSpPr/>
          <p:nvPr/>
        </p:nvSpPr>
        <p:spPr>
          <a:xfrm>
            <a:off x="609480" y="5392440"/>
            <a:ext cx="3971520" cy="3744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i="1" lang="fi-FI" sz="1050">
                <a:solidFill>
                  <a:srgbClr val="928b81"/>
                </a:solidFill>
                <a:latin typeface="Georgia"/>
                <a:ea typeface="ＭＳ Ｐゴシック"/>
              </a:rPr>
              <a:t>Here you may fill in a description for your picture or graph. </a:t>
            </a:r>
            <a:endParaRPr/>
          </a:p>
        </p:txBody>
      </p:sp>
      <p:sp>
        <p:nvSpPr>
          <p:cNvPr id="290" name="CustomShape 5"/>
          <p:cNvSpPr/>
          <p:nvPr/>
        </p:nvSpPr>
        <p:spPr>
          <a:xfrm>
            <a:off x="5780160" y="2239200"/>
            <a:ext cx="1331640" cy="680760"/>
          </a:xfrm>
          <a:prstGeom prst="rect">
            <a:avLst/>
          </a:prstGeom>
          <a:solidFill>
            <a:srgbClr val="ff671f"/>
          </a:solidFill>
        </p:spPr>
        <p:txBody>
          <a:bodyPr bIns="72000" lIns="108000" rIns="108000" tIns="72000"/>
          <a:p>
            <a:pPr>
              <a:lnSpc>
                <a:spcPct val="100000"/>
              </a:lnSpc>
            </a:pPr>
            <a:r>
              <a:rPr i="1" lang="fi-FI" sz="1300">
                <a:solidFill>
                  <a:srgbClr val="ffffff"/>
                </a:solidFill>
                <a:latin typeface="Georgia"/>
                <a:ea typeface="ＭＳ Ｐゴシック"/>
              </a:rPr>
              <a:t>1. Quisque metus nunc</a:t>
            </a:r>
            <a:endParaRPr/>
          </a:p>
        </p:txBody>
      </p:sp>
      <p:sp>
        <p:nvSpPr>
          <p:cNvPr id="291" name="CustomShape 6"/>
          <p:cNvSpPr/>
          <p:nvPr/>
        </p:nvSpPr>
        <p:spPr>
          <a:xfrm flipH="1">
            <a:off x="5152320" y="2580480"/>
            <a:ext cx="626760" cy="239400"/>
          </a:xfrm>
          <a:prstGeom prst="straightConnector1">
            <a:avLst/>
          </a:prstGeom>
          <a:ln w="25560">
            <a:solidFill>
              <a:srgbClr val="ff671f"/>
            </a:solidFill>
            <a:round/>
            <a:tailEnd len="med" type="triangle" w="med"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088160" y="1685880"/>
            <a:ext cx="986400" cy="848160"/>
          </a:xfrm>
          <a:prstGeom prst="trapezoid">
            <a:avLst>
              <a:gd fmla="val 58133" name="adj"/>
            </a:avLst>
          </a:prstGeom>
          <a:solidFill>
            <a:srgbClr val="00965e"/>
          </a:solidFill>
          <a:ln w="25560">
            <a:solidFill>
              <a:srgbClr val="ffffff"/>
            </a:solidFill>
            <a:round/>
          </a:ln>
        </p:spPr>
      </p:sp>
      <p:sp>
        <p:nvSpPr>
          <p:cNvPr id="293" name="CustomShape 2"/>
          <p:cNvSpPr/>
          <p:nvPr/>
        </p:nvSpPr>
        <p:spPr>
          <a:xfrm>
            <a:off x="2593800" y="2534400"/>
            <a:ext cx="3976200" cy="2571480"/>
          </a:xfrm>
          <a:prstGeom prst="trapezoid">
            <a:avLst>
              <a:gd fmla="val 58133" name="adj"/>
            </a:avLst>
          </a:prstGeom>
          <a:solidFill>
            <a:srgbClr val="ff671f"/>
          </a:solidFill>
          <a:ln w="25560">
            <a:solidFill>
              <a:srgbClr val="ffffff"/>
            </a:solidFill>
            <a:round/>
          </a:ln>
        </p:spPr>
      </p:sp>
      <p:sp>
        <p:nvSpPr>
          <p:cNvPr id="294" name="TextShape 3"/>
          <p:cNvSpPr txBox="1"/>
          <p:nvPr/>
        </p:nvSpPr>
        <p:spPr>
          <a:xfrm>
            <a:off x="540000" y="380880"/>
            <a:ext cx="8085240" cy="1195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671f"/>
                </a:solidFill>
                <a:latin typeface="Arial"/>
                <a:ea typeface="ＭＳ Ｐゴシック"/>
              </a:rPr>
              <a:t>Example: A SmartArt -graph </a:t>
            </a:r>
            <a:endParaRPr/>
          </a:p>
        </p:txBody>
      </p:sp>
      <p:sp>
        <p:nvSpPr>
          <p:cNvPr id="295" name="TextShape 4"/>
          <p:cNvSpPr txBox="1"/>
          <p:nvPr/>
        </p:nvSpPr>
        <p:spPr>
          <a:xfrm>
            <a:off x="4940280" y="6111720"/>
            <a:ext cx="3619080" cy="18540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r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9.6.2014</a:t>
            </a:r>
            <a:endParaRPr/>
          </a:p>
        </p:txBody>
      </p:sp>
      <p:sp>
        <p:nvSpPr>
          <p:cNvPr id="296" name="TextShape 5"/>
          <p:cNvSpPr txBox="1"/>
          <p:nvPr/>
        </p:nvSpPr>
        <p:spPr>
          <a:xfrm>
            <a:off x="4940280" y="6297480"/>
            <a:ext cx="3619080" cy="161640"/>
          </a:xfrm>
          <a:prstGeom prst="rect">
            <a:avLst/>
          </a:prstGeom>
        </p:spPr>
        <p:txBody>
          <a:bodyPr anchor="ctr" rIns="0"/>
          <a:p>
            <a:pPr>
              <a:lnSpc>
                <a:spcPct val="100000"/>
              </a:lnSpc>
            </a:pPr>
            <a:fld id="{CD4A3FF2-3F0B-4D12-8334-1F5EF03DE639}" type="slidenum">
              <a:rPr lang="fi-FI" sz="900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97" name="CustomShape 6"/>
          <p:cNvSpPr/>
          <p:nvPr/>
        </p:nvSpPr>
        <p:spPr>
          <a:xfrm>
            <a:off x="835200" y="2624040"/>
            <a:ext cx="1758600" cy="2122920"/>
          </a:xfrm>
          <a:prstGeom prst="rect">
            <a:avLst/>
          </a:prstGeom>
        </p:spPr>
        <p:txBody>
          <a:bodyPr bIns="0" lIns="0" rIns="90000" tIns="0"/>
          <a:p>
            <a:pPr>
              <a:lnSpc>
                <a:spcPct val="100000"/>
              </a:lnSpc>
            </a:pPr>
            <a:r>
              <a:rPr b="1" lang="fi-FI" sz="1400">
                <a:solidFill>
                  <a:srgbClr val="ff671f"/>
                </a:solidFill>
                <a:latin typeface="Arial"/>
                <a:ea typeface="ＭＳ Ｐゴシック"/>
              </a:rPr>
              <a:t>Lorem ipsum: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fi-FI" sz="1200">
                <a:solidFill>
                  <a:srgbClr val="000000"/>
                </a:solidFill>
                <a:latin typeface="Georgia"/>
                <a:ea typeface="ＭＳ Ｐゴシック"/>
              </a:rPr>
              <a:t>lorem ipsum dolor sit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fi-FI" sz="1200">
                <a:solidFill>
                  <a:srgbClr val="000000"/>
                </a:solidFill>
                <a:latin typeface="Georgia"/>
                <a:ea typeface="ＭＳ Ｐゴシック"/>
              </a:rPr>
              <a:t>praesent sagittis elementum neque eu facilisis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fi-FI" sz="1200">
                <a:solidFill>
                  <a:srgbClr val="000000"/>
                </a:solidFill>
                <a:latin typeface="Georgia"/>
                <a:ea typeface="ＭＳ Ｐゴシック"/>
              </a:rPr>
              <a:t>in sit amet risus sem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fi-FI" sz="1200">
                <a:solidFill>
                  <a:srgbClr val="000000"/>
                </a:solidFill>
                <a:latin typeface="Georgia"/>
                <a:ea typeface="ＭＳ Ｐゴシック"/>
              </a:rPr>
              <a:t>integer congue nisl ut erat consequat eleifend in accumsan nis</a:t>
            </a:r>
            <a:endParaRPr/>
          </a:p>
        </p:txBody>
      </p:sp>
      <p:sp>
        <p:nvSpPr>
          <p:cNvPr id="298" name="Line 7"/>
          <p:cNvSpPr/>
          <p:nvPr/>
        </p:nvSpPr>
        <p:spPr>
          <a:xfrm>
            <a:off x="834840" y="2882880"/>
            <a:ext cx="3241800" cy="0"/>
          </a:xfrm>
          <a:prstGeom prst="line">
            <a:avLst/>
          </a:prstGeom>
          <a:ln w="25560">
            <a:solidFill>
              <a:srgbClr val="ff671f"/>
            </a:solidFill>
            <a:round/>
          </a:ln>
        </p:spPr>
      </p:sp>
      <p:sp>
        <p:nvSpPr>
          <p:cNvPr id="299" name="CustomShape 8"/>
          <p:cNvSpPr/>
          <p:nvPr/>
        </p:nvSpPr>
        <p:spPr>
          <a:xfrm>
            <a:off x="6222960" y="1676520"/>
            <a:ext cx="1899720" cy="19404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b="1" lang="fi-FI" sz="1400">
                <a:solidFill>
                  <a:srgbClr val="00965e"/>
                </a:solidFill>
                <a:latin typeface="Arial"/>
                <a:ea typeface="ＭＳ Ｐゴシック"/>
              </a:rPr>
              <a:t>Dolor sit amet: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fi-FI" sz="1200">
                <a:solidFill>
                  <a:srgbClr val="000000"/>
                </a:solidFill>
                <a:latin typeface="Georgia"/>
                <a:ea typeface="ＭＳ Ｐゴシック"/>
              </a:rPr>
              <a:t>lorem ipsum dolor sit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fi-FI" sz="1200">
                <a:solidFill>
                  <a:srgbClr val="000000"/>
                </a:solidFill>
                <a:latin typeface="Georgia"/>
                <a:ea typeface="ＭＳ Ｐゴシック"/>
              </a:rPr>
              <a:t>praesent sagittis elementum neque eu facilisis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fi-FI" sz="1200">
                <a:solidFill>
                  <a:srgbClr val="000000"/>
                </a:solidFill>
                <a:latin typeface="Georgia"/>
                <a:ea typeface="ＭＳ Ｐゴシック"/>
              </a:rPr>
              <a:t>in sit amet risus sem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fi-FI" sz="1200">
                <a:solidFill>
                  <a:srgbClr val="000000"/>
                </a:solidFill>
                <a:latin typeface="Georgia"/>
                <a:ea typeface="ＭＳ Ｐゴシック"/>
              </a:rPr>
              <a:t>integer congue nisl ut erat consequat eleifend in accumsan nis</a:t>
            </a:r>
            <a:endParaRPr/>
          </a:p>
        </p:txBody>
      </p:sp>
      <p:sp>
        <p:nvSpPr>
          <p:cNvPr id="300" name="Line 9"/>
          <p:cNvSpPr/>
          <p:nvPr/>
        </p:nvSpPr>
        <p:spPr>
          <a:xfrm>
            <a:off x="4616280" y="1935000"/>
            <a:ext cx="3436920" cy="0"/>
          </a:xfrm>
          <a:prstGeom prst="line">
            <a:avLst/>
          </a:prstGeom>
          <a:ln w="25560">
            <a:solidFill>
              <a:srgbClr val="00965e"/>
            </a:solidFill>
            <a:round/>
          </a:ln>
        </p:spPr>
      </p:sp>
      <p:sp>
        <p:nvSpPr>
          <p:cNvPr id="301" name="CustomShape 10"/>
          <p:cNvSpPr/>
          <p:nvPr/>
        </p:nvSpPr>
        <p:spPr>
          <a:xfrm>
            <a:off x="609480" y="5392440"/>
            <a:ext cx="3971520" cy="3744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i="1" lang="fi-FI" sz="1050">
                <a:solidFill>
                  <a:srgbClr val="928b81"/>
                </a:solidFill>
                <a:latin typeface="Georgia"/>
                <a:ea typeface="ＭＳ Ｐゴシック"/>
              </a:rPr>
              <a:t>Here you may fill in a description for your picture or graph.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