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3CF1C1-A94B-4E04-8964-F3B57217AFC4}"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94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CF1C1-A94B-4E04-8964-F3B57217AFC4}"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12797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CF1C1-A94B-4E04-8964-F3B57217AFC4}"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CC053-1479-480C-A38E-E144C1191E5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83682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CF1C1-A94B-4E04-8964-F3B57217AFC4}"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1912610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CF1C1-A94B-4E04-8964-F3B57217AFC4}"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CC053-1479-480C-A38E-E144C1191E5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7813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CF1C1-A94B-4E04-8964-F3B57217AFC4}"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850641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CF1C1-A94B-4E04-8964-F3B57217AFC4}"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3747749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CF1C1-A94B-4E04-8964-F3B57217AFC4}"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326246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CF1C1-A94B-4E04-8964-F3B57217AFC4}"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136810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CF1C1-A94B-4E04-8964-F3B57217AFC4}"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4192909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CF1C1-A94B-4E04-8964-F3B57217AFC4}"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209429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CF1C1-A94B-4E04-8964-F3B57217AFC4}" type="datetimeFigureOut">
              <a:rPr lang="en-IN" smtClean="0"/>
              <a:t>25-02-2024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101676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3CF1C1-A94B-4E04-8964-F3B57217AFC4}" type="datetimeFigureOut">
              <a:rPr lang="en-IN" smtClean="0"/>
              <a:t>25-02-2024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311713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CF1C1-A94B-4E04-8964-F3B57217AFC4}" type="datetimeFigureOut">
              <a:rPr lang="en-IN" smtClean="0"/>
              <a:t>25-02-2024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102802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3CF1C1-A94B-4E04-8964-F3B57217AFC4}"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174343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CF1C1-A94B-4E04-8964-F3B57217AFC4}"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2CC053-1479-480C-A38E-E144C1191E5F}" type="slidenum">
              <a:rPr lang="en-IN" smtClean="0"/>
              <a:t>‹#›</a:t>
            </a:fld>
            <a:endParaRPr lang="en-IN"/>
          </a:p>
        </p:txBody>
      </p:sp>
    </p:spTree>
    <p:extLst>
      <p:ext uri="{BB962C8B-B14F-4D97-AF65-F5344CB8AC3E}">
        <p14:creationId xmlns:p14="http://schemas.microsoft.com/office/powerpoint/2010/main" val="1615394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3CF1C1-A94B-4E04-8964-F3B57217AFC4}" type="datetimeFigureOut">
              <a:rPr lang="en-IN" smtClean="0"/>
              <a:t>25-02-2024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2CC053-1479-480C-A38E-E144C1191E5F}" type="slidenum">
              <a:rPr lang="en-IN" smtClean="0"/>
              <a:t>‹#›</a:t>
            </a:fld>
            <a:endParaRPr lang="en-IN"/>
          </a:p>
        </p:txBody>
      </p:sp>
    </p:spTree>
    <p:extLst>
      <p:ext uri="{BB962C8B-B14F-4D97-AF65-F5344CB8AC3E}">
        <p14:creationId xmlns:p14="http://schemas.microsoft.com/office/powerpoint/2010/main" val="3830310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973F-3752-9647-CFA2-70D830FDAD49}"/>
              </a:ext>
            </a:extLst>
          </p:cNvPr>
          <p:cNvSpPr>
            <a:spLocks noGrp="1"/>
          </p:cNvSpPr>
          <p:nvPr>
            <p:ph type="ctrTitle"/>
          </p:nvPr>
        </p:nvSpPr>
        <p:spPr/>
        <p:txBody>
          <a:bodyPr/>
          <a:lstStyle/>
          <a:p>
            <a:r>
              <a:rPr lang="en-IN" dirty="0"/>
              <a:t>Personalised fitness plan</a:t>
            </a:r>
            <a:br>
              <a:rPr lang="en-IN" dirty="0"/>
            </a:br>
            <a:r>
              <a:rPr lang="en-IN" dirty="0"/>
              <a:t> </a:t>
            </a:r>
          </a:p>
        </p:txBody>
      </p:sp>
      <p:sp>
        <p:nvSpPr>
          <p:cNvPr id="3" name="Subtitle 2">
            <a:extLst>
              <a:ext uri="{FF2B5EF4-FFF2-40B4-BE49-F238E27FC236}">
                <a16:creationId xmlns:a16="http://schemas.microsoft.com/office/drawing/2014/main" id="{AC18C07D-CAE5-4F22-63C6-5369727DC715}"/>
              </a:ext>
            </a:extLst>
          </p:cNvPr>
          <p:cNvSpPr>
            <a:spLocks noGrp="1"/>
          </p:cNvSpPr>
          <p:nvPr>
            <p:ph type="subTitle" idx="1"/>
          </p:nvPr>
        </p:nvSpPr>
        <p:spPr/>
        <p:txBody>
          <a:bodyPr/>
          <a:lstStyle/>
          <a:p>
            <a:r>
              <a:rPr lang="en-IN" dirty="0"/>
              <a:t>BY – Devansh Gupta</a:t>
            </a:r>
          </a:p>
        </p:txBody>
      </p:sp>
    </p:spTree>
    <p:extLst>
      <p:ext uri="{BB962C8B-B14F-4D97-AF65-F5344CB8AC3E}">
        <p14:creationId xmlns:p14="http://schemas.microsoft.com/office/powerpoint/2010/main" val="218389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67FE-A518-14F6-DA37-70BD9042575C}"/>
              </a:ext>
            </a:extLst>
          </p:cNvPr>
          <p:cNvSpPr>
            <a:spLocks noGrp="1"/>
          </p:cNvSpPr>
          <p:nvPr>
            <p:ph type="title"/>
          </p:nvPr>
        </p:nvSpPr>
        <p:spPr/>
        <p:txBody>
          <a:bodyPr/>
          <a:lstStyle/>
          <a:p>
            <a:r>
              <a:rPr lang="en-IN" dirty="0"/>
              <a:t>Software Technologies used</a:t>
            </a:r>
          </a:p>
        </p:txBody>
      </p:sp>
      <p:sp>
        <p:nvSpPr>
          <p:cNvPr id="3" name="Content Placeholder 2">
            <a:extLst>
              <a:ext uri="{FF2B5EF4-FFF2-40B4-BE49-F238E27FC236}">
                <a16:creationId xmlns:a16="http://schemas.microsoft.com/office/drawing/2014/main" id="{A74EADE0-8AFE-5445-5723-0D48081EC9B4}"/>
              </a:ext>
            </a:extLst>
          </p:cNvPr>
          <p:cNvSpPr>
            <a:spLocks noGrp="1"/>
          </p:cNvSpPr>
          <p:nvPr>
            <p:ph idx="1"/>
          </p:nvPr>
        </p:nvSpPr>
        <p:spPr/>
        <p:txBody>
          <a:bodyPr>
            <a:normAutofit fontScale="92500" lnSpcReduction="10000"/>
          </a:bodyPr>
          <a:lstStyle/>
          <a:p>
            <a:r>
              <a:rPr lang="en-US" dirty="0"/>
              <a:t>HTML: The structure of the web page is defined using HTML (Hypertext Markup Language).</a:t>
            </a:r>
          </a:p>
          <a:p>
            <a:r>
              <a:rPr lang="en-US" dirty="0"/>
              <a:t>CSS: Styling and layout of the web page are handled using CSS (Cascading Style Sheets).</a:t>
            </a:r>
          </a:p>
          <a:p>
            <a:r>
              <a:rPr lang="en-US" dirty="0"/>
              <a:t>JavaScript: Client-side interactivity and handling form submissions are achieved using JavaScript.</a:t>
            </a:r>
          </a:p>
          <a:p>
            <a:r>
              <a:rPr lang="en-US" dirty="0"/>
              <a:t>Node.js: A JavaScript runtime that allows server-side scripting, and in this case, it's used to create a simple web server.</a:t>
            </a:r>
          </a:p>
          <a:p>
            <a:r>
              <a:rPr lang="en-US" dirty="0"/>
              <a:t>Express.js: A web application framework for Node.js that simplifies the process of building web applications and APIs.</a:t>
            </a:r>
          </a:p>
          <a:p>
            <a:r>
              <a:rPr lang="en-US" dirty="0" err="1"/>
              <a:t>Axios</a:t>
            </a:r>
            <a:r>
              <a:rPr lang="en-US" dirty="0"/>
              <a:t>: A promise-based HTTP client used for making HTTP requests. In this case, it's used to send a POST request from the client-side JavaScript to the server-side Node.js.</a:t>
            </a:r>
            <a:endParaRPr lang="en-IN" dirty="0"/>
          </a:p>
        </p:txBody>
      </p:sp>
    </p:spTree>
    <p:extLst>
      <p:ext uri="{BB962C8B-B14F-4D97-AF65-F5344CB8AC3E}">
        <p14:creationId xmlns:p14="http://schemas.microsoft.com/office/powerpoint/2010/main" val="168113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9A243-BB37-BABA-09AF-41B25C1F3E7E}"/>
              </a:ext>
            </a:extLst>
          </p:cNvPr>
          <p:cNvSpPr>
            <a:spLocks noGrp="1"/>
          </p:cNvSpPr>
          <p:nvPr>
            <p:ph type="title"/>
          </p:nvPr>
        </p:nvSpPr>
        <p:spPr/>
        <p:txBody>
          <a:bodyPr/>
          <a:lstStyle/>
          <a:p>
            <a:r>
              <a:rPr lang="en-IN" dirty="0"/>
              <a:t>Overall design of your problem</a:t>
            </a:r>
          </a:p>
        </p:txBody>
      </p:sp>
      <p:sp>
        <p:nvSpPr>
          <p:cNvPr id="3" name="Content Placeholder 2">
            <a:extLst>
              <a:ext uri="{FF2B5EF4-FFF2-40B4-BE49-F238E27FC236}">
                <a16:creationId xmlns:a16="http://schemas.microsoft.com/office/drawing/2014/main" id="{F604D9CA-90D4-990B-C46F-947A514B65B2}"/>
              </a:ext>
            </a:extLst>
          </p:cNvPr>
          <p:cNvSpPr>
            <a:spLocks noGrp="1"/>
          </p:cNvSpPr>
          <p:nvPr>
            <p:ph idx="1"/>
          </p:nvPr>
        </p:nvSpPr>
        <p:spPr/>
        <p:txBody>
          <a:bodyPr>
            <a:normAutofit fontScale="70000" lnSpcReduction="20000"/>
          </a:bodyPr>
          <a:lstStyle/>
          <a:p>
            <a:pPr marL="0" indent="0">
              <a:buNone/>
            </a:pPr>
            <a:r>
              <a:rPr lang="en-US" dirty="0"/>
              <a:t>1)Interface:</a:t>
            </a:r>
          </a:p>
          <a:p>
            <a:pPr marL="0" indent="0">
              <a:buNone/>
            </a:pPr>
            <a:r>
              <a:rPr lang="en-US" dirty="0"/>
              <a:t>The website features a clean and user-friendly interface with a prominently displayed title, "Personalized Fitness Plans." The input form is structured logically, using labels and input elements for age, weight, height, and fitness goals. Checkboxes for dietary and exercise preferences are grouped within </a:t>
            </a:r>
            <a:r>
              <a:rPr lang="en-US" dirty="0" err="1"/>
              <a:t>fieldsets</a:t>
            </a:r>
            <a:r>
              <a:rPr lang="en-US" dirty="0"/>
              <a:t>, ensuring clarity in user selections. The design is enhanced with a responsive layout, making it accessible on various devices.</a:t>
            </a:r>
          </a:p>
          <a:p>
            <a:pPr marL="0" indent="0">
              <a:buNone/>
            </a:pPr>
            <a:r>
              <a:rPr lang="en-US" dirty="0"/>
              <a:t>2)Design:</a:t>
            </a:r>
          </a:p>
          <a:p>
            <a:pPr marL="0" indent="0">
              <a:buNone/>
            </a:pPr>
            <a:r>
              <a:rPr lang="en-US" dirty="0"/>
              <a:t>Styling is handled through a separate CSS file, providing a visually appealing and cohesive appearance. The design focuses on simplicity and readability, with contrasting colors for form elements and a visually distinct button for plan generation. The use of checkboxes and dropdowns ensures an intuitive interaction for users to input their preferences. The overall design prioritizes an engaging yet straightforward experience for users.</a:t>
            </a:r>
          </a:p>
          <a:p>
            <a:pPr marL="0" indent="0">
              <a:buNone/>
            </a:pPr>
            <a:r>
              <a:rPr lang="en-US" dirty="0"/>
              <a:t>3)Workflow:</a:t>
            </a:r>
          </a:p>
          <a:p>
            <a:pPr marL="0" indent="0">
              <a:buNone/>
            </a:pPr>
            <a:r>
              <a:rPr lang="en-US" dirty="0"/>
              <a:t>Upon submitting the form, client-side JavaScript captures user input, sends a POST request to the server, and dynamically updates the webpage with the generated fitness plan. The server, powered by Node.js and Express, handles the incoming requests, communicates with a fictional "Bard API" (to be replaced with an actual fitness plan API), and returns the personalized plan to the client. The workflow ensures seamless communication between the user, the website, and the external fitness plan generation service, providing instant feedback and a tailored fitness plan based on user preferences.</a:t>
            </a:r>
            <a:endParaRPr lang="en-IN" dirty="0"/>
          </a:p>
        </p:txBody>
      </p:sp>
    </p:spTree>
    <p:extLst>
      <p:ext uri="{BB962C8B-B14F-4D97-AF65-F5344CB8AC3E}">
        <p14:creationId xmlns:p14="http://schemas.microsoft.com/office/powerpoint/2010/main" val="52905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9151-7447-CF9C-1887-EB0C6BA7A537}"/>
              </a:ext>
            </a:extLst>
          </p:cNvPr>
          <p:cNvSpPr>
            <a:spLocks noGrp="1"/>
          </p:cNvSpPr>
          <p:nvPr>
            <p:ph type="title"/>
          </p:nvPr>
        </p:nvSpPr>
        <p:spPr/>
        <p:txBody>
          <a:bodyPr/>
          <a:lstStyle/>
          <a:p>
            <a:r>
              <a:rPr lang="en-IN" dirty="0"/>
              <a:t>Contributions:- </a:t>
            </a:r>
          </a:p>
        </p:txBody>
      </p:sp>
      <p:sp>
        <p:nvSpPr>
          <p:cNvPr id="3" name="Content Placeholder 2">
            <a:extLst>
              <a:ext uri="{FF2B5EF4-FFF2-40B4-BE49-F238E27FC236}">
                <a16:creationId xmlns:a16="http://schemas.microsoft.com/office/drawing/2014/main" id="{7AD61556-2595-26D2-4D6B-610B0E32169F}"/>
              </a:ext>
            </a:extLst>
          </p:cNvPr>
          <p:cNvSpPr>
            <a:spLocks noGrp="1"/>
          </p:cNvSpPr>
          <p:nvPr>
            <p:ph idx="1"/>
          </p:nvPr>
        </p:nvSpPr>
        <p:spPr/>
        <p:txBody>
          <a:bodyPr/>
          <a:lstStyle/>
          <a:p>
            <a:r>
              <a:rPr lang="en-IN" dirty="0"/>
              <a:t>Team Lead :- Devansh Gupta</a:t>
            </a:r>
          </a:p>
          <a:p>
            <a:r>
              <a:rPr lang="en-IN" dirty="0"/>
              <a:t>Logic developer :- Devansh Gupta</a:t>
            </a:r>
          </a:p>
          <a:p>
            <a:r>
              <a:rPr lang="en-IN" dirty="0"/>
              <a:t>Program developer :- Devansh Gupta</a:t>
            </a:r>
          </a:p>
          <a:p>
            <a:r>
              <a:rPr lang="en-IN" dirty="0"/>
              <a:t>Tester and UI developer :- Devansh Gupta</a:t>
            </a:r>
          </a:p>
          <a:p>
            <a:r>
              <a:rPr lang="en-IN" dirty="0"/>
              <a:t>Document writer :- Devansh Gupta</a:t>
            </a:r>
          </a:p>
        </p:txBody>
      </p:sp>
    </p:spTree>
    <p:extLst>
      <p:ext uri="{BB962C8B-B14F-4D97-AF65-F5344CB8AC3E}">
        <p14:creationId xmlns:p14="http://schemas.microsoft.com/office/powerpoint/2010/main" val="123447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D5CB-1F36-ACE3-656B-CF47BBE70A1C}"/>
              </a:ext>
            </a:extLst>
          </p:cNvPr>
          <p:cNvSpPr>
            <a:spLocks noGrp="1"/>
          </p:cNvSpPr>
          <p:nvPr>
            <p:ph type="title"/>
          </p:nvPr>
        </p:nvSpPr>
        <p:spPr/>
        <p:txBody>
          <a:bodyPr/>
          <a:lstStyle/>
          <a:p>
            <a:r>
              <a:rPr lang="en-IN" dirty="0"/>
              <a:t>Future Works</a:t>
            </a:r>
          </a:p>
        </p:txBody>
      </p:sp>
      <p:sp>
        <p:nvSpPr>
          <p:cNvPr id="3" name="Content Placeholder 2">
            <a:extLst>
              <a:ext uri="{FF2B5EF4-FFF2-40B4-BE49-F238E27FC236}">
                <a16:creationId xmlns:a16="http://schemas.microsoft.com/office/drawing/2014/main" id="{89BE9B90-CBDE-B8B4-5CF6-C5D82A54DCD7}"/>
              </a:ext>
            </a:extLst>
          </p:cNvPr>
          <p:cNvSpPr>
            <a:spLocks noGrp="1"/>
          </p:cNvSpPr>
          <p:nvPr>
            <p:ph idx="1"/>
          </p:nvPr>
        </p:nvSpPr>
        <p:spPr/>
        <p:txBody>
          <a:bodyPr/>
          <a:lstStyle/>
          <a:p>
            <a:r>
              <a:rPr lang="en-IN" dirty="0"/>
              <a:t>1) Adding user authentication and profiles</a:t>
            </a:r>
          </a:p>
          <a:p>
            <a:r>
              <a:rPr lang="en-IN" dirty="0"/>
              <a:t>2) API integration and workflow implementation</a:t>
            </a:r>
          </a:p>
          <a:p>
            <a:r>
              <a:rPr lang="en-IN" dirty="0"/>
              <a:t>3) Historical tracking for each user</a:t>
            </a:r>
          </a:p>
        </p:txBody>
      </p:sp>
    </p:spTree>
    <p:extLst>
      <p:ext uri="{BB962C8B-B14F-4D97-AF65-F5344CB8AC3E}">
        <p14:creationId xmlns:p14="http://schemas.microsoft.com/office/powerpoint/2010/main" val="10203539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463</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Personalised fitness plan  </vt:lpstr>
      <vt:lpstr>Software Technologies used</vt:lpstr>
      <vt:lpstr>Overall design of your problem</vt:lpstr>
      <vt:lpstr>Contributions:- </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Personalised fitness plan  </dc:title>
  <dc:creator>devansh gupta</dc:creator>
  <cp:lastModifiedBy>devansh gupta</cp:lastModifiedBy>
  <cp:revision>1</cp:revision>
  <dcterms:created xsi:type="dcterms:W3CDTF">2024-02-25T17:03:54Z</dcterms:created>
  <dcterms:modified xsi:type="dcterms:W3CDTF">2024-02-25T17:58:37Z</dcterms:modified>
</cp:coreProperties>
</file>