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8EF-3D9F-D990-7C3A-3404034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EDE-6E5C-434C-5E92-63F21690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30 robots in factory.</a:t>
            </a:r>
          </a:p>
          <a:p>
            <a:r>
              <a:rPr lang="en-US" dirty="0"/>
              <a:t>Good robots each has 2 arms.  Broken robots each has 1 arm.</a:t>
            </a:r>
          </a:p>
          <a:p>
            <a:r>
              <a:rPr lang="en-US" dirty="0"/>
              <a:t>There are total 40 robot arms.</a:t>
            </a:r>
          </a:p>
          <a:p>
            <a:r>
              <a:rPr lang="en-US" dirty="0"/>
              <a:t>How many good robots and broken robots in the factory?</a:t>
            </a:r>
          </a:p>
        </p:txBody>
      </p:sp>
    </p:spTree>
    <p:extLst>
      <p:ext uri="{BB962C8B-B14F-4D97-AF65-F5344CB8AC3E}">
        <p14:creationId xmlns:p14="http://schemas.microsoft.com/office/powerpoint/2010/main" val="20500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41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70</cp:revision>
  <dcterms:created xsi:type="dcterms:W3CDTF">2023-03-20T06:27:19Z</dcterms:created>
  <dcterms:modified xsi:type="dcterms:W3CDTF">2023-03-31T03:04:54Z</dcterms:modified>
</cp:coreProperties>
</file>