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31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079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631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78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854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16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11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63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4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5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482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0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7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21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B402-B863-4AA4-B7CA-C5BADD25EDE0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2B20-AE7D-6A27-C81F-DF7C4A11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1D757-B8AA-B386-C336-4403ABA38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 rabbits </a:t>
            </a:r>
            <a:r>
              <a:rPr lang="en-US"/>
              <a:t>and 20 </a:t>
            </a:r>
            <a:r>
              <a:rPr lang="en-US" dirty="0"/>
              <a:t>chickens.</a:t>
            </a:r>
          </a:p>
        </p:txBody>
      </p:sp>
    </p:spTree>
    <p:extLst>
      <p:ext uri="{BB962C8B-B14F-4D97-AF65-F5344CB8AC3E}">
        <p14:creationId xmlns:p14="http://schemas.microsoft.com/office/powerpoint/2010/main" val="2052655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115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63</cp:revision>
  <dcterms:created xsi:type="dcterms:W3CDTF">2023-03-20T06:27:19Z</dcterms:created>
  <dcterms:modified xsi:type="dcterms:W3CDTF">2023-03-31T03:02:33Z</dcterms:modified>
</cp:coreProperties>
</file>