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3D586-FB5D-EA7C-DA1D-40FA79945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85" y="1222564"/>
            <a:ext cx="5229955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124</cp:revision>
  <cp:lastPrinted>2024-05-04T01:03:18Z</cp:lastPrinted>
  <dcterms:created xsi:type="dcterms:W3CDTF">2023-03-20T06:27:19Z</dcterms:created>
  <dcterms:modified xsi:type="dcterms:W3CDTF">2024-06-01T00:45:23Z</dcterms:modified>
</cp:coreProperties>
</file>