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14FA6-5192-FA22-FA09-80F548EAD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70543"/>
            <a:ext cx="495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120</cp:revision>
  <dcterms:created xsi:type="dcterms:W3CDTF">2023-03-20T06:27:19Z</dcterms:created>
  <dcterms:modified xsi:type="dcterms:W3CDTF">2024-06-01T00:47:44Z</dcterms:modified>
</cp:coreProperties>
</file>