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D430-CF85-D332-5C64-E2ED4590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55" y="1553880"/>
            <a:ext cx="4533902" cy="445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127</cp:revision>
  <cp:lastPrinted>2023-10-02T01:00:24Z</cp:lastPrinted>
  <dcterms:created xsi:type="dcterms:W3CDTF">2023-03-20T06:27:19Z</dcterms:created>
  <dcterms:modified xsi:type="dcterms:W3CDTF">2024-06-02T00:05:51Z</dcterms:modified>
</cp:coreProperties>
</file>