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E1C51-2C40-CA27-580B-E40103666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1" y="1330340"/>
            <a:ext cx="4762500" cy="46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125</cp:revision>
  <dcterms:created xsi:type="dcterms:W3CDTF">2023-03-20T06:27:19Z</dcterms:created>
  <dcterms:modified xsi:type="dcterms:W3CDTF">2024-06-02T00:13:23Z</dcterms:modified>
</cp:coreProperties>
</file>