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E2D23-5A00-4202-5A1A-0281E40D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09" y="2153299"/>
            <a:ext cx="3115110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92</cp:revision>
  <cp:lastPrinted>2023-04-24T01:02:24Z</cp:lastPrinted>
  <dcterms:created xsi:type="dcterms:W3CDTF">2023-03-20T06:27:19Z</dcterms:created>
  <dcterms:modified xsi:type="dcterms:W3CDTF">2023-05-08T00:53:54Z</dcterms:modified>
</cp:coreProperties>
</file>