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405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https://www.kakuros.com/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E980E-E444-9D60-C506-12B49348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320" y="1612653"/>
            <a:ext cx="3115110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89</cp:revision>
  <dcterms:created xsi:type="dcterms:W3CDTF">2023-03-20T06:27:19Z</dcterms:created>
  <dcterms:modified xsi:type="dcterms:W3CDTF">2023-05-08T00:54:25Z</dcterms:modified>
</cp:coreProperties>
</file>