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A23D9-EE77-F891-F3D8-5EA4A4CF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37824"/>
            <a:ext cx="522995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cp:lastPrinted>2023-10-02T01:00:24Z</cp:lastPrinted>
  <dcterms:created xsi:type="dcterms:W3CDTF">2023-03-20T06:27:19Z</dcterms:created>
  <dcterms:modified xsi:type="dcterms:W3CDTF">2024-03-04T01:59:02Z</dcterms:modified>
</cp:coreProperties>
</file>