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E5FE2-14D1-2E7A-3D69-9FC0E33DA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45" y="1128304"/>
            <a:ext cx="4839856" cy="48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116</cp:revision>
  <dcterms:created xsi:type="dcterms:W3CDTF">2023-03-20T06:27:19Z</dcterms:created>
  <dcterms:modified xsi:type="dcterms:W3CDTF">2024-03-04T02:03:29Z</dcterms:modified>
</cp:coreProperties>
</file>