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Nonogram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DD1C3B-FE50-896C-DC7A-1034CFAE9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098" y="1220582"/>
            <a:ext cx="4867954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Nonogram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109</cp:revision>
  <cp:lastPrinted>2023-06-07T00:42:39Z</cp:lastPrinted>
  <dcterms:created xsi:type="dcterms:W3CDTF">2023-03-20T06:27:19Z</dcterms:created>
  <dcterms:modified xsi:type="dcterms:W3CDTF">2024-03-05T01:51:58Z</dcterms:modified>
</cp:coreProperties>
</file>