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CE4BF-9C4E-6ADC-5B3C-13F2D157B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5689"/>
            <a:ext cx="487748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dcterms:created xsi:type="dcterms:W3CDTF">2023-03-20T06:27:19Z</dcterms:created>
  <dcterms:modified xsi:type="dcterms:W3CDTF">2024-03-05T02:25:46Z</dcterms:modified>
</cp:coreProperties>
</file>