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C35C6-7C72-9281-4B4B-60A12CDA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57" y="1405972"/>
            <a:ext cx="448690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cp:lastPrinted>2023-06-07T00:42:39Z</cp:lastPrinted>
  <dcterms:created xsi:type="dcterms:W3CDTF">2023-03-20T06:27:19Z</dcterms:created>
  <dcterms:modified xsi:type="dcterms:W3CDTF">2024-03-07T02:04:04Z</dcterms:modified>
</cp:coreProperties>
</file>