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9AF24-256E-1EBD-477C-2FCA1134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5" y="1458592"/>
            <a:ext cx="4544290" cy="45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2024-03-07T03:14:18Z</dcterms:modified>
</cp:coreProperties>
</file>