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09FD2-2733-64E1-00B3-577950138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73" y="1355785"/>
            <a:ext cx="518160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115</cp:revision>
  <cp:lastPrinted>2023-10-02T01:00:24Z</cp:lastPrinted>
  <dcterms:created xsi:type="dcterms:W3CDTF">2023-03-20T06:27:19Z</dcterms:created>
  <dcterms:modified xsi:type="dcterms:W3CDTF">2024-03-08T01:25:05Z</dcterms:modified>
</cp:coreProperties>
</file>