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umberlinks.puzzlebaron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68854" y="6123543"/>
            <a:ext cx="5217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https://numberlinks.puzzlebaron.com/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488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10A10A-06F6-24D2-0EEB-D6B37390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58" y="1213614"/>
            <a:ext cx="4853798" cy="486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112</cp:revision>
  <dcterms:created xsi:type="dcterms:W3CDTF">2023-03-20T06:27:19Z</dcterms:created>
  <dcterms:modified xsi:type="dcterms:W3CDTF">2024-03-08T01:26:58Z</dcterms:modified>
</cp:coreProperties>
</file>