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battle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94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https://starbattle.puzzlebaron.com/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6EE2D-0C06-ECCB-9E24-4E1A99D6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19" y="1477035"/>
            <a:ext cx="4237766" cy="42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117</cp:revision>
  <dcterms:created xsi:type="dcterms:W3CDTF">2023-03-20T06:27:19Z</dcterms:created>
  <dcterms:modified xsi:type="dcterms:W3CDTF">2024-03-09T01:24:25Z</dcterms:modified>
</cp:coreProperties>
</file>