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Nonogram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F4C62-5010-8486-3488-33B3E9664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6" y="1301473"/>
            <a:ext cx="4867954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110</cp:revision>
  <cp:lastPrinted>2023-06-07T00:42:39Z</cp:lastPrinted>
  <dcterms:created xsi:type="dcterms:W3CDTF">2023-03-20T06:27:19Z</dcterms:created>
  <dcterms:modified xsi:type="dcterms:W3CDTF">2024-03-12T00:45:00Z</dcterms:modified>
</cp:coreProperties>
</file>