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294B5-08B0-7821-3782-53C78DE9F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64" y="1586228"/>
            <a:ext cx="4433454" cy="42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dcterms:created xsi:type="dcterms:W3CDTF">2023-03-20T06:27:19Z</dcterms:created>
  <dcterms:modified xsi:type="dcterms:W3CDTF">2024-03-12T01:17:42Z</dcterms:modified>
</cp:coreProperties>
</file>